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0605D9DB-26A5-4D50-8A95-64A4EFEA39D3}" type="slidenum"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C278F187-6E2E-4D8E-9C11-084E6E7D83C2}" type="slidenum"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D281764D-6EA6-4C64-BA15-D950C8C14533}" type="slidenum"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Viewpoint-based Streaming &amp; Compression for VR</a:t>
            </a:r>
            <a:endParaRPr b="0" lang="en-US" sz="8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6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Asa Hayes</a:t>
            </a:r>
            <a:endParaRPr b="1" lang="en-US" sz="36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597800" y="4562640"/>
            <a:ext cx="4015080" cy="2844000"/>
          </a:xfrm>
          <a:prstGeom prst="rect">
            <a:avLst/>
          </a:prstGeom>
          <a:ln>
            <a:noFill/>
          </a:ln>
        </p:spPr>
      </p:pic>
      <p:sp>
        <p:nvSpPr>
          <p:cNvPr id="12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Purpose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VR video streaming for all applications is costly.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But, VR demands visible high definition to work properly.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Methods are needed to optimize streaming without sacrificing the user’s vision.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Approach: Have only the area the user sees be in HD.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4937760" y="7132320"/>
            <a:ext cx="2560320" cy="256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Oculus Rift CV1, from Wikipedia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Implementation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Split the total 360° video into 2 areas: the user’s FOV and everywhere else.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Use the directional sensors in the headset to find the FOV.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Keep video inside the FOV at full/high resolution, downsample the rest to save resources.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Heavily reduces amount of data being streamed, more ability for VR on lower system specs.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4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017520" y="2808000"/>
            <a:ext cx="8229600" cy="373536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457200" y="465840"/>
            <a:ext cx="9966960" cy="21654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For precise control over what areas are allocated certain resolutions, split the whole video into a grid of sub-videos. Each grid-square of video can be independently downsampled if not within the FOV.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Grid-based format also helps with determination of which squares in the matrix do fall within the FOV by way of vertices.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Decision Algorithm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To chose the proper grid-squares, we first need to determine the size &amp; location of the FOV.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FOV can be found from the current position of the headset, with components yaw, pitch, &amp; roll.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7040880" y="4055400"/>
            <a:ext cx="4230720" cy="2802600"/>
          </a:xfrm>
          <a:prstGeom prst="rect">
            <a:avLst/>
          </a:prstGeom>
          <a:ln>
            <a:noFill/>
          </a:ln>
        </p:spPr>
      </p:pic>
      <p:sp>
        <p:nvSpPr>
          <p:cNvPr id="137" name="TextShape 3"/>
          <p:cNvSpPr txBox="1"/>
          <p:nvPr/>
        </p:nvSpPr>
        <p:spPr>
          <a:xfrm>
            <a:off x="4297680" y="6583680"/>
            <a:ext cx="2468880" cy="274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Orienatation Diagram, from Wikimedia Commons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24720" y="45720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From position components, 2 matrices are created: one each for projection &amp; rotation.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The projection matrix creates a rectangle that projects onto the grid, which represents the user’s entire FOV, but is not oriented to the headset’s viewpoint.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The rotation matrix orients the FOV area to the user’s viewpoint.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097280" y="5120640"/>
            <a:ext cx="4588200" cy="14630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840720" y="3885120"/>
            <a:ext cx="3492000" cy="343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16160" y="45720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Once the FOV is created and aligned, the decision on which grid-squares are prioritized is simple.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All grid-squares not in the FOV are downscaled more the further they are from the FOV.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164640" y="3657600"/>
            <a:ext cx="5539680" cy="24328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131400" y="3931920"/>
            <a:ext cx="5903640" cy="179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Impact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This technique reduces streaming &amp; hardware load, making it less expensive to run VR.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Less expense in VR leads to greater adoption, development, and applications to meet the growing market.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VR could grow to be more than just 90% games.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16160" y="45720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Based on Journal Article: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Kim, S. , Yun, J. , Jo, B. , Kim, J. , Chae, H. and Suh, D. (2018) View Direction Adaptive 360 Degree Video Streaming System Based on Projected Area. Journal of Computer and Communications, 6, 203-212. doi: 10.4236/jcc.2018.61020.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All images are from this article unless otherwise specified. Other images used are labelled free for non-commercial use.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2018-01-24T22:37:11Z</dcterms:created>
  <dc:creator/>
  <dc:description/>
  <dc:language>en-US</dc:language>
  <cp:lastModifiedBy/>
  <dcterms:modified xsi:type="dcterms:W3CDTF">2018-01-24T23:51:21Z</dcterms:modified>
  <cp:revision>2</cp:revision>
  <dc:subject/>
  <dc:title/>
</cp:coreProperties>
</file>