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90964-FD84-4FD0-B381-7C30D618B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60E38E-FD9B-469D-BAB1-912C6EC4FDFD}">
      <dgm:prSet/>
      <dgm:spPr/>
      <dgm:t>
        <a:bodyPr/>
        <a:lstStyle/>
        <a:p>
          <a:r>
            <a:rPr lang="en-TT"/>
            <a:t>We have designed a few wireframes detailing how the layout of our pages are planned to be arranged.</a:t>
          </a:r>
          <a:endParaRPr lang="en-US"/>
        </a:p>
      </dgm:t>
    </dgm:pt>
    <dgm:pt modelId="{37ACFDBA-3DA3-4F1D-9C2D-9BFA33263CAC}" type="parTrans" cxnId="{00E9EE4E-EA57-49DA-8CF8-CA6868985D55}">
      <dgm:prSet/>
      <dgm:spPr/>
      <dgm:t>
        <a:bodyPr/>
        <a:lstStyle/>
        <a:p>
          <a:endParaRPr lang="en-US"/>
        </a:p>
      </dgm:t>
    </dgm:pt>
    <dgm:pt modelId="{439C0A25-6F57-48FB-9BA1-6A8974709FE9}" type="sibTrans" cxnId="{00E9EE4E-EA57-49DA-8CF8-CA6868985D55}">
      <dgm:prSet/>
      <dgm:spPr/>
      <dgm:t>
        <a:bodyPr/>
        <a:lstStyle/>
        <a:p>
          <a:endParaRPr lang="en-US"/>
        </a:p>
      </dgm:t>
    </dgm:pt>
    <dgm:pt modelId="{7E2817D0-4C81-4EEB-AB2A-F6A2E09E93ED}">
      <dgm:prSet/>
      <dgm:spPr/>
      <dgm:t>
        <a:bodyPr/>
        <a:lstStyle/>
        <a:p>
          <a:r>
            <a:rPr lang="en-TT"/>
            <a:t>*Show wireframes*</a:t>
          </a:r>
          <a:endParaRPr lang="en-US"/>
        </a:p>
      </dgm:t>
    </dgm:pt>
    <dgm:pt modelId="{6DAE3236-2887-4AE9-B6C9-B90FFB421F37}" type="parTrans" cxnId="{C8221285-31F1-4593-83D2-463ACF5C64DB}">
      <dgm:prSet/>
      <dgm:spPr/>
      <dgm:t>
        <a:bodyPr/>
        <a:lstStyle/>
        <a:p>
          <a:endParaRPr lang="en-US"/>
        </a:p>
      </dgm:t>
    </dgm:pt>
    <dgm:pt modelId="{677FA8D3-553B-45BA-A9D4-DDAB065143FB}" type="sibTrans" cxnId="{C8221285-31F1-4593-83D2-463ACF5C64DB}">
      <dgm:prSet/>
      <dgm:spPr/>
      <dgm:t>
        <a:bodyPr/>
        <a:lstStyle/>
        <a:p>
          <a:endParaRPr lang="en-US"/>
        </a:p>
      </dgm:t>
    </dgm:pt>
    <dgm:pt modelId="{2166FCEB-BF58-402F-A763-512E14A52F03}" type="pres">
      <dgm:prSet presAssocID="{E2B90964-FD84-4FD0-B381-7C30D618B934}" presName="root" presStyleCnt="0">
        <dgm:presLayoutVars>
          <dgm:dir/>
          <dgm:resizeHandles val="exact"/>
        </dgm:presLayoutVars>
      </dgm:prSet>
      <dgm:spPr/>
    </dgm:pt>
    <dgm:pt modelId="{BB2E7BF4-D9CB-4607-8B86-88FCEBA8FAEE}" type="pres">
      <dgm:prSet presAssocID="{4D60E38E-FD9B-469D-BAB1-912C6EC4FDFD}" presName="compNode" presStyleCnt="0"/>
      <dgm:spPr/>
    </dgm:pt>
    <dgm:pt modelId="{1905CAF0-5EE0-4F59-AE99-A0022F4AFC16}" type="pres">
      <dgm:prSet presAssocID="{4D60E38E-FD9B-469D-BAB1-912C6EC4FDFD}" presName="bgRect" presStyleLbl="bgShp" presStyleIdx="0" presStyleCnt="2"/>
      <dgm:spPr/>
    </dgm:pt>
    <dgm:pt modelId="{4D715CCC-98E9-405E-809E-FDE64E6AC968}" type="pres">
      <dgm:prSet presAssocID="{4D60E38E-FD9B-469D-BAB1-912C6EC4FD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F3922EE-E65C-4612-B479-4BE2625550AC}" type="pres">
      <dgm:prSet presAssocID="{4D60E38E-FD9B-469D-BAB1-912C6EC4FDFD}" presName="spaceRect" presStyleCnt="0"/>
      <dgm:spPr/>
    </dgm:pt>
    <dgm:pt modelId="{1D904A1E-0E04-4BC2-948D-21977A0A8962}" type="pres">
      <dgm:prSet presAssocID="{4D60E38E-FD9B-469D-BAB1-912C6EC4FDFD}" presName="parTx" presStyleLbl="revTx" presStyleIdx="0" presStyleCnt="2">
        <dgm:presLayoutVars>
          <dgm:chMax val="0"/>
          <dgm:chPref val="0"/>
        </dgm:presLayoutVars>
      </dgm:prSet>
      <dgm:spPr/>
    </dgm:pt>
    <dgm:pt modelId="{217A6295-5A02-4E47-88C5-118F54E320EE}" type="pres">
      <dgm:prSet presAssocID="{439C0A25-6F57-48FB-9BA1-6A8974709FE9}" presName="sibTrans" presStyleCnt="0"/>
      <dgm:spPr/>
    </dgm:pt>
    <dgm:pt modelId="{A6E96585-C343-4155-A254-4B005C7C0A1D}" type="pres">
      <dgm:prSet presAssocID="{7E2817D0-4C81-4EEB-AB2A-F6A2E09E93ED}" presName="compNode" presStyleCnt="0"/>
      <dgm:spPr/>
    </dgm:pt>
    <dgm:pt modelId="{B3FF4F8B-57F4-4A5E-A79E-5E4F4F3F7F57}" type="pres">
      <dgm:prSet presAssocID="{7E2817D0-4C81-4EEB-AB2A-F6A2E09E93ED}" presName="bgRect" presStyleLbl="bgShp" presStyleIdx="1" presStyleCnt="2"/>
      <dgm:spPr/>
    </dgm:pt>
    <dgm:pt modelId="{F50AEF42-096D-4DA3-B2DF-8C6F291AC73B}" type="pres">
      <dgm:prSet presAssocID="{7E2817D0-4C81-4EEB-AB2A-F6A2E09E93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A07BE04-BCAD-473D-930F-E0CEBB1F507F}" type="pres">
      <dgm:prSet presAssocID="{7E2817D0-4C81-4EEB-AB2A-F6A2E09E93ED}" presName="spaceRect" presStyleCnt="0"/>
      <dgm:spPr/>
    </dgm:pt>
    <dgm:pt modelId="{56E1CC0C-FD31-445E-A8AD-000ED49999D5}" type="pres">
      <dgm:prSet presAssocID="{7E2817D0-4C81-4EEB-AB2A-F6A2E09E93E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0787B16-A765-4547-A2F9-FB91A4798DE0}" type="presOf" srcId="{4D60E38E-FD9B-469D-BAB1-912C6EC4FDFD}" destId="{1D904A1E-0E04-4BC2-948D-21977A0A8962}" srcOrd="0" destOrd="0" presId="urn:microsoft.com/office/officeart/2018/2/layout/IconVerticalSolidList"/>
    <dgm:cxn modelId="{0CF1FD5E-6A01-41EC-B44C-DD90A2ECE25A}" type="presOf" srcId="{7E2817D0-4C81-4EEB-AB2A-F6A2E09E93ED}" destId="{56E1CC0C-FD31-445E-A8AD-000ED49999D5}" srcOrd="0" destOrd="0" presId="urn:microsoft.com/office/officeart/2018/2/layout/IconVerticalSolidList"/>
    <dgm:cxn modelId="{00E9EE4E-EA57-49DA-8CF8-CA6868985D55}" srcId="{E2B90964-FD84-4FD0-B381-7C30D618B934}" destId="{4D60E38E-FD9B-469D-BAB1-912C6EC4FDFD}" srcOrd="0" destOrd="0" parTransId="{37ACFDBA-3DA3-4F1D-9C2D-9BFA33263CAC}" sibTransId="{439C0A25-6F57-48FB-9BA1-6A8974709FE9}"/>
    <dgm:cxn modelId="{C8221285-31F1-4593-83D2-463ACF5C64DB}" srcId="{E2B90964-FD84-4FD0-B381-7C30D618B934}" destId="{7E2817D0-4C81-4EEB-AB2A-F6A2E09E93ED}" srcOrd="1" destOrd="0" parTransId="{6DAE3236-2887-4AE9-B6C9-B90FFB421F37}" sibTransId="{677FA8D3-553B-45BA-A9D4-DDAB065143FB}"/>
    <dgm:cxn modelId="{EA740AF7-1B9C-4E23-873D-9198C4BE0666}" type="presOf" srcId="{E2B90964-FD84-4FD0-B381-7C30D618B934}" destId="{2166FCEB-BF58-402F-A763-512E14A52F03}" srcOrd="0" destOrd="0" presId="urn:microsoft.com/office/officeart/2018/2/layout/IconVerticalSolidList"/>
    <dgm:cxn modelId="{FA365570-E823-46A6-9E17-94BE0873D958}" type="presParOf" srcId="{2166FCEB-BF58-402F-A763-512E14A52F03}" destId="{BB2E7BF4-D9CB-4607-8B86-88FCEBA8FAEE}" srcOrd="0" destOrd="0" presId="urn:microsoft.com/office/officeart/2018/2/layout/IconVerticalSolidList"/>
    <dgm:cxn modelId="{2139FBFA-A70B-47CB-B164-97FAB4788F07}" type="presParOf" srcId="{BB2E7BF4-D9CB-4607-8B86-88FCEBA8FAEE}" destId="{1905CAF0-5EE0-4F59-AE99-A0022F4AFC16}" srcOrd="0" destOrd="0" presId="urn:microsoft.com/office/officeart/2018/2/layout/IconVerticalSolidList"/>
    <dgm:cxn modelId="{5404A20E-7E55-4364-8C03-F368E296A5DC}" type="presParOf" srcId="{BB2E7BF4-D9CB-4607-8B86-88FCEBA8FAEE}" destId="{4D715CCC-98E9-405E-809E-FDE64E6AC968}" srcOrd="1" destOrd="0" presId="urn:microsoft.com/office/officeart/2018/2/layout/IconVerticalSolidList"/>
    <dgm:cxn modelId="{65BD7B48-BDF0-484B-9FC9-70007C184986}" type="presParOf" srcId="{BB2E7BF4-D9CB-4607-8B86-88FCEBA8FAEE}" destId="{3F3922EE-E65C-4612-B479-4BE2625550AC}" srcOrd="2" destOrd="0" presId="urn:microsoft.com/office/officeart/2018/2/layout/IconVerticalSolidList"/>
    <dgm:cxn modelId="{9D827ECB-688E-4CDF-917A-3CD7989142C7}" type="presParOf" srcId="{BB2E7BF4-D9CB-4607-8B86-88FCEBA8FAEE}" destId="{1D904A1E-0E04-4BC2-948D-21977A0A8962}" srcOrd="3" destOrd="0" presId="urn:microsoft.com/office/officeart/2018/2/layout/IconVerticalSolidList"/>
    <dgm:cxn modelId="{352C6F99-E521-4620-925C-36522F049DCD}" type="presParOf" srcId="{2166FCEB-BF58-402F-A763-512E14A52F03}" destId="{217A6295-5A02-4E47-88C5-118F54E320EE}" srcOrd="1" destOrd="0" presId="urn:microsoft.com/office/officeart/2018/2/layout/IconVerticalSolidList"/>
    <dgm:cxn modelId="{76A38CFA-D507-4766-BD73-8EDF2E2FE11D}" type="presParOf" srcId="{2166FCEB-BF58-402F-A763-512E14A52F03}" destId="{A6E96585-C343-4155-A254-4B005C7C0A1D}" srcOrd="2" destOrd="0" presId="urn:microsoft.com/office/officeart/2018/2/layout/IconVerticalSolidList"/>
    <dgm:cxn modelId="{7ED18595-3249-4714-A6E1-EDDFEC89E3A4}" type="presParOf" srcId="{A6E96585-C343-4155-A254-4B005C7C0A1D}" destId="{B3FF4F8B-57F4-4A5E-A79E-5E4F4F3F7F57}" srcOrd="0" destOrd="0" presId="urn:microsoft.com/office/officeart/2018/2/layout/IconVerticalSolidList"/>
    <dgm:cxn modelId="{100C6C29-F31F-4637-862A-F273A899940B}" type="presParOf" srcId="{A6E96585-C343-4155-A254-4B005C7C0A1D}" destId="{F50AEF42-096D-4DA3-B2DF-8C6F291AC73B}" srcOrd="1" destOrd="0" presId="urn:microsoft.com/office/officeart/2018/2/layout/IconVerticalSolidList"/>
    <dgm:cxn modelId="{A9050058-0776-48A4-9849-0EBF2C78AA7F}" type="presParOf" srcId="{A6E96585-C343-4155-A254-4B005C7C0A1D}" destId="{3A07BE04-BCAD-473D-930F-E0CEBB1F507F}" srcOrd="2" destOrd="0" presId="urn:microsoft.com/office/officeart/2018/2/layout/IconVerticalSolidList"/>
    <dgm:cxn modelId="{AEB7F2AB-269B-49BB-9297-04D2AEB56391}" type="presParOf" srcId="{A6E96585-C343-4155-A254-4B005C7C0A1D}" destId="{56E1CC0C-FD31-445E-A8AD-000ED49999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5CAF0-5EE0-4F59-AE99-A0022F4AFC16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15CCC-98E9-405E-809E-FDE64E6AC968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04A1E-0E04-4BC2-948D-21977A0A8962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2300" kern="1200"/>
            <a:t>We have designed a few wireframes detailing how the layout of our pages are planned to be arranged.</a:t>
          </a:r>
          <a:endParaRPr lang="en-US" sz="2300" kern="1200"/>
        </a:p>
      </dsp:txBody>
      <dsp:txXfrm>
        <a:off x="1910542" y="895997"/>
        <a:ext cx="4453681" cy="1654149"/>
      </dsp:txXfrm>
    </dsp:sp>
    <dsp:sp modelId="{B3FF4F8B-57F4-4A5E-A79E-5E4F4F3F7F57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AEF42-096D-4DA3-B2DF-8C6F291AC73B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1CC0C-FD31-445E-A8AD-000ED49999D5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T" sz="2300" kern="1200"/>
            <a:t>*Show wireframes*</a:t>
          </a:r>
          <a:endParaRPr lang="en-US" sz="2300" kern="1200"/>
        </a:p>
      </dsp:txBody>
      <dsp:txXfrm>
        <a:off x="1910542" y="2963684"/>
        <a:ext cx="4453681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4A5A-1025-1200-57A6-D0274E322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14F7-E829-616D-F6AB-85B992B74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EC71-BD02-7DE2-F30C-F9B11774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6328-F6CA-052D-E5C0-891DA79F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201C-A3CB-4803-0A25-827C7829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6AC7-174C-B6BA-87B4-7810FEAB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8255B-7751-065C-8ACB-3882B2C1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ABF5-AAA6-CEA1-8554-ABC90C0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B2A7-2CF3-F996-137A-DFF2FE63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4B32-F16F-1F9B-459B-3AEDD0A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8C063-87AC-A0E1-410D-0E2FFC530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78261-38EA-B975-E492-EC8756845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1124-D194-8CB0-17FF-DCBCED4F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ADF2-46EE-9286-E939-980E4EBB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92C9-D37A-6340-3E36-158110E8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89CA-0C98-B946-2F93-F8F8A867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1A80-8B91-B077-9092-020E5242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B286-CC7E-D864-591D-AA86FB9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899C-3569-6719-F29F-3335FBFF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FDA3-3DB3-7B2B-A811-712C60B3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FC7F-340E-A1CC-A9D2-B47F875E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16EF-EFB9-FA0F-E973-6D90307DC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DF8F-1B6A-672A-85C7-8D55345E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AB05-E769-59C3-29CD-8ABC4ED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7AB-4F7D-AA3B-1168-C89B2CE3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3EDF-CBB5-08FB-C5F8-DF92F594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E6D8-5E40-3FBD-5188-1DA0D1FB0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A0DD-DB6B-52E3-0FFE-49E9ABBF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F378-7EF5-6A98-47E0-A5BF77CF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2727-C2CC-AB37-56D9-40B7796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319C-EDA2-8F3A-D349-83E6580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3346-EA7D-0DE7-B084-52FCD9A0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1340-2151-CF1B-DD61-DBC89EA1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180F-991E-7769-27B4-1E12223D6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39C4B-C1EE-76DD-9327-26574D97C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EC1B5-8F43-9F26-DAD3-E724DF196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FC2F0-7F32-FF20-9967-509ECBB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5AF02-1BDD-A3D4-30A3-4D1585A7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6D52-BB88-B87F-FE01-481C235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8555-4F31-425D-A65B-9946D603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0F67-9F12-79C9-4433-C581F445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D1F38-16A3-90CB-EEAC-09A66408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2C34D-FBFD-F720-66B7-FDF33776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92226-DE77-99EC-3D24-27CE02BC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DFC11-C9B7-3524-CDF1-6EA193D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E2BB7-872A-5202-8BC6-1278C001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47BC-8F7F-4B6F-96AE-BB457AC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FDFF-941E-53C6-9DAE-1D7E330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E752-C89B-213A-B69D-602103BC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A4BA-E8A8-3A79-D77D-9E2FD481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9E216-2270-2368-4616-538B7EB5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5005-E67F-1E2A-45D6-4CC85645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7D57-A906-5FC6-812A-83C72524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7E20-1D4B-FFD8-6F6C-B5264DDE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2C7C5-6B4E-59CA-27B7-1A30F899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87C5-D995-9BDF-EE09-9C1E3576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B37BB-F7F6-013F-B25D-5E3E2888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C9EB-FA4F-34EF-8279-E65BF4F3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43579-1CBC-9A26-0887-EFE2024E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B129-14C5-F192-A285-089BE499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2B93-D635-23D4-E3DF-C6F8963B2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63B2-BE2C-5766-6234-47EBE9098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1FDF-8A17-90AD-C3A1-F03089540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An abstract genetic concept">
            <a:extLst>
              <a:ext uri="{FF2B5EF4-FFF2-40B4-BE49-F238E27FC236}">
                <a16:creationId xmlns:a16="http://schemas.microsoft.com/office/drawing/2014/main" id="{AAE6A6BB-AEB7-CFDC-0D8A-2830F8A5A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0" r="2" b="3835"/>
          <a:stretch/>
        </p:blipFill>
        <p:spPr>
          <a:xfrm>
            <a:off x="4110127" y="-142865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E3AC8-8059-7655-D114-4B7AD5784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TT" sz="4800" dirty="0"/>
              <a:t>DRGN Studio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7E45-1EBF-7A0F-50AA-14076C44F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TT" sz="2000" dirty="0"/>
              <a:t>Members: Aaron Hazzard, Raushawn Mitchell</a:t>
            </a:r>
          </a:p>
        </p:txBody>
      </p:sp>
    </p:spTree>
    <p:extLst>
      <p:ext uri="{BB962C8B-B14F-4D97-AF65-F5344CB8AC3E}">
        <p14:creationId xmlns:p14="http://schemas.microsoft.com/office/powerpoint/2010/main" val="43226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2715-435E-ADE8-8672-A3E02314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Introduction to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4683-465D-7DDB-2CCD-1872FF78C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*discuss the system*</a:t>
            </a:r>
          </a:p>
        </p:txBody>
      </p:sp>
    </p:spTree>
    <p:extLst>
      <p:ext uri="{BB962C8B-B14F-4D97-AF65-F5344CB8AC3E}">
        <p14:creationId xmlns:p14="http://schemas.microsoft.com/office/powerpoint/2010/main" val="105531470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2AA7-108D-AC44-8BE0-6D08A179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TT"/>
              <a:t>Wireframes</a:t>
            </a:r>
            <a:endParaRPr lang="en-T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37351-2998-1A90-0FE6-87D9D6F73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0615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9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97F74-F19A-3D8A-77DD-544CF4AB6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3878E-2E40-B083-5347-C12555DB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design implements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28030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48EE-C423-DA8C-8FD6-2FDF5CC6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TT" sz="5400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4E4B-C049-7724-3DA2-2A79AA22B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TT" sz="2400" dirty="0"/>
              <a:t>Login/ Signup</a:t>
            </a:r>
          </a:p>
          <a:p>
            <a:r>
              <a:rPr lang="en-TT" sz="2400" dirty="0"/>
              <a:t>Password Validation</a:t>
            </a:r>
          </a:p>
          <a:p>
            <a:r>
              <a:rPr lang="en-TT" sz="2400" dirty="0"/>
              <a:t>Job Creation/ Deletion</a:t>
            </a:r>
          </a:p>
          <a:p>
            <a:r>
              <a:rPr lang="en-TT" sz="2400" dirty="0"/>
              <a:t>Search for services</a:t>
            </a:r>
          </a:p>
          <a:p>
            <a:r>
              <a:rPr lang="en-TT" sz="2400" dirty="0"/>
              <a:t>User account settings</a:t>
            </a:r>
          </a:p>
          <a:p>
            <a:r>
              <a:rPr lang="en-TT" sz="2400" dirty="0"/>
              <a:t>Invoice </a:t>
            </a:r>
          </a:p>
          <a:p>
            <a:r>
              <a:rPr lang="en-TT" sz="2400" dirty="0"/>
              <a:t>Freelancer ratings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1B8C3F1-D107-70EC-C1FB-CF68B362C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87510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0903DB73-649D-E03B-5657-47286FDAD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0E7BA-1AED-1018-C54B-35584AC1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TT" sz="2600">
                <a:solidFill>
                  <a:schemeClr val="bg1"/>
                </a:solidFill>
              </a:rPr>
              <a:t>Associated risks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8FEF-09E8-2738-1E96-63ADD9F9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718009"/>
            <a:ext cx="2228641" cy="118535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TT" sz="1400">
                <a:solidFill>
                  <a:schemeClr val="bg1"/>
                </a:solidFill>
              </a:rPr>
              <a:t>What risks are associated with this project and how do we plan to mitigate them?</a:t>
            </a:r>
          </a:p>
        </p:txBody>
      </p:sp>
    </p:spTree>
    <p:extLst>
      <p:ext uri="{BB962C8B-B14F-4D97-AF65-F5344CB8AC3E}">
        <p14:creationId xmlns:p14="http://schemas.microsoft.com/office/powerpoint/2010/main" val="23147007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E3C6-F8DD-016C-ADED-78042183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T" dirty="0"/>
              <a:t>Completed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B651-20A1-B91C-5450-764B2447D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T" dirty="0"/>
              <a:t>Provide information on finished aspects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884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 pointing on a map">
            <a:extLst>
              <a:ext uri="{FF2B5EF4-FFF2-40B4-BE49-F238E27FC236}">
                <a16:creationId xmlns:a16="http://schemas.microsoft.com/office/drawing/2014/main" id="{76B9600A-EFDE-9F95-A3B1-1BAB1E1B1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8F57-8A3E-C7CE-28EF-2F8C4165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Plans For Next Month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8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100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DRGN Studio Presentation</vt:lpstr>
      <vt:lpstr>Introduction to the Project</vt:lpstr>
      <vt:lpstr>Wireframes</vt:lpstr>
      <vt:lpstr>How design implements functional requirements</vt:lpstr>
      <vt:lpstr>Functional Requirements</vt:lpstr>
      <vt:lpstr>Associated risks</vt:lpstr>
      <vt:lpstr>Completed Components</vt:lpstr>
      <vt:lpstr>Plans For Next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DRGN Studio Presentation</dc:title>
  <dc:creator>Loli Princess</dc:creator>
  <cp:lastModifiedBy>Loli Princess</cp:lastModifiedBy>
  <cp:revision>6</cp:revision>
  <dcterms:created xsi:type="dcterms:W3CDTF">2023-02-22T14:21:55Z</dcterms:created>
  <dcterms:modified xsi:type="dcterms:W3CDTF">2023-02-22T17:28:13Z</dcterms:modified>
</cp:coreProperties>
</file>