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47D25B-E99B-42DE-BAEA-D217641B61E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599E5B-3C1C-4E79-BDDC-93614E126D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brainfood.ca/assistant/computing/software/images/ispf.jp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ollydovaston.files.wordpress.com/2012/10/menu-driven-interface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0"/>
            <a:ext cx="6934200" cy="64537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tx1"/>
                </a:solidFill>
              </a:rPr>
              <a:t>Teacher: Mr. Hazzard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Contact Email:aaronhazzard2018@gmail.com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Subject: Information Technology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Topic: Fundamentals of Hardware &amp; Software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Sub-Topic: User Interface &amp; Computer Terms.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Define Command-Line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Command-line: this interface does not have the fancy buttons or graphic found in Graphical User Interface.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43200"/>
            <a:ext cx="7391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98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Graphical User Interface (GUI): display the various commands and options using icons, menus and buttons.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600"/>
            <a:ext cx="7467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Graphical User Interface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7467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5701"/>
            <a:ext cx="7467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800" dirty="0"/>
              <a:t>PULL-DOWN MEMUS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800"/>
            <a:ext cx="91439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8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600200"/>
            <a:ext cx="91535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2800" dirty="0"/>
              <a:t>Pop-Up MEMUS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MAND DRIVEN INTERFACE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468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DRIVEN INTERFACE</a:t>
            </a:r>
          </a:p>
        </p:txBody>
      </p:sp>
    </p:spTree>
    <p:extLst>
      <p:ext uri="{BB962C8B-B14F-4D97-AF65-F5344CB8AC3E}">
        <p14:creationId xmlns:p14="http://schemas.microsoft.com/office/powerpoint/2010/main" val="377044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MMAND DRIVEN INTERFACE2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3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60886"/>
              </p:ext>
            </p:extLst>
          </p:nvPr>
        </p:nvGraphicFramePr>
        <p:xfrm>
          <a:off x="0" y="5732842"/>
          <a:ext cx="9144000" cy="1125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4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COMMAND DRIVEN INTERFACE2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10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ENU DRIVEN INTERFACE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5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5562599"/>
            <a:ext cx="9144000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DRIVEN INTERFACE</a:t>
            </a:r>
          </a:p>
        </p:txBody>
      </p:sp>
    </p:spTree>
    <p:extLst>
      <p:ext uri="{BB962C8B-B14F-4D97-AF65-F5344CB8AC3E}">
        <p14:creationId xmlns:p14="http://schemas.microsoft.com/office/powerpoint/2010/main" val="417159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51229716"/>
              </p:ext>
            </p:extLst>
          </p:nvPr>
        </p:nvGraphicFramePr>
        <p:xfrm>
          <a:off x="76200" y="6019799"/>
          <a:ext cx="9067800" cy="81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5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9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MENU DRIVEN INTERFACE2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" name="Picture 2" descr="MENU DRIVEN INTERFACE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99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4181957"/>
              </p:ext>
            </p:extLst>
          </p:nvPr>
        </p:nvGraphicFramePr>
        <p:xfrm>
          <a:off x="76200" y="5943600"/>
          <a:ext cx="90678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200" dirty="0">
                          <a:effectLst/>
                        </a:rPr>
                        <a:t>GUI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5" name="Picture 3" descr="http://cdn.slashgear.com/wp-content/uploads/2008/10/windows_7_1-4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" y="-152400"/>
            <a:ext cx="9138313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344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82296" indent="0" algn="ctr">
              <a:buNone/>
            </a:pPr>
            <a:r>
              <a:rPr lang="en-US" dirty="0"/>
              <a:t>Lesson Objectives:</a:t>
            </a:r>
          </a:p>
          <a:p>
            <a:r>
              <a:rPr lang="en-US" dirty="0"/>
              <a:t>Explain the terms: Multitasking, Multiprocessing and Multiprogramming.</a:t>
            </a:r>
          </a:p>
          <a:p>
            <a:r>
              <a:rPr lang="en-US" dirty="0"/>
              <a:t>Define processing?</a:t>
            </a:r>
          </a:p>
          <a:p>
            <a:r>
              <a:rPr lang="en-US" dirty="0"/>
              <a:t>Explain the different types of processing modes.</a:t>
            </a:r>
          </a:p>
          <a:p>
            <a:r>
              <a:rPr lang="en-US" dirty="0"/>
              <a:t>Distinguish between types of user interface.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Define processing?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Processing is the manipulation of data to produce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5545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Different processing mode: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Batch Processing</a:t>
            </a:r>
          </a:p>
          <a:p>
            <a:r>
              <a:rPr lang="en-US" dirty="0"/>
              <a:t>Real-time</a:t>
            </a:r>
          </a:p>
          <a:p>
            <a:r>
              <a:rPr lang="en-US" dirty="0"/>
              <a:t>On-line</a:t>
            </a:r>
          </a:p>
        </p:txBody>
      </p:sp>
    </p:spTree>
    <p:extLst>
      <p:ext uri="{BB962C8B-B14F-4D97-AF65-F5344CB8AC3E}">
        <p14:creationId xmlns:p14="http://schemas.microsoft.com/office/powerpoint/2010/main" val="39472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processing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Batch Processing: is the processing of a number of jobs/task simultaneously from the start to finish without user intervention.</a:t>
            </a:r>
          </a:p>
          <a:p>
            <a:pPr marL="365760" lvl="1" indent="0" algn="ctr">
              <a:buNone/>
            </a:pPr>
            <a:r>
              <a:rPr lang="en-US" dirty="0"/>
              <a:t>Examples of Batch Processing are:	</a:t>
            </a:r>
          </a:p>
          <a:p>
            <a:pPr lvl="1"/>
            <a:r>
              <a:rPr lang="en-US" dirty="0"/>
              <a:t>Processing Hand-written receipts</a:t>
            </a:r>
          </a:p>
          <a:p>
            <a:pPr lvl="1"/>
            <a:r>
              <a:rPr lang="en-US" dirty="0"/>
              <a:t>Inventory Control</a:t>
            </a:r>
          </a:p>
          <a:p>
            <a:pPr lvl="1"/>
            <a:r>
              <a:rPr lang="en-US" dirty="0"/>
              <a:t>Accounts receivable where invoices are hand-written.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On-line Processing: this is a transaction that is completed or perform over the internet which is not efficient as batch processing.</a:t>
            </a:r>
          </a:p>
          <a:p>
            <a:pPr marL="0" indent="0" algn="ctr">
              <a:buNone/>
            </a:pPr>
            <a:r>
              <a:rPr lang="en-US" dirty="0"/>
              <a:t>Examples of On-line are:</a:t>
            </a:r>
          </a:p>
          <a:p>
            <a:r>
              <a:rPr lang="en-US" dirty="0"/>
              <a:t>ATMs</a:t>
            </a:r>
          </a:p>
          <a:p>
            <a:r>
              <a:rPr lang="en-US" dirty="0"/>
              <a:t>Point of Sale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processing mode</a:t>
            </a:r>
          </a:p>
        </p:txBody>
      </p:sp>
    </p:spTree>
    <p:extLst>
      <p:ext uri="{BB962C8B-B14F-4D97-AF65-F5344CB8AC3E}">
        <p14:creationId xmlns:p14="http://schemas.microsoft.com/office/powerpoint/2010/main" val="404882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Real Time: a processing mode in which the passage of real-time is critical to the application.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processing mode</a:t>
            </a:r>
          </a:p>
        </p:txBody>
      </p:sp>
    </p:spTree>
    <p:extLst>
      <p:ext uri="{BB962C8B-B14F-4D97-AF65-F5344CB8AC3E}">
        <p14:creationId xmlns:p14="http://schemas.microsoft.com/office/powerpoint/2010/main" val="160529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Definition for User Interface?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Interface can be define as the link between the user and the computer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Types of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Command-Line Interface 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Menus:</a:t>
            </a:r>
          </a:p>
          <a:p>
            <a:pPr lvl="1"/>
            <a:r>
              <a:rPr lang="en-US" dirty="0"/>
              <a:t>Pull-down Menus</a:t>
            </a:r>
          </a:p>
          <a:p>
            <a:pPr lvl="1"/>
            <a:r>
              <a:rPr lang="en-US" dirty="0"/>
              <a:t>Pop-up Menus</a:t>
            </a:r>
          </a:p>
          <a:p>
            <a:r>
              <a:rPr lang="en-US" dirty="0"/>
              <a:t>Touch Screens</a:t>
            </a:r>
          </a:p>
          <a:p>
            <a:r>
              <a:rPr lang="en-US" dirty="0"/>
              <a:t>Braille Keyboards</a:t>
            </a:r>
          </a:p>
          <a:p>
            <a:r>
              <a:rPr lang="en-US" dirty="0"/>
              <a:t>Sensors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1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586</TotalTime>
  <Words>296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Teacher: Mr. Hazzard  Contact Email:aaronhazzard2018@gmail.com  Subject: Information Technology Topic: Fundamentals of Hardware &amp; Software  Sub-Topic: User Interface &amp; Computer Terms.    </vt:lpstr>
      <vt:lpstr>PowerPoint Presentation</vt:lpstr>
      <vt:lpstr>Define processing?</vt:lpstr>
      <vt:lpstr>Different processing mode:</vt:lpstr>
      <vt:lpstr>processing mode</vt:lpstr>
      <vt:lpstr>processing mode</vt:lpstr>
      <vt:lpstr>processing mode</vt:lpstr>
      <vt:lpstr>Definition for User Interface? </vt:lpstr>
      <vt:lpstr>Types of User Interface</vt:lpstr>
      <vt:lpstr>Define Command-Line </vt:lpstr>
      <vt:lpstr>PowerPoint Presentation</vt:lpstr>
      <vt:lpstr>PULL-DOWN MEMUS </vt:lpstr>
      <vt:lpstr>Pop-Up MEMUS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Teacher: Mr. Astley Contact Email:mrrsstl235@gmail.com Subject: Information Technology Topic: Fundamentals of Hardware &amp; Software Sub-Topic: User Interface &amp; Computer Terms.</dc:title>
  <dc:creator>Alvaroe</dc:creator>
  <cp:lastModifiedBy>aaron hazzard</cp:lastModifiedBy>
  <cp:revision>27</cp:revision>
  <dcterms:created xsi:type="dcterms:W3CDTF">2013-09-18T23:44:26Z</dcterms:created>
  <dcterms:modified xsi:type="dcterms:W3CDTF">2022-11-01T02:51:06Z</dcterms:modified>
</cp:coreProperties>
</file>