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76" r:id="rId2"/>
  </p:sldMasterIdLst>
  <p:notesMasterIdLst>
    <p:notesMasterId r:id="rId27"/>
  </p:notesMasterIdLst>
  <p:handoutMasterIdLst>
    <p:handoutMasterId r:id="rId28"/>
  </p:handoutMasterIdLst>
  <p:sldIdLst>
    <p:sldId id="256" r:id="rId3"/>
    <p:sldId id="290" r:id="rId4"/>
    <p:sldId id="367" r:id="rId5"/>
    <p:sldId id="368" r:id="rId6"/>
    <p:sldId id="387"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66" r:id="rId26"/>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Times New Roman" pitchFamily="18" charset="0"/>
        <a:ea typeface="宋体" pitchFamily="2" charset="-122"/>
        <a:cs typeface="+mn-cs"/>
      </a:defRPr>
    </a:lvl5pPr>
    <a:lvl6pPr marL="2286000" algn="l" defTabSz="914400" rtl="0" eaLnBrk="1" latinLnBrk="0" hangingPunct="1">
      <a:defRPr sz="2000" kern="1200">
        <a:solidFill>
          <a:schemeClr val="tx1"/>
        </a:solidFill>
        <a:latin typeface="Times New Roman" pitchFamily="18" charset="0"/>
        <a:ea typeface="宋体" pitchFamily="2" charset="-122"/>
        <a:cs typeface="+mn-cs"/>
      </a:defRPr>
    </a:lvl6pPr>
    <a:lvl7pPr marL="2743200" algn="l" defTabSz="914400" rtl="0" eaLnBrk="1" latinLnBrk="0" hangingPunct="1">
      <a:defRPr sz="2000" kern="1200">
        <a:solidFill>
          <a:schemeClr val="tx1"/>
        </a:solidFill>
        <a:latin typeface="Times New Roman" pitchFamily="18" charset="0"/>
        <a:ea typeface="宋体" pitchFamily="2" charset="-122"/>
        <a:cs typeface="+mn-cs"/>
      </a:defRPr>
    </a:lvl7pPr>
    <a:lvl8pPr marL="3200400" algn="l" defTabSz="914400" rtl="0" eaLnBrk="1" latinLnBrk="0" hangingPunct="1">
      <a:defRPr sz="2000" kern="1200">
        <a:solidFill>
          <a:schemeClr val="tx1"/>
        </a:solidFill>
        <a:latin typeface="Times New Roman" pitchFamily="18" charset="0"/>
        <a:ea typeface="宋体" pitchFamily="2" charset="-122"/>
        <a:cs typeface="+mn-cs"/>
      </a:defRPr>
    </a:lvl8pPr>
    <a:lvl9pPr marL="3657600" algn="l" defTabSz="914400" rtl="0" eaLnBrk="1" latinLnBrk="0" hangingPunct="1">
      <a:defRPr sz="20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CCFFFF"/>
    <a:srgbClr val="339933"/>
    <a:srgbClr val="F084E1"/>
    <a:srgbClr val="DC98CD"/>
    <a:srgbClr val="00CC00"/>
    <a:srgbClr val="FF0000"/>
    <a:srgbClr val="00642D"/>
    <a:srgbClr val="CC99FF"/>
    <a:srgbClr val="FDEE7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7" autoAdjust="0"/>
    <p:restoredTop sz="94600" autoAdjust="0"/>
  </p:normalViewPr>
  <p:slideViewPr>
    <p:cSldViewPr>
      <p:cViewPr varScale="1">
        <p:scale>
          <a:sx n="67" d="100"/>
          <a:sy n="67" d="100"/>
        </p:scale>
        <p:origin x="-1392" y="-96"/>
      </p:cViewPr>
      <p:guideLst>
        <p:guide orient="horz" pos="2160"/>
        <p:guide pos="2880"/>
      </p:guideLst>
    </p:cSldViewPr>
  </p:slideViewPr>
  <p:outlineViewPr>
    <p:cViewPr>
      <p:scale>
        <a:sx n="33" d="100"/>
        <a:sy n="33" d="100"/>
      </p:scale>
      <p:origin x="0" y="132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888E1D-0F4E-4C27-9287-396799F6944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B45212-86F1-4226-AB23-66EF9BD7176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825E62-19F4-4C47-B9BC-27B88C271FAF}" type="slidenum">
              <a:rPr lang="en-US" altLang="zh-CN"/>
              <a:pPr>
                <a:defRPr/>
              </a:pPr>
              <a:t>‹#›</a:t>
            </a:fld>
            <a:endParaRPr lang="en-US" altLang="zh-CN"/>
          </a:p>
        </p:txBody>
      </p:sp>
    </p:spTree>
  </p:cSld>
  <p:clrMapOvr>
    <a:masterClrMapping/>
  </p:clrMapOvr>
  <p:transition>
    <p:cover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cover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D4BC2-BC9F-4401-ACB2-5C665F39296E}" type="slidenum">
              <a:rPr lang="en-US" altLang="zh-CN"/>
              <a:pPr>
                <a:defRPr/>
              </a:pPr>
              <a:t>‹#›</a:t>
            </a:fld>
            <a:endParaRPr lang="en-US" altLang="zh-CN"/>
          </a:p>
        </p:txBody>
      </p:sp>
    </p:spTree>
  </p:cSld>
  <p:clrMapOvr>
    <a:masterClrMapping/>
  </p:clrMapOvr>
  <p:transition>
    <p:cover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46038"/>
            <a:ext cx="2057400" cy="5759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6038"/>
            <a:ext cx="6019800" cy="5759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7F482F-422B-41D0-BD25-D9457788C5DE}" type="slidenum">
              <a:rPr lang="en-US" altLang="zh-CN"/>
              <a:pPr>
                <a:defRPr/>
              </a:pPr>
              <a:t>‹#›</a:t>
            </a:fld>
            <a:endParaRPr lang="en-US" altLang="zh-CN"/>
          </a:p>
        </p:txBody>
      </p:sp>
    </p:spTree>
  </p:cSld>
  <p:clrMapOvr>
    <a:masterClrMapping/>
  </p:clrMapOvr>
  <p:transition>
    <p:cover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68313" y="1279525"/>
            <a:ext cx="8229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A5B71176-74B6-4865-95E6-FE4E268FA8BD}" type="slidenum">
              <a:rPr lang="en-US" altLang="zh-CN"/>
              <a:pPr>
                <a:defRPr/>
              </a:pPr>
              <a:t>‹#›</a:t>
            </a:fld>
            <a:endParaRPr lang="en-US" altLang="zh-CN"/>
          </a:p>
        </p:txBody>
      </p:sp>
    </p:spTree>
  </p:cSld>
  <p:clrMapOvr>
    <a:masterClrMapping/>
  </p:clrMapOvr>
  <p:transition>
    <p:cover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6038"/>
            <a:ext cx="8207375" cy="9350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79525"/>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D0E78E81-E0DC-4230-BD99-704AFC330587}" type="slidenum">
              <a:rPr lang="en-US" altLang="zh-CN"/>
              <a:pPr>
                <a:defRPr/>
              </a:pPr>
              <a:t>‹#›</a:t>
            </a:fld>
            <a:endParaRPr lang="en-US" altLang="zh-CN"/>
          </a:p>
        </p:txBody>
      </p:sp>
    </p:spTree>
  </p:cSld>
  <p:clrMapOvr>
    <a:masterClrMapping/>
  </p:clrMapOvr>
  <p:transition>
    <p:cover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fld id="{4E0103F0-810C-44DB-95DB-4612864C8030}" type="slidenum">
              <a:rPr lang="en-US" altLang="zh-CN"/>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F774EB6-B1F0-4C5D-B9CF-6A19D48A8F41}"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84ACE-1024-4878-9217-C2AFD608AFD7}" type="slidenum">
              <a:rPr lang="en-US" altLang="zh-CN"/>
              <a:pPr>
                <a:defRPr/>
              </a:pPr>
              <a:t>‹#›</a:t>
            </a:fld>
            <a:endParaRPr lang="en-US" altLang="zh-CN"/>
          </a:p>
        </p:txBody>
      </p:sp>
    </p:spTree>
  </p:cSld>
  <p:clrMapOvr>
    <a:masterClrMapping/>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795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6F607D-86B8-4625-AC3B-222C54031475}" type="slidenum">
              <a:rPr lang="en-US" altLang="zh-CN"/>
              <a:pPr>
                <a:defRPr/>
              </a:pPr>
              <a:t>‹#›</a:t>
            </a:fld>
            <a:endParaRPr lang="en-US" altLang="zh-CN"/>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6EFD90A-792C-49F5-8361-A417FEB94FC9}" type="slidenum">
              <a:rPr lang="en-US" altLang="zh-CN"/>
              <a:pPr>
                <a:defRPr/>
              </a:pPr>
              <a:t>‹#›</a:t>
            </a:fld>
            <a:endParaRPr lang="en-US" altLang="zh-CN"/>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231875D-D0E8-4F2F-BF91-F885B56C2688}" type="slidenum">
              <a:rPr lang="en-US" altLang="zh-CN"/>
              <a:pPr>
                <a:defRPr/>
              </a:pPr>
              <a:t>‹#›</a:t>
            </a:fld>
            <a:endParaRPr lang="en-US" altLang="zh-CN"/>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F933A87-EE3E-4A69-85F0-752A4AB41EC8}" type="slidenum">
              <a:rPr lang="en-US" altLang="zh-CN"/>
              <a:pPr>
                <a:defRPr/>
              </a:pPr>
              <a:t>‹#›</a:t>
            </a:fld>
            <a:endParaRPr lang="en-US" altLang="zh-CN"/>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8D12E8-9664-4FE8-8124-12672E4E90A5}" type="slidenum">
              <a:rPr lang="en-US" altLang="zh-CN"/>
              <a:pPr>
                <a:defRPr/>
              </a:pPr>
              <a:t>‹#›</a:t>
            </a:fld>
            <a:endParaRPr lang="en-US" altLang="zh-CN"/>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7E7467-8317-492F-834F-DF25669585E6}" type="slidenum">
              <a:rPr lang="en-US" altLang="zh-CN"/>
              <a:pPr>
                <a:defRPr/>
              </a:pPr>
              <a:t>‹#›</a:t>
            </a:fld>
            <a:endParaRPr lang="en-US" altLang="zh-CN"/>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jpe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5"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项目质量管理</a:t>
            </a:r>
            <a:r>
              <a:rPr lang="zh-CN" altLang="en-US" sz="2400" b="1" baseline="0" dirty="0" smtClean="0">
                <a:solidFill>
                  <a:schemeClr val="bg2"/>
                </a:solidFill>
                <a:effectLst>
                  <a:outerShdw blurRad="38100" dist="38100" dir="2700000" algn="tl">
                    <a:srgbClr val="C0C0C0"/>
                  </a:outerShdw>
                </a:effectLst>
                <a:latin typeface="Arial" pitchFamily="34" charset="0"/>
                <a:ea typeface="隶书" pitchFamily="49" charset="-122"/>
              </a:rPr>
              <a:t> </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pic>
        <p:nvPicPr>
          <p:cNvPr id="4105" name="Picture 14"/>
          <p:cNvPicPr>
            <a:picLocks noChangeAspect="1" noChangeArrowheads="1"/>
          </p:cNvPicPr>
          <p:nvPr userDrawn="1"/>
        </p:nvPicPr>
        <p:blipFill>
          <a:blip r:embed="rId16" cstate="print">
            <a:clrChange>
              <a:clrFrom>
                <a:srgbClr val="F2C1C1"/>
              </a:clrFrom>
              <a:clrTo>
                <a:srgbClr val="F2C1C1">
                  <a:alpha val="0"/>
                </a:srgbClr>
              </a:clrTo>
            </a:clrChange>
          </a:blip>
          <a:srcRect/>
          <a:stretch>
            <a:fillRect/>
          </a:stretch>
        </p:blipFill>
        <p:spPr bwMode="auto">
          <a:xfrm>
            <a:off x="6011863" y="6419850"/>
            <a:ext cx="3059112" cy="393700"/>
          </a:xfrm>
          <a:prstGeom prst="rect">
            <a:avLst/>
          </a:prstGeom>
          <a:noFill/>
          <a:ln w="9525">
            <a:noFill/>
            <a:miter lim="800000"/>
            <a:headEnd/>
            <a:tailEnd/>
          </a:ln>
        </p:spPr>
      </p:pic>
      <p:sp>
        <p:nvSpPr>
          <p:cNvPr id="34832" name="Rectangle 16"/>
          <p:cNvSpPr>
            <a:spLocks noChangeArrowheads="1"/>
          </p:cNvSpPr>
          <p:nvPr userDrawn="1"/>
        </p:nvSpPr>
        <p:spPr bwMode="auto">
          <a:xfrm flipV="1">
            <a:off x="0" y="1016000"/>
            <a:ext cx="9145588" cy="3651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9525">
            <a:noFill/>
            <a:miter lim="800000"/>
            <a:headEnd/>
            <a:tailEnd/>
          </a:ln>
          <a:effectLst/>
        </p:spPr>
        <p:txBody>
          <a:bodyPr rot="10800000" wrap="none" anchor="ctr"/>
          <a:lstStyle/>
          <a:p>
            <a:pPr algn="ctr">
              <a:defRPr/>
            </a:pPr>
            <a:endParaRPr lang="zh-CN" altLang="zh-CN" sz="1700">
              <a:latin typeface="FrutigerNext LT Regular" pitchFamily="2"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0" y="6357934"/>
            <a:ext cx="9144000" cy="500066"/>
          </a:xfrm>
          <a:prstGeom prst="rect">
            <a:avLst/>
          </a:prstGeom>
          <a:blipFill>
            <a:blip r:embed="rId17" cstate="print"/>
            <a:tile tx="0" ty="0" sx="100000" sy="100000" flip="none" algn="tl"/>
          </a:blipFill>
          <a:ln w="9525" cap="flat" cmpd="sng" algn="ctr">
            <a:noFill/>
            <a:prstDash val="solid"/>
            <a:round/>
            <a:headEnd type="none" w="med" len="med"/>
            <a:tailEnd type="triangle" w="med" len="med"/>
          </a:ln>
          <a:effectLst>
            <a:innerShdw blurRad="63500" dist="50800" dir="5400000">
              <a:prstClr val="black">
                <a:alpha val="50000"/>
              </a:prstClr>
            </a:innerShdw>
          </a:effectLst>
          <a:scene3d>
            <a:camera prst="orthographicFront">
              <a:rot lat="0" lon="0" rev="0"/>
            </a:camera>
            <a:lightRig rig="brightRoom" dir="t">
              <a:rot lat="0" lon="0" rev="600000"/>
            </a:lightRig>
          </a:scene3d>
          <a:sp3d prstMaterial="metal">
            <a:bevelT w="38100" h="57150" prst="angle"/>
          </a:sp3d>
        </p:spPr>
        <p:txBody>
          <a:bodyPr vert="horz" wrap="non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819" name="Rectangle 3"/>
          <p:cNvSpPr>
            <a:spLocks noGrp="1" noChangeArrowheads="1"/>
          </p:cNvSpPr>
          <p:nvPr>
            <p:ph type="body" idx="1"/>
          </p:nvPr>
        </p:nvSpPr>
        <p:spPr bwMode="auto">
          <a:xfrm>
            <a:off x="468313" y="127952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j-lt"/>
                <a:cs typeface="Arial" pitchFamily="34" charset="0"/>
              </a:defRPr>
            </a:lvl1pPr>
          </a:lstStyle>
          <a:p>
            <a:pPr>
              <a:defRPr/>
            </a:pPr>
            <a:endParaRPr lang="en-US" altLang="zh-CN"/>
          </a:p>
        </p:txBody>
      </p:sp>
      <p:sp>
        <p:nvSpPr>
          <p:cNvPr id="348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cs typeface="Arial" pitchFamily="34" charset="0"/>
              </a:defRPr>
            </a:lvl1pPr>
          </a:lstStyle>
          <a:p>
            <a:pPr>
              <a:defRPr/>
            </a:pPr>
            <a:endParaRPr lang="en-US" altLang="zh-CN" dirty="0"/>
          </a:p>
        </p:txBody>
      </p:sp>
      <p:sp>
        <p:nvSpPr>
          <p:cNvPr id="348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j-lt"/>
                <a:cs typeface="Arial" pitchFamily="34" charset="0"/>
              </a:defRPr>
            </a:lvl1pPr>
          </a:lstStyle>
          <a:p>
            <a:pPr>
              <a:defRPr/>
            </a:pPr>
            <a:fld id="{89A68D21-B0E7-4CCD-A412-055A7C9968B6}" type="slidenum">
              <a:rPr lang="en-US" altLang="zh-CN"/>
              <a:pPr>
                <a:defRPr/>
              </a:pPr>
              <a:t>‹#›</a:t>
            </a:fld>
            <a:endParaRPr lang="en-US" altLang="zh-CN"/>
          </a:p>
        </p:txBody>
      </p:sp>
      <p:sp>
        <p:nvSpPr>
          <p:cNvPr id="4102" name="Rectangle 2"/>
          <p:cNvSpPr>
            <a:spLocks noGrp="1" noChangeArrowheads="1"/>
          </p:cNvSpPr>
          <p:nvPr>
            <p:ph type="title"/>
          </p:nvPr>
        </p:nvSpPr>
        <p:spPr bwMode="auto">
          <a:xfrm>
            <a:off x="468313" y="46038"/>
            <a:ext cx="8207375" cy="935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4829" name="Text Box 13"/>
          <p:cNvSpPr txBox="1">
            <a:spLocks noChangeArrowheads="1"/>
          </p:cNvSpPr>
          <p:nvPr userDrawn="1"/>
        </p:nvSpPr>
        <p:spPr bwMode="auto">
          <a:xfrm>
            <a:off x="214282" y="6357958"/>
            <a:ext cx="2286016" cy="457993"/>
          </a:xfrm>
          <a:prstGeom prst="rect">
            <a:avLst/>
          </a:prstGeom>
          <a:noFill/>
          <a:ln w="9525">
            <a:noFill/>
            <a:miter lim="800000"/>
            <a:headEnd/>
            <a:tailEnd/>
          </a:ln>
          <a:effectLst/>
        </p:spPr>
        <p:txBody>
          <a:bodyPr wrap="square" lIns="87806" tIns="43902" rIns="87806" bIns="43902" anchor="ctr">
            <a:spAutoFit/>
          </a:bodyPr>
          <a:lstStyle/>
          <a:p>
            <a:pPr algn="l"/>
            <a:r>
              <a:rPr lang="zh-CN" altLang="en-US" sz="2400" b="1" dirty="0" smtClean="0">
                <a:solidFill>
                  <a:schemeClr val="bg2"/>
                </a:solidFill>
                <a:effectLst>
                  <a:outerShdw blurRad="38100" dist="38100" dir="2700000" algn="tl">
                    <a:srgbClr val="C0C0C0"/>
                  </a:outerShdw>
                </a:effectLst>
                <a:latin typeface="Arial" pitchFamily="34" charset="0"/>
                <a:ea typeface="隶书" pitchFamily="49" charset="-122"/>
              </a:rPr>
              <a:t>项目质量管理</a:t>
            </a:r>
            <a:r>
              <a:rPr lang="zh-CN" altLang="en-US" sz="2400" b="1" baseline="0" dirty="0" smtClean="0">
                <a:solidFill>
                  <a:schemeClr val="bg2"/>
                </a:solidFill>
                <a:effectLst>
                  <a:outerShdw blurRad="38100" dist="38100" dir="2700000" algn="tl">
                    <a:srgbClr val="C0C0C0"/>
                  </a:outerShdw>
                </a:effectLst>
                <a:latin typeface="Arial" pitchFamily="34" charset="0"/>
                <a:ea typeface="隶书" pitchFamily="49" charset="-122"/>
              </a:rPr>
              <a:t> </a:t>
            </a:r>
            <a:endParaRPr lang="zh-CN" altLang="en-US" sz="2400" b="1" dirty="0">
              <a:solidFill>
                <a:schemeClr val="bg2"/>
              </a:solidFill>
              <a:effectLst>
                <a:outerShdw blurRad="38100" dist="38100" dir="2700000" algn="tl">
                  <a:srgbClr val="C0C0C0"/>
                </a:outerShdw>
              </a:effectLst>
              <a:latin typeface="Arial" pitchFamily="34" charset="0"/>
              <a:ea typeface="隶书" pitchFamily="49" charset="-122"/>
            </a:endParaRPr>
          </a:p>
        </p:txBody>
      </p:sp>
      <p:pic>
        <p:nvPicPr>
          <p:cNvPr id="4105" name="Picture 14"/>
          <p:cNvPicPr>
            <a:picLocks noChangeAspect="1" noChangeArrowheads="1"/>
          </p:cNvPicPr>
          <p:nvPr userDrawn="1"/>
        </p:nvPicPr>
        <p:blipFill>
          <a:blip r:embed="rId18" cstate="print">
            <a:clrChange>
              <a:clrFrom>
                <a:srgbClr val="F2C1C1"/>
              </a:clrFrom>
              <a:clrTo>
                <a:srgbClr val="F2C1C1">
                  <a:alpha val="0"/>
                </a:srgbClr>
              </a:clrTo>
            </a:clrChange>
          </a:blip>
          <a:srcRect/>
          <a:stretch>
            <a:fillRect/>
          </a:stretch>
        </p:blipFill>
        <p:spPr bwMode="auto">
          <a:xfrm>
            <a:off x="6011863" y="6419850"/>
            <a:ext cx="3059112" cy="393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p:cover dir="rd"/>
  </p:transition>
  <p:timing>
    <p:tnLst>
      <p:par>
        <p:cTn id="1" dur="indefinite" restart="never" nodeType="tmRoot"/>
      </p:par>
    </p:tnLst>
  </p:timing>
  <p:txStyles>
    <p:titleStyle>
      <a:lvl1pPr algn="ctr" rtl="0" eaLnBrk="0" fontAlgn="base" hangingPunct="0">
        <a:spcBef>
          <a:spcPct val="0"/>
        </a:spcBef>
        <a:spcAft>
          <a:spcPct val="0"/>
        </a:spcAft>
        <a:defRPr sz="4000" b="1">
          <a:solidFill>
            <a:schemeClr val="accent2"/>
          </a:solidFill>
          <a:latin typeface="+mj-lt"/>
          <a:ea typeface="+mj-ea"/>
          <a:cs typeface="+mj-cs"/>
        </a:defRPr>
      </a:lvl1pPr>
      <a:lvl2pPr algn="ctr" rtl="0" eaLnBrk="0" fontAlgn="base" hangingPunct="0">
        <a:spcBef>
          <a:spcPct val="0"/>
        </a:spcBef>
        <a:spcAft>
          <a:spcPct val="0"/>
        </a:spcAft>
        <a:defRPr sz="4000" b="1">
          <a:solidFill>
            <a:schemeClr val="accent2"/>
          </a:solidFill>
          <a:latin typeface="Arial" pitchFamily="34" charset="0"/>
          <a:ea typeface="黑体" pitchFamily="49" charset="-122"/>
        </a:defRPr>
      </a:lvl2pPr>
      <a:lvl3pPr algn="ctr" rtl="0" eaLnBrk="0" fontAlgn="base" hangingPunct="0">
        <a:spcBef>
          <a:spcPct val="0"/>
        </a:spcBef>
        <a:spcAft>
          <a:spcPct val="0"/>
        </a:spcAft>
        <a:defRPr sz="4000" b="1">
          <a:solidFill>
            <a:schemeClr val="accent2"/>
          </a:solidFill>
          <a:latin typeface="Arial" pitchFamily="34" charset="0"/>
          <a:ea typeface="黑体" pitchFamily="49" charset="-122"/>
        </a:defRPr>
      </a:lvl3pPr>
      <a:lvl4pPr algn="ctr" rtl="0" eaLnBrk="0" fontAlgn="base" hangingPunct="0">
        <a:spcBef>
          <a:spcPct val="0"/>
        </a:spcBef>
        <a:spcAft>
          <a:spcPct val="0"/>
        </a:spcAft>
        <a:defRPr sz="4000" b="1">
          <a:solidFill>
            <a:schemeClr val="accent2"/>
          </a:solidFill>
          <a:latin typeface="Arial" pitchFamily="34" charset="0"/>
          <a:ea typeface="黑体" pitchFamily="49" charset="-122"/>
        </a:defRPr>
      </a:lvl4pPr>
      <a:lvl5pPr algn="ctr" rtl="0" eaLnBrk="0" fontAlgn="base" hangingPunct="0">
        <a:spcBef>
          <a:spcPct val="0"/>
        </a:spcBef>
        <a:spcAft>
          <a:spcPct val="0"/>
        </a:spcAft>
        <a:defRPr sz="4000" b="1">
          <a:solidFill>
            <a:schemeClr val="accent2"/>
          </a:solidFill>
          <a:latin typeface="Arial" pitchFamily="34" charset="0"/>
          <a:ea typeface="黑体" pitchFamily="49" charset="-122"/>
        </a:defRPr>
      </a:lvl5pPr>
      <a:lvl6pPr marL="457200" algn="ctr" rtl="0" fontAlgn="base">
        <a:spcBef>
          <a:spcPct val="0"/>
        </a:spcBef>
        <a:spcAft>
          <a:spcPct val="0"/>
        </a:spcAft>
        <a:defRPr sz="4000" b="1">
          <a:solidFill>
            <a:schemeClr val="accent2"/>
          </a:solidFill>
          <a:latin typeface="Arial" pitchFamily="34" charset="0"/>
          <a:ea typeface="黑体" pitchFamily="49" charset="-122"/>
        </a:defRPr>
      </a:lvl6pPr>
      <a:lvl7pPr marL="914400" algn="ctr" rtl="0" fontAlgn="base">
        <a:spcBef>
          <a:spcPct val="0"/>
        </a:spcBef>
        <a:spcAft>
          <a:spcPct val="0"/>
        </a:spcAft>
        <a:defRPr sz="4000" b="1">
          <a:solidFill>
            <a:schemeClr val="accent2"/>
          </a:solidFill>
          <a:latin typeface="Arial" pitchFamily="34" charset="0"/>
          <a:ea typeface="黑体" pitchFamily="49" charset="-122"/>
        </a:defRPr>
      </a:lvl7pPr>
      <a:lvl8pPr marL="1371600" algn="ctr" rtl="0" fontAlgn="base">
        <a:spcBef>
          <a:spcPct val="0"/>
        </a:spcBef>
        <a:spcAft>
          <a:spcPct val="0"/>
        </a:spcAft>
        <a:defRPr sz="4000" b="1">
          <a:solidFill>
            <a:schemeClr val="accent2"/>
          </a:solidFill>
          <a:latin typeface="Arial" pitchFamily="34" charset="0"/>
          <a:ea typeface="黑体" pitchFamily="49" charset="-122"/>
        </a:defRPr>
      </a:lvl8pPr>
      <a:lvl9pPr marL="1828800" algn="ctr" rtl="0" fontAlgn="base">
        <a:spcBef>
          <a:spcPct val="0"/>
        </a:spcBef>
        <a:spcAft>
          <a:spcPct val="0"/>
        </a:spcAft>
        <a:defRPr sz="4000" b="1">
          <a:solidFill>
            <a:schemeClr val="accent2"/>
          </a:solidFill>
          <a:latin typeface="Arial" pitchFamily="34" charset="0"/>
          <a:ea typeface="黑体" pitchFamily="49" charset="-122"/>
        </a:defRPr>
      </a:lvl9pPr>
    </p:titleStyle>
    <p:bodyStyle>
      <a:lvl1pPr marL="342900" indent="-342900" algn="l" rtl="0" eaLnBrk="0" fontAlgn="base" hangingPunct="0">
        <a:lnSpc>
          <a:spcPct val="140000"/>
        </a:lnSpc>
        <a:spcBef>
          <a:spcPct val="20000"/>
        </a:spcBef>
        <a:spcAft>
          <a:spcPct val="0"/>
        </a:spcAft>
        <a:buClr>
          <a:schemeClr val="accent2"/>
        </a:buClr>
        <a:buFont typeface="Wingdings" pitchFamily="2" charset="2"/>
        <a:buChar char="p"/>
        <a:defRPr sz="28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40000"/>
        </a:lnSpc>
        <a:spcBef>
          <a:spcPct val="20000"/>
        </a:spcBef>
        <a:spcAft>
          <a:spcPct val="0"/>
        </a:spcAft>
        <a:buClr>
          <a:srgbClr val="CC0000"/>
        </a:buClr>
        <a:buFont typeface="Wingdings" pitchFamily="2" charset="2"/>
        <a:buChar char="l"/>
        <a:defRPr sz="2400" b="1">
          <a:solidFill>
            <a:schemeClr val="tx1"/>
          </a:solidFill>
          <a:effectLst>
            <a:outerShdw blurRad="38100" dist="38100" dir="2700000" algn="tl">
              <a:srgbClr val="C0C0C0"/>
            </a:outerShdw>
          </a:effectLst>
          <a:latin typeface="华文中宋" pitchFamily="2" charset="-122"/>
          <a:ea typeface="华文中宋" pitchFamily="2" charset="-122"/>
        </a:defRPr>
      </a:lvl2pPr>
      <a:lvl3pPr marL="1143000" indent="-228600" algn="l" rtl="0" eaLnBrk="0" fontAlgn="base" hangingPunct="0">
        <a:lnSpc>
          <a:spcPct val="140000"/>
        </a:lnSpc>
        <a:spcBef>
          <a:spcPct val="20000"/>
        </a:spcBef>
        <a:spcAft>
          <a:spcPct val="0"/>
        </a:spcAft>
        <a:buFont typeface="Wingdings" pitchFamily="2" charset="2"/>
        <a:buChar char="u"/>
        <a:defRPr sz="2400">
          <a:solidFill>
            <a:schemeClr val="tx1"/>
          </a:solidFill>
          <a:latin typeface="+mj-lt"/>
          <a:ea typeface="华文中宋" pitchFamily="2" charset="-122"/>
        </a:defRPr>
      </a:lvl3pPr>
      <a:lvl4pPr marL="1600200" indent="-228600" algn="l" rtl="0" eaLnBrk="0" fontAlgn="base" hangingPunct="0">
        <a:lnSpc>
          <a:spcPct val="140000"/>
        </a:lnSpc>
        <a:spcBef>
          <a:spcPct val="20000"/>
        </a:spcBef>
        <a:spcAft>
          <a:spcPct val="0"/>
        </a:spcAft>
        <a:buFont typeface="Wingdings" pitchFamily="2" charset="2"/>
        <a:buChar char="ü"/>
        <a:defRPr sz="2000">
          <a:solidFill>
            <a:schemeClr val="tx1"/>
          </a:solidFill>
          <a:latin typeface="+mj-lt"/>
          <a:ea typeface="华文中宋" pitchFamily="2" charset="-122"/>
        </a:defRPr>
      </a:lvl4pPr>
      <a:lvl5pPr marL="2057400" indent="-228600" algn="l" rtl="0" eaLnBrk="0" fontAlgn="base" hangingPunct="0">
        <a:lnSpc>
          <a:spcPct val="140000"/>
        </a:lnSpc>
        <a:spcBef>
          <a:spcPct val="20000"/>
        </a:spcBef>
        <a:spcAft>
          <a:spcPct val="0"/>
        </a:spcAft>
        <a:buChar char="»"/>
        <a:defRPr sz="2000">
          <a:solidFill>
            <a:schemeClr val="tx1"/>
          </a:solidFill>
          <a:latin typeface="+mj-lt"/>
          <a:ea typeface="华文中宋" pitchFamily="2" charset="-122"/>
        </a:defRPr>
      </a:lvl5pPr>
      <a:lvl6pPr marL="25146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6pPr>
      <a:lvl7pPr marL="29718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7pPr>
      <a:lvl8pPr marL="34290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8pPr>
      <a:lvl9pPr marL="3886200" indent="-228600" algn="l" rtl="0" fontAlgn="base">
        <a:lnSpc>
          <a:spcPct val="140000"/>
        </a:lnSpc>
        <a:spcBef>
          <a:spcPct val="20000"/>
        </a:spcBef>
        <a:spcAft>
          <a:spcPct val="0"/>
        </a:spcAft>
        <a:buChar char="»"/>
        <a:defRPr sz="2000">
          <a:solidFill>
            <a:schemeClr val="tx1"/>
          </a:solidFill>
          <a:latin typeface="+mj-lt"/>
          <a:ea typeface="华文中宋"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cstate="print"/>
          <a:srcRect/>
          <a:stretch>
            <a:fillRect/>
          </a:stretch>
        </p:blipFill>
        <p:spPr bwMode="auto">
          <a:xfrm>
            <a:off x="0" y="3929066"/>
            <a:ext cx="9144000" cy="2928934"/>
          </a:xfrm>
          <a:prstGeom prst="rect">
            <a:avLst/>
          </a:prstGeom>
          <a:noFill/>
          <a:ln w="9525">
            <a:noFill/>
            <a:miter lim="800000"/>
            <a:headEnd/>
            <a:tailEnd/>
          </a:ln>
          <a:effectLst/>
        </p:spPr>
      </p:pic>
      <p:pic>
        <p:nvPicPr>
          <p:cNvPr id="6146" name="Picture 8"/>
          <p:cNvPicPr>
            <a:picLocks noChangeAspect="1" noChangeArrowheads="1"/>
          </p:cNvPicPr>
          <p:nvPr/>
        </p:nvPicPr>
        <p:blipFill>
          <a:blip r:embed="rId3" cstate="print">
            <a:clrChange>
              <a:clrFrom>
                <a:srgbClr val="F2C1C1"/>
              </a:clrFrom>
              <a:clrTo>
                <a:srgbClr val="F2C1C1">
                  <a:alpha val="0"/>
                </a:srgbClr>
              </a:clrTo>
            </a:clrChange>
          </a:blip>
          <a:srcRect/>
          <a:stretch>
            <a:fillRect/>
          </a:stretch>
        </p:blipFill>
        <p:spPr bwMode="auto">
          <a:xfrm>
            <a:off x="34925" y="125413"/>
            <a:ext cx="4968875" cy="639762"/>
          </a:xfrm>
          <a:prstGeom prst="rect">
            <a:avLst/>
          </a:prstGeom>
          <a:noFill/>
          <a:ln w="9525">
            <a:noFill/>
            <a:miter lim="800000"/>
            <a:headEnd/>
            <a:tailEnd/>
          </a:ln>
        </p:spPr>
      </p:pic>
      <p:sp>
        <p:nvSpPr>
          <p:cNvPr id="4110" name="Text Box 14"/>
          <p:cNvSpPr txBox="1">
            <a:spLocks noChangeArrowheads="1"/>
          </p:cNvSpPr>
          <p:nvPr/>
        </p:nvSpPr>
        <p:spPr bwMode="auto">
          <a:xfrm>
            <a:off x="1187450" y="2060575"/>
            <a:ext cx="7129463" cy="1323439"/>
          </a:xfrm>
          <a:prstGeom prst="rect">
            <a:avLst/>
          </a:prstGeom>
          <a:noFill/>
          <a:ln w="9525">
            <a:noFill/>
            <a:miter lim="800000"/>
            <a:headEnd/>
            <a:tailEnd/>
          </a:ln>
        </p:spPr>
        <p:txBody>
          <a:bodyPr anchorCtr="1">
            <a:spAutoFit/>
          </a:bodyPr>
          <a:lstStyle/>
          <a:p>
            <a:pPr algn="dist"/>
            <a:r>
              <a:rPr kumimoji="1" lang="zh-CN" altLang="en-US" sz="8000" dirty="0" smtClean="0">
                <a:solidFill>
                  <a:srgbClr val="00642D"/>
                </a:solidFill>
                <a:effectLst>
                  <a:outerShdw blurRad="38100" dist="38100" dir="2700000" algn="tl">
                    <a:srgbClr val="C0C0C0"/>
                  </a:outerShdw>
                </a:effectLst>
                <a:latin typeface="华文琥珀" pitchFamily="2" charset="-122"/>
                <a:ea typeface="华文琥珀" pitchFamily="2" charset="-122"/>
              </a:rPr>
              <a:t>项目质量管理</a:t>
            </a:r>
            <a:endParaRPr kumimoji="1" lang="zh-CN" altLang="en-US" sz="4000" i="1" dirty="0">
              <a:solidFill>
                <a:srgbClr val="00642D"/>
              </a:solidFill>
              <a:effectLst>
                <a:outerShdw blurRad="38100" dist="38100" dir="2700000" algn="tl">
                  <a:srgbClr val="C0C0C0"/>
                </a:outerShdw>
              </a:effectLst>
              <a:latin typeface="Bauhaus 93" pitchFamily="82" charset="0"/>
              <a:ea typeface="方正舒体" pitchFamily="2" charset="-122"/>
            </a:endParaRPr>
          </a:p>
        </p:txBody>
      </p:sp>
      <p:sp>
        <p:nvSpPr>
          <p:cNvPr id="4108" name="Text Box 12"/>
          <p:cNvSpPr txBox="1">
            <a:spLocks noChangeArrowheads="1"/>
          </p:cNvSpPr>
          <p:nvPr/>
        </p:nvSpPr>
        <p:spPr bwMode="auto">
          <a:xfrm>
            <a:off x="5000628" y="3929066"/>
            <a:ext cx="4071938" cy="823912"/>
          </a:xfrm>
          <a:prstGeom prst="rect">
            <a:avLst/>
          </a:prstGeom>
          <a:noFill/>
          <a:ln w="9525">
            <a:noFill/>
            <a:miter lim="800000"/>
            <a:headEnd/>
            <a:tailEnd/>
          </a:ln>
        </p:spPr>
        <p:txBody>
          <a:bodyPr anchorCtr="1">
            <a:spAutoFit/>
          </a:bodyPr>
          <a:lstStyle/>
          <a:p>
            <a:pPr algn="ctr"/>
            <a:r>
              <a:rPr kumimoji="1" lang="zh-CN" altLang="en-US" sz="4800" dirty="0">
                <a:solidFill>
                  <a:schemeClr val="bg1"/>
                </a:solidFill>
                <a:effectLst>
                  <a:outerShdw blurRad="38100" dist="38100" dir="2700000" algn="tl">
                    <a:srgbClr val="C0C0C0"/>
                  </a:outerShdw>
                </a:effectLst>
                <a:latin typeface="华文隶书" pitchFamily="2" charset="-122"/>
                <a:ea typeface="华文隶书" pitchFamily="2" charset="-122"/>
              </a:rPr>
              <a:t>彭宏韬 </a:t>
            </a:r>
            <a:r>
              <a:rPr kumimoji="1" lang="en-US" altLang="zh-CN" sz="4800" dirty="0" smtClean="0">
                <a:solidFill>
                  <a:schemeClr val="bg1"/>
                </a:solidFill>
                <a:effectLst>
                  <a:outerShdw blurRad="38100" dist="38100" dir="2700000" algn="tl">
                    <a:srgbClr val="C0C0C0"/>
                  </a:outerShdw>
                </a:effectLst>
                <a:latin typeface="华文隶书" pitchFamily="2" charset="-122"/>
                <a:ea typeface="华文隶书" pitchFamily="2" charset="-122"/>
              </a:rPr>
              <a:t>PMP </a:t>
            </a:r>
            <a:r>
              <a:rPr kumimoji="1" lang="en-US" altLang="zh-CN" sz="4800" baseline="30000" dirty="0" smtClean="0">
                <a:solidFill>
                  <a:schemeClr val="bg1"/>
                </a:solidFill>
                <a:effectLst>
                  <a:outerShdw blurRad="38100" dist="38100" dir="2700000" algn="tl">
                    <a:srgbClr val="C0C0C0"/>
                  </a:outerShdw>
                </a:effectLst>
                <a:latin typeface="Microsoft Yi Baiti" pitchFamily="66" charset="0"/>
                <a:ea typeface="Microsoft Yi Baiti" pitchFamily="66" charset="0"/>
              </a:rPr>
              <a:t>®</a:t>
            </a:r>
            <a:endParaRPr kumimoji="1" lang="en-US" altLang="zh-CN" sz="4800" baseline="30000" dirty="0">
              <a:solidFill>
                <a:schemeClr val="bg1"/>
              </a:solidFill>
              <a:effectLst>
                <a:outerShdw blurRad="38100" dist="38100" dir="2700000" algn="tl">
                  <a:srgbClr val="C0C0C0"/>
                </a:outerShdw>
              </a:effectLst>
              <a:latin typeface="Microsoft Yi Baiti" pitchFamily="66" charset="0"/>
              <a:ea typeface="Microsoft Yi Baiti" pitchFamily="66" charset="0"/>
            </a:endParaRPr>
          </a:p>
        </p:txBody>
      </p:sp>
    </p:spTree>
  </p:cSld>
  <p:clrMapOvr>
    <a:masterClrMapping/>
  </p:clrMapOvr>
  <p:transition>
    <p:cover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实施</a:t>
            </a:r>
            <a:r>
              <a:rPr lang="zh-CN" altLang="en-US" sz="3600" dirty="0" smtClean="0">
                <a:solidFill>
                  <a:srgbClr val="C00000"/>
                </a:solidFill>
                <a:effectLst>
                  <a:outerShdw blurRad="38100" dist="38100" dir="2700000" algn="tl">
                    <a:srgbClr val="000000">
                      <a:alpha val="43137"/>
                    </a:srgbClr>
                  </a:outerShdw>
                </a:effectLst>
              </a:rPr>
              <a:t>质量保证的成果</a:t>
            </a:r>
          </a:p>
        </p:txBody>
      </p:sp>
      <p:sp>
        <p:nvSpPr>
          <p:cNvPr id="10243" name="Rectangle 3"/>
          <p:cNvSpPr>
            <a:spLocks noGrp="1" noChangeArrowheads="1"/>
          </p:cNvSpPr>
          <p:nvPr>
            <p:ph type="body" idx="1"/>
          </p:nvPr>
        </p:nvSpPr>
        <p:spPr>
          <a:xfrm>
            <a:off x="323528" y="1196752"/>
            <a:ext cx="8136904" cy="4968552"/>
          </a:xfrm>
        </p:spPr>
        <p:txBody>
          <a:bodyPr/>
          <a:lstStyle/>
          <a:p>
            <a:pPr eaLnBrk="1" hangingPunct="1">
              <a:lnSpc>
                <a:spcPts val="2800"/>
              </a:lnSpc>
              <a:buFont typeface="Wingdings" pitchFamily="2" charset="2"/>
              <a:buNone/>
            </a:pPr>
            <a:endParaRPr lang="en-US" altLang="zh-CN" sz="2000" dirty="0" smtClean="0"/>
          </a:p>
          <a:p>
            <a:pPr eaLnBrk="1" hangingPunct="1">
              <a:lnSpc>
                <a:spcPts val="2800"/>
              </a:lnSpc>
            </a:pPr>
            <a:r>
              <a:rPr lang="en-US" altLang="zh-CN" sz="2000" dirty="0" smtClean="0">
                <a:solidFill>
                  <a:srgbClr val="7030A0"/>
                </a:solidFill>
              </a:rPr>
              <a:t>1</a:t>
            </a:r>
            <a:r>
              <a:rPr lang="zh-CN" altLang="en-US" sz="2000" dirty="0" smtClean="0">
                <a:solidFill>
                  <a:srgbClr val="7030A0"/>
                </a:solidFill>
              </a:rPr>
              <a:t>．请求的变更</a:t>
            </a:r>
          </a:p>
          <a:p>
            <a:pPr eaLnBrk="1" hangingPunct="1">
              <a:lnSpc>
                <a:spcPts val="2800"/>
              </a:lnSpc>
              <a:buFont typeface="Wingdings" pitchFamily="2" charset="2"/>
              <a:buNone/>
            </a:pPr>
            <a:r>
              <a:rPr lang="en-US" altLang="zh-CN" sz="2000" dirty="0" smtClean="0"/>
              <a:t>		</a:t>
            </a:r>
            <a:r>
              <a:rPr lang="zh-CN" altLang="en-US" sz="2000" dirty="0" smtClean="0"/>
              <a:t>变更</a:t>
            </a:r>
            <a:r>
              <a:rPr lang="zh-CN" altLang="en-US" sz="2000" dirty="0" smtClean="0"/>
              <a:t>的主要途径是实施质量改进，质量改进包括采取措施以提高实施组织的质量政策、过程和程序的效率和效力。</a:t>
            </a:r>
          </a:p>
          <a:p>
            <a:pPr eaLnBrk="1" hangingPunct="1">
              <a:lnSpc>
                <a:spcPts val="2800"/>
              </a:lnSpc>
            </a:pPr>
            <a:r>
              <a:rPr lang="en-US" altLang="zh-CN" sz="2000" dirty="0" smtClean="0">
                <a:solidFill>
                  <a:srgbClr val="7030A0"/>
                </a:solidFill>
              </a:rPr>
              <a:t>2</a:t>
            </a:r>
            <a:r>
              <a:rPr lang="zh-CN" altLang="en-US" sz="2000" dirty="0" smtClean="0">
                <a:solidFill>
                  <a:srgbClr val="7030A0"/>
                </a:solidFill>
              </a:rPr>
              <a:t>．推荐的纠正措施</a:t>
            </a:r>
          </a:p>
          <a:p>
            <a:pPr lvl="1" eaLnBrk="1" hangingPunct="1">
              <a:lnSpc>
                <a:spcPts val="2800"/>
              </a:lnSpc>
              <a:buFont typeface="Wingdings" pitchFamily="2" charset="2"/>
              <a:buNone/>
            </a:pPr>
            <a:r>
              <a:rPr lang="en-US" altLang="zh-CN" sz="1800" dirty="0" smtClean="0"/>
              <a:t>	</a:t>
            </a:r>
            <a:r>
              <a:rPr lang="zh-CN" altLang="en-US" sz="2000" dirty="0" smtClean="0">
                <a:latin typeface="+mn-lt"/>
                <a:ea typeface="+mn-ea"/>
                <a:cs typeface="+mn-cs"/>
              </a:rPr>
              <a:t>纠正措施系指在进行质量保证活动后立即推荐采取的措施。</a:t>
            </a:r>
          </a:p>
          <a:p>
            <a:pPr eaLnBrk="1" hangingPunct="1">
              <a:lnSpc>
                <a:spcPts val="2800"/>
              </a:lnSpc>
            </a:pPr>
            <a:r>
              <a:rPr lang="en-US" altLang="zh-CN" sz="2000" dirty="0" smtClean="0">
                <a:solidFill>
                  <a:srgbClr val="7030A0"/>
                </a:solidFill>
              </a:rPr>
              <a:t>3</a:t>
            </a:r>
            <a:r>
              <a:rPr lang="zh-CN" altLang="en-US" sz="2000" dirty="0" smtClean="0">
                <a:solidFill>
                  <a:srgbClr val="7030A0"/>
                </a:solidFill>
              </a:rPr>
              <a:t>．组织过程资产（更新）</a:t>
            </a:r>
          </a:p>
          <a:p>
            <a:pPr lvl="1" eaLnBrk="1" hangingPunct="1">
              <a:lnSpc>
                <a:spcPts val="2800"/>
              </a:lnSpc>
              <a:buFont typeface="Wingdings" pitchFamily="2" charset="2"/>
              <a:buNone/>
            </a:pPr>
            <a:r>
              <a:rPr lang="en-US" altLang="zh-CN" sz="1800" dirty="0" smtClean="0"/>
              <a:t>	</a:t>
            </a:r>
            <a:r>
              <a:rPr lang="en-US" altLang="zh-CN" sz="2000" dirty="0" smtClean="0">
                <a:latin typeface="+mn-lt"/>
                <a:ea typeface="+mn-ea"/>
                <a:cs typeface="+mn-cs"/>
              </a:rPr>
              <a:t>	</a:t>
            </a:r>
            <a:r>
              <a:rPr lang="zh-CN" altLang="en-US" sz="2000" dirty="0" smtClean="0">
                <a:latin typeface="+mn-lt"/>
                <a:ea typeface="+mn-ea"/>
                <a:cs typeface="+mn-cs"/>
              </a:rPr>
              <a:t>更新后的质量标准为实施组织的质量过程和满足要求的效率进行验证。</a:t>
            </a:r>
          </a:p>
          <a:p>
            <a:pPr eaLnBrk="1" hangingPunct="1">
              <a:lnSpc>
                <a:spcPts val="2800"/>
              </a:lnSpc>
            </a:pPr>
            <a:r>
              <a:rPr lang="en-US" altLang="zh-CN" sz="2000" dirty="0" smtClean="0">
                <a:solidFill>
                  <a:srgbClr val="7030A0"/>
                </a:solidFill>
              </a:rPr>
              <a:t>4</a:t>
            </a:r>
            <a:r>
              <a:rPr lang="zh-CN" altLang="en-US" sz="2000" dirty="0" smtClean="0">
                <a:solidFill>
                  <a:srgbClr val="7030A0"/>
                </a:solidFill>
              </a:rPr>
              <a:t>．项目管理计划（更新）</a:t>
            </a:r>
          </a:p>
          <a:p>
            <a:pPr indent="557213" eaLnBrk="1" hangingPunct="1">
              <a:lnSpc>
                <a:spcPts val="2800"/>
              </a:lnSpc>
              <a:buFont typeface="Wingdings" pitchFamily="2" charset="2"/>
              <a:buNone/>
            </a:pPr>
            <a:r>
              <a:rPr lang="zh-CN" altLang="en-US" sz="2000" dirty="0" smtClean="0"/>
              <a:t>项目管理</a:t>
            </a:r>
            <a:r>
              <a:rPr lang="zh-CN" altLang="en-US" sz="2000" dirty="0" smtClean="0"/>
              <a:t>计划将根据实施质量保证过程产生的质量管理计划变更进行更新。</a:t>
            </a:r>
          </a:p>
        </p:txBody>
      </p:sp>
    </p:spTree>
  </p:cSld>
  <p:clrMapOvr>
    <a:masterClrMapping/>
  </p:clrMapOvr>
  <p:transition>
    <p:cover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b="1" dirty="0" smtClean="0"/>
              <a:t>三、组织级质量管理</a:t>
            </a:r>
            <a:r>
              <a:rPr lang="zh-CN" altLang="en-US" b="1" dirty="0" smtClean="0"/>
              <a:t>体系</a:t>
            </a:r>
          </a:p>
        </p:txBody>
      </p:sp>
      <p:sp>
        <p:nvSpPr>
          <p:cNvPr id="11267" name="Rectangle 3"/>
          <p:cNvSpPr>
            <a:spLocks noGrp="1" noChangeArrowheads="1"/>
          </p:cNvSpPr>
          <p:nvPr>
            <p:ph type="body" idx="1"/>
          </p:nvPr>
        </p:nvSpPr>
        <p:spPr>
          <a:xfrm>
            <a:off x="395288" y="1268760"/>
            <a:ext cx="8559800" cy="5112568"/>
          </a:xfrm>
        </p:spPr>
        <p:txBody>
          <a:bodyPr/>
          <a:lstStyle/>
          <a:p>
            <a:pPr eaLnBrk="1" hangingPunct="1">
              <a:lnSpc>
                <a:spcPct val="80000"/>
              </a:lnSpc>
              <a:buNone/>
            </a:pPr>
            <a:r>
              <a:rPr lang="zh-CN" altLang="en-US" sz="2400" b="1" dirty="0" smtClean="0">
                <a:solidFill>
                  <a:srgbClr val="C00000"/>
                </a:solidFill>
              </a:rPr>
              <a:t>组织级质量管理</a:t>
            </a:r>
            <a:r>
              <a:rPr lang="zh-CN" altLang="en-US" sz="2400" b="1" dirty="0" smtClean="0">
                <a:solidFill>
                  <a:srgbClr val="C00000"/>
                </a:solidFill>
              </a:rPr>
              <a:t>体系概念</a:t>
            </a:r>
          </a:p>
          <a:p>
            <a:pPr eaLnBrk="1" hangingPunct="1">
              <a:lnSpc>
                <a:spcPct val="100000"/>
              </a:lnSpc>
            </a:pPr>
            <a:r>
              <a:rPr lang="en-US" altLang="zh-CN" sz="2400" b="1" dirty="0" smtClean="0">
                <a:solidFill>
                  <a:srgbClr val="7030A0"/>
                </a:solidFill>
                <a:latin typeface="宋体" pitchFamily="2" charset="-122"/>
                <a:ea typeface="宋体" pitchFamily="2" charset="-122"/>
              </a:rPr>
              <a:t>ISO9000</a:t>
            </a:r>
            <a:r>
              <a:rPr lang="zh-CN" altLang="en-US" sz="2400" b="1" dirty="0" smtClean="0">
                <a:solidFill>
                  <a:srgbClr val="7030A0"/>
                </a:solidFill>
                <a:latin typeface="宋体" pitchFamily="2" charset="-122"/>
                <a:ea typeface="宋体" pitchFamily="2" charset="-122"/>
              </a:rPr>
              <a:t>：</a:t>
            </a:r>
            <a:r>
              <a:rPr lang="en-US" altLang="zh-CN" sz="2400" b="1" dirty="0" smtClean="0">
                <a:latin typeface="宋体" pitchFamily="2" charset="-122"/>
                <a:ea typeface="宋体" pitchFamily="2" charset="-122"/>
              </a:rPr>
              <a:t>2000</a:t>
            </a:r>
            <a:r>
              <a:rPr lang="zh-CN" altLang="en-US" sz="2400" b="1" dirty="0" smtClean="0">
                <a:latin typeface="宋体" pitchFamily="2" charset="-122"/>
                <a:ea typeface="宋体" pitchFamily="2" charset="-122"/>
              </a:rPr>
              <a:t>版</a:t>
            </a:r>
            <a:r>
              <a:rPr lang="zh-CN" altLang="en-US" sz="2400" b="1" dirty="0" smtClean="0">
                <a:latin typeface="宋体" pitchFamily="2" charset="-122"/>
                <a:ea typeface="宋体" pitchFamily="2" charset="-122"/>
              </a:rPr>
              <a:t>标准对质量管理</a:t>
            </a:r>
            <a:r>
              <a:rPr lang="zh-CN" altLang="en-US" sz="2400" b="1" dirty="0" smtClean="0">
                <a:latin typeface="宋体" pitchFamily="2" charset="-122"/>
                <a:ea typeface="宋体" pitchFamily="2" charset="-122"/>
              </a:rPr>
              <a:t>体系的定义是：</a:t>
            </a:r>
            <a:r>
              <a:rPr lang="zh-CN" altLang="en-US" sz="2400" dirty="0" smtClean="0">
                <a:latin typeface="宋体" pitchFamily="2" charset="-122"/>
                <a:ea typeface="宋体" pitchFamily="2" charset="-122"/>
              </a:rPr>
              <a:t>质量管理体系是“</a:t>
            </a:r>
            <a:r>
              <a:rPr lang="zh-CN" altLang="en-US" sz="2400" dirty="0" smtClean="0">
                <a:solidFill>
                  <a:srgbClr val="C00000"/>
                </a:solidFill>
                <a:latin typeface="宋体" pitchFamily="2" charset="-122"/>
                <a:ea typeface="宋体" pitchFamily="2" charset="-122"/>
              </a:rPr>
              <a:t>在质量方面</a:t>
            </a:r>
            <a:r>
              <a:rPr lang="zh-CN" altLang="en-US" sz="2400" dirty="0" smtClean="0">
                <a:latin typeface="宋体" pitchFamily="2" charset="-122"/>
                <a:ea typeface="宋体" pitchFamily="2" charset="-122"/>
              </a:rPr>
              <a:t>指挥和控制组织的管理体系”。质量管理体系是将影响质量的技术、管理、人员和资源等因素</a:t>
            </a:r>
            <a:r>
              <a:rPr lang="zh-CN" altLang="en-US" sz="2400" dirty="0" smtClean="0">
                <a:solidFill>
                  <a:srgbClr val="C00000"/>
                </a:solidFill>
                <a:latin typeface="宋体" pitchFamily="2" charset="-122"/>
                <a:ea typeface="宋体" pitchFamily="2" charset="-122"/>
              </a:rPr>
              <a:t>综合在一起</a:t>
            </a:r>
            <a:r>
              <a:rPr lang="zh-CN" altLang="en-US" sz="2400" dirty="0" smtClean="0">
                <a:latin typeface="宋体" pitchFamily="2" charset="-122"/>
                <a:ea typeface="宋体" pitchFamily="2" charset="-122"/>
              </a:rPr>
              <a:t>，使之为一个共同的目的，在质量方针的指引下，为实现质量目标而互相配合、努力工作。</a:t>
            </a:r>
          </a:p>
          <a:p>
            <a:pPr eaLnBrk="1" hangingPunct="1">
              <a:lnSpc>
                <a:spcPct val="100000"/>
              </a:lnSpc>
            </a:pPr>
            <a:r>
              <a:rPr lang="zh-CN" altLang="en-US" sz="2400" dirty="0" smtClean="0">
                <a:solidFill>
                  <a:srgbClr val="7030A0"/>
                </a:solidFill>
                <a:latin typeface="宋体" pitchFamily="2" charset="-122"/>
                <a:ea typeface="宋体" pitchFamily="2" charset="-122"/>
              </a:rPr>
              <a:t>质量管理体系</a:t>
            </a:r>
            <a:r>
              <a:rPr lang="zh-CN" altLang="en-US" sz="2400" dirty="0" smtClean="0">
                <a:solidFill>
                  <a:srgbClr val="7030A0"/>
                </a:solidFill>
                <a:latin typeface="宋体" pitchFamily="2" charset="-122"/>
                <a:ea typeface="宋体" pitchFamily="2" charset="-122"/>
              </a:rPr>
              <a:t>包括硬件和软件两大部分。</a:t>
            </a:r>
            <a:r>
              <a:rPr lang="zh-CN" altLang="en-US" sz="2400" dirty="0" smtClean="0">
                <a:latin typeface="宋体" pitchFamily="2" charset="-122"/>
                <a:ea typeface="宋体" pitchFamily="2" charset="-122"/>
              </a:rPr>
              <a:t>项目相关方在进行质量管理时，首先应根据质量目标的需要，配备必要的条件，如人员、试验、检测设备等资源，然后通过</a:t>
            </a:r>
            <a:r>
              <a:rPr lang="zh-CN" altLang="en-US" sz="2400" dirty="0" smtClean="0">
                <a:solidFill>
                  <a:srgbClr val="C00000"/>
                </a:solidFill>
                <a:latin typeface="宋体" pitchFamily="2" charset="-122"/>
                <a:ea typeface="宋体" pitchFamily="2" charset="-122"/>
              </a:rPr>
              <a:t>设置组织机构</a:t>
            </a:r>
            <a:r>
              <a:rPr lang="zh-CN" altLang="en-US" sz="2400" dirty="0" smtClean="0">
                <a:latin typeface="宋体" pitchFamily="2" charset="-122"/>
                <a:ea typeface="宋体" pitchFamily="2" charset="-122"/>
              </a:rPr>
              <a:t>，分析确定需要开发的各项质量活动。</a:t>
            </a:r>
            <a:r>
              <a:rPr lang="zh-CN" altLang="en-US" sz="2400" dirty="0" smtClean="0">
                <a:solidFill>
                  <a:srgbClr val="C00000"/>
                </a:solidFill>
                <a:latin typeface="宋体" pitchFamily="2" charset="-122"/>
                <a:ea typeface="宋体" pitchFamily="2" charset="-122"/>
              </a:rPr>
              <a:t>分配、协调</a:t>
            </a:r>
            <a:r>
              <a:rPr lang="zh-CN" altLang="en-US" sz="2400" dirty="0" smtClean="0">
                <a:latin typeface="宋体" pitchFamily="2" charset="-122"/>
                <a:ea typeface="宋体" pitchFamily="2" charset="-122"/>
              </a:rPr>
              <a:t>各项活动的职责，通过程序的</a:t>
            </a:r>
            <a:r>
              <a:rPr lang="zh-CN" altLang="en-US" sz="2400" dirty="0" smtClean="0">
                <a:solidFill>
                  <a:srgbClr val="C00000"/>
                </a:solidFill>
                <a:latin typeface="宋体" pitchFamily="2" charset="-122"/>
                <a:ea typeface="宋体" pitchFamily="2" charset="-122"/>
              </a:rPr>
              <a:t>制定</a:t>
            </a:r>
            <a:r>
              <a:rPr lang="zh-CN" altLang="en-US" sz="2400" dirty="0" smtClean="0">
                <a:latin typeface="宋体" pitchFamily="2" charset="-122"/>
                <a:ea typeface="宋体" pitchFamily="2" charset="-122"/>
              </a:rPr>
              <a:t>确定从事各项质量活动的</a:t>
            </a:r>
            <a:r>
              <a:rPr lang="zh-CN" altLang="en-US" sz="2400" dirty="0" smtClean="0">
                <a:solidFill>
                  <a:srgbClr val="C00000"/>
                </a:solidFill>
                <a:latin typeface="宋体" pitchFamily="2" charset="-122"/>
                <a:ea typeface="宋体" pitchFamily="2" charset="-122"/>
              </a:rPr>
              <a:t>方法</a:t>
            </a:r>
            <a:r>
              <a:rPr lang="zh-CN" altLang="en-US" sz="2400" dirty="0" smtClean="0">
                <a:latin typeface="宋体" pitchFamily="2" charset="-122"/>
                <a:ea typeface="宋体" pitchFamily="2" charset="-122"/>
              </a:rPr>
              <a:t>，使之能经济、有效、协调地进行。按照上述思路所组成的有机整体就是</a:t>
            </a:r>
            <a:r>
              <a:rPr lang="zh-CN" altLang="en-US" sz="2400" dirty="0" smtClean="0">
                <a:solidFill>
                  <a:srgbClr val="C00000"/>
                </a:solidFill>
                <a:latin typeface="宋体" pitchFamily="2" charset="-122"/>
                <a:ea typeface="宋体" pitchFamily="2" charset="-122"/>
              </a:rPr>
              <a:t>组织级质量管理体系。</a:t>
            </a:r>
          </a:p>
        </p:txBody>
      </p:sp>
    </p:spTree>
  </p:cSld>
  <p:clrMapOvr>
    <a:masterClrMapping/>
  </p:clrMapOvr>
  <p:transition>
    <p:cover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67544" y="44624"/>
            <a:ext cx="8475662" cy="864097"/>
          </a:xfrm>
        </p:spPr>
        <p:txBody>
          <a:bodyPr/>
          <a:lstStyle/>
          <a:p>
            <a:pPr eaLnBrk="1" hangingPunct="1"/>
            <a:r>
              <a:rPr lang="zh-CN" altLang="en-US" sz="3600" b="1" dirty="0" smtClean="0">
                <a:solidFill>
                  <a:srgbClr val="C00000"/>
                </a:solidFill>
              </a:rPr>
              <a:t>质量管理</a:t>
            </a:r>
            <a:r>
              <a:rPr lang="zh-CN" altLang="en-US" sz="3600" b="1" dirty="0" smtClean="0">
                <a:solidFill>
                  <a:srgbClr val="C00000"/>
                </a:solidFill>
              </a:rPr>
              <a:t>体系的建立与运行</a:t>
            </a:r>
          </a:p>
        </p:txBody>
      </p:sp>
      <p:sp>
        <p:nvSpPr>
          <p:cNvPr id="12291" name="Rectangle 3"/>
          <p:cNvSpPr>
            <a:spLocks noGrp="1" noChangeArrowheads="1"/>
          </p:cNvSpPr>
          <p:nvPr>
            <p:ph type="body" idx="1"/>
          </p:nvPr>
        </p:nvSpPr>
        <p:spPr>
          <a:xfrm>
            <a:off x="251520" y="1196752"/>
            <a:ext cx="8631238" cy="5112568"/>
          </a:xfrm>
        </p:spPr>
        <p:txBody>
          <a:bodyPr/>
          <a:lstStyle/>
          <a:p>
            <a:pPr eaLnBrk="1" hangingPunct="1">
              <a:lnSpc>
                <a:spcPct val="100000"/>
              </a:lnSpc>
              <a:buNone/>
            </a:pPr>
            <a:r>
              <a:rPr lang="en-US" altLang="zh-CN" sz="2400" b="1" dirty="0" smtClean="0">
                <a:solidFill>
                  <a:schemeClr val="accent6"/>
                </a:solidFill>
              </a:rPr>
              <a:t>1. </a:t>
            </a:r>
            <a:r>
              <a:rPr lang="zh-CN" altLang="en-US" sz="2400" b="1" dirty="0" smtClean="0">
                <a:solidFill>
                  <a:schemeClr val="accent6"/>
                </a:solidFill>
              </a:rPr>
              <a:t>建立质量管理体系所依据的国际标准和国家标准</a:t>
            </a:r>
          </a:p>
          <a:p>
            <a:pPr eaLnBrk="1" hangingPunct="1">
              <a:lnSpc>
                <a:spcPct val="100000"/>
              </a:lnSpc>
              <a:buNone/>
            </a:pPr>
            <a:r>
              <a:rPr lang="en-US" altLang="zh-CN" sz="2400" b="1" dirty="0" smtClean="0">
                <a:solidFill>
                  <a:srgbClr val="7030A0"/>
                </a:solidFill>
              </a:rPr>
              <a:t>	</a:t>
            </a:r>
            <a:r>
              <a:rPr lang="zh-CN" altLang="en-US" sz="2400" b="1" dirty="0" smtClean="0">
                <a:solidFill>
                  <a:srgbClr val="7030A0"/>
                </a:solidFill>
              </a:rPr>
              <a:t>国际标准化组织</a:t>
            </a:r>
            <a:r>
              <a:rPr lang="zh-CN" altLang="en-US" sz="2400" b="1" dirty="0" smtClean="0">
                <a:solidFill>
                  <a:srgbClr val="7030A0"/>
                </a:solidFill>
              </a:rPr>
              <a:t>（</a:t>
            </a:r>
            <a:r>
              <a:rPr lang="en-US" altLang="zh-CN" sz="2400" b="1" dirty="0" smtClean="0">
                <a:solidFill>
                  <a:srgbClr val="7030A0"/>
                </a:solidFill>
              </a:rPr>
              <a:t>ISO)</a:t>
            </a:r>
            <a:r>
              <a:rPr lang="zh-CN" altLang="en-US" sz="2400" b="1" dirty="0" smtClean="0">
                <a:solidFill>
                  <a:srgbClr val="7030A0"/>
                </a:solidFill>
              </a:rPr>
              <a:t>的相关标准：</a:t>
            </a:r>
          </a:p>
          <a:p>
            <a:pPr eaLnBrk="1" hangingPunct="1">
              <a:lnSpc>
                <a:spcPts val="3000"/>
              </a:lnSpc>
            </a:pPr>
            <a:r>
              <a:rPr lang="en-US" altLang="zh-CN" sz="2000" dirty="0" smtClean="0">
                <a:solidFill>
                  <a:srgbClr val="C00000"/>
                </a:solidFill>
                <a:latin typeface="宋体" pitchFamily="2" charset="-122"/>
                <a:ea typeface="宋体" pitchFamily="2" charset="-122"/>
              </a:rPr>
              <a:t>1986</a:t>
            </a:r>
            <a:r>
              <a:rPr lang="zh-CN" altLang="en-US" sz="2000" dirty="0" smtClean="0">
                <a:solidFill>
                  <a:srgbClr val="C00000"/>
                </a:solidFill>
                <a:latin typeface="宋体" pitchFamily="2" charset="-122"/>
                <a:ea typeface="宋体" pitchFamily="2" charset="-122"/>
              </a:rPr>
              <a:t>年：</a:t>
            </a:r>
            <a:r>
              <a:rPr lang="en-US" altLang="zh-CN" sz="2000" dirty="0" smtClean="0">
                <a:latin typeface="宋体" pitchFamily="2" charset="-122"/>
                <a:ea typeface="宋体" pitchFamily="2" charset="-122"/>
              </a:rPr>
              <a:t>ISO8402《</a:t>
            </a:r>
            <a:r>
              <a:rPr lang="zh-CN" altLang="en-US" sz="2000" dirty="0" smtClean="0">
                <a:latin typeface="宋体" pitchFamily="2" charset="-122"/>
                <a:ea typeface="宋体" pitchFamily="2" charset="-122"/>
              </a:rPr>
              <a:t>质量</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术语</a:t>
            </a:r>
            <a:r>
              <a:rPr lang="en-US" altLang="zh-CN" sz="2000" dirty="0" smtClean="0">
                <a:latin typeface="宋体" pitchFamily="2" charset="-122"/>
                <a:ea typeface="宋体" pitchFamily="2" charset="-122"/>
              </a:rPr>
              <a:t>》</a:t>
            </a:r>
          </a:p>
          <a:p>
            <a:pPr eaLnBrk="1" hangingPunct="1">
              <a:lnSpc>
                <a:spcPts val="3000"/>
              </a:lnSpc>
            </a:pPr>
            <a:r>
              <a:rPr lang="en-US" altLang="zh-CN" sz="2000" dirty="0" smtClean="0">
                <a:solidFill>
                  <a:srgbClr val="C00000"/>
                </a:solidFill>
                <a:latin typeface="宋体" pitchFamily="2" charset="-122"/>
                <a:ea typeface="宋体" pitchFamily="2" charset="-122"/>
              </a:rPr>
              <a:t>1987</a:t>
            </a:r>
            <a:r>
              <a:rPr lang="zh-CN" altLang="en-US" sz="2000" dirty="0" smtClean="0">
                <a:solidFill>
                  <a:srgbClr val="C00000"/>
                </a:solidFill>
                <a:latin typeface="宋体" pitchFamily="2" charset="-122"/>
                <a:ea typeface="宋体" pitchFamily="2" charset="-122"/>
              </a:rPr>
              <a:t>年：</a:t>
            </a:r>
            <a:r>
              <a:rPr lang="en-US" altLang="zh-CN" sz="2000" dirty="0" smtClean="0">
                <a:latin typeface="宋体" pitchFamily="2" charset="-122"/>
                <a:ea typeface="宋体" pitchFamily="2" charset="-122"/>
              </a:rPr>
              <a:t>ISO9000《</a:t>
            </a:r>
            <a:r>
              <a:rPr lang="zh-CN" altLang="en-US" sz="2000" dirty="0" smtClean="0">
                <a:latin typeface="宋体" pitchFamily="2" charset="-122"/>
                <a:ea typeface="宋体" pitchFamily="2" charset="-122"/>
              </a:rPr>
              <a:t>质量管理和质量保证标准</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选择和使用指南</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ISO9001《</a:t>
            </a:r>
            <a:r>
              <a:rPr lang="zh-CN" altLang="en-US" sz="2000" dirty="0" smtClean="0">
                <a:latin typeface="宋体" pitchFamily="2" charset="-122"/>
                <a:ea typeface="宋体" pitchFamily="2" charset="-122"/>
              </a:rPr>
              <a:t>质量体系</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设计开发、生产、安装和服务的质量保证模式</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ISO9002《</a:t>
            </a:r>
            <a:r>
              <a:rPr lang="zh-CN" altLang="en-US" sz="2000" dirty="0" smtClean="0">
                <a:latin typeface="宋体" pitchFamily="2" charset="-122"/>
                <a:ea typeface="宋体" pitchFamily="2" charset="-122"/>
              </a:rPr>
              <a:t>质量体系</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生产和安装的质量保证模式</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ISO9003《</a:t>
            </a:r>
            <a:r>
              <a:rPr lang="zh-CN" altLang="en-US" sz="2000" dirty="0" smtClean="0">
                <a:latin typeface="宋体" pitchFamily="2" charset="-122"/>
                <a:ea typeface="宋体" pitchFamily="2" charset="-122"/>
              </a:rPr>
              <a:t>质量体系</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最终检验和试验的质量保证模式</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ISO9004《</a:t>
            </a:r>
            <a:r>
              <a:rPr lang="zh-CN" altLang="en-US" sz="2000" dirty="0" smtClean="0">
                <a:latin typeface="宋体" pitchFamily="2" charset="-122"/>
                <a:ea typeface="宋体" pitchFamily="2" charset="-122"/>
              </a:rPr>
              <a:t>质量管理和质量体系要素</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指南</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，通称为</a:t>
            </a:r>
            <a:r>
              <a:rPr lang="en-US" altLang="zh-CN" sz="2000" dirty="0" smtClean="0">
                <a:latin typeface="宋体" pitchFamily="2" charset="-122"/>
                <a:ea typeface="宋体" pitchFamily="2" charset="-122"/>
              </a:rPr>
              <a:t>ISO9000</a:t>
            </a:r>
            <a:r>
              <a:rPr lang="zh-CN" altLang="en-US" sz="2000" dirty="0" smtClean="0">
                <a:latin typeface="宋体" pitchFamily="2" charset="-122"/>
                <a:ea typeface="宋体" pitchFamily="2" charset="-122"/>
              </a:rPr>
              <a:t>系列标准。</a:t>
            </a:r>
          </a:p>
          <a:p>
            <a:pPr eaLnBrk="1" hangingPunct="1">
              <a:lnSpc>
                <a:spcPts val="3000"/>
              </a:lnSpc>
            </a:pPr>
            <a:r>
              <a:rPr lang="en-US" altLang="zh-CN" sz="2000" dirty="0" smtClean="0">
                <a:solidFill>
                  <a:srgbClr val="C00000"/>
                </a:solidFill>
                <a:latin typeface="宋体" pitchFamily="2" charset="-122"/>
                <a:ea typeface="宋体" pitchFamily="2" charset="-122"/>
              </a:rPr>
              <a:t>2000</a:t>
            </a:r>
            <a:r>
              <a:rPr lang="zh-CN" altLang="en-US" sz="2000" dirty="0" smtClean="0">
                <a:solidFill>
                  <a:srgbClr val="C00000"/>
                </a:solidFill>
                <a:latin typeface="宋体" pitchFamily="2" charset="-122"/>
                <a:ea typeface="宋体" pitchFamily="2" charset="-122"/>
              </a:rPr>
              <a:t>年：</a:t>
            </a:r>
            <a:r>
              <a:rPr lang="en-US" altLang="zh-CN" sz="2000" dirty="0" smtClean="0">
                <a:latin typeface="宋体" pitchFamily="2" charset="-122"/>
                <a:ea typeface="宋体" pitchFamily="2" charset="-122"/>
              </a:rPr>
              <a:t>ISO9000</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2000《</a:t>
            </a:r>
            <a:r>
              <a:rPr lang="zh-CN" altLang="en-US" sz="2000" dirty="0" smtClean="0">
                <a:latin typeface="宋体" pitchFamily="2" charset="-122"/>
                <a:ea typeface="宋体" pitchFamily="2" charset="-122"/>
              </a:rPr>
              <a:t>质量管理体系　基础和术语</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ISO9001</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2000《</a:t>
            </a:r>
            <a:r>
              <a:rPr lang="zh-CN" altLang="en-US" sz="2000" dirty="0" smtClean="0">
                <a:latin typeface="宋体" pitchFamily="2" charset="-122"/>
                <a:ea typeface="宋体" pitchFamily="2" charset="-122"/>
              </a:rPr>
              <a:t>质量管理体系　要求</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ISO9004</a:t>
            </a:r>
            <a:r>
              <a:rPr lang="zh-CN" altLang="en-US" sz="2000" dirty="0" smtClean="0">
                <a:latin typeface="宋体" pitchFamily="2" charset="-122"/>
                <a:ea typeface="宋体" pitchFamily="2" charset="-122"/>
              </a:rPr>
              <a:t>：</a:t>
            </a:r>
            <a:r>
              <a:rPr lang="en-US" altLang="zh-CN" sz="2000" dirty="0" smtClean="0">
                <a:latin typeface="宋体" pitchFamily="2" charset="-122"/>
                <a:ea typeface="宋体" pitchFamily="2" charset="-122"/>
              </a:rPr>
              <a:t>2000《</a:t>
            </a:r>
            <a:r>
              <a:rPr lang="zh-CN" altLang="en-US" sz="2000" dirty="0" smtClean="0">
                <a:latin typeface="宋体" pitchFamily="2" charset="-122"/>
                <a:ea typeface="宋体" pitchFamily="2" charset="-122"/>
              </a:rPr>
              <a:t>质量管理体系　业绩改进指南</a:t>
            </a:r>
            <a:r>
              <a:rPr lang="en-US" altLang="zh-CN" sz="2000" dirty="0" smtClean="0">
                <a:latin typeface="宋体" pitchFamily="2" charset="-122"/>
                <a:ea typeface="宋体" pitchFamily="2" charset="-122"/>
              </a:rPr>
              <a:t>》</a:t>
            </a:r>
            <a:r>
              <a:rPr lang="zh-CN" altLang="en-US" sz="2000" dirty="0" smtClean="0">
                <a:latin typeface="宋体" pitchFamily="2" charset="-122"/>
                <a:ea typeface="宋体" pitchFamily="2" charset="-122"/>
              </a:rPr>
              <a:t>。该系列标准用于指导组织建立质量管理体系并使之有效运行，同时也是进行质量管理体系认证的依据。</a:t>
            </a:r>
          </a:p>
        </p:txBody>
      </p:sp>
    </p:spTree>
  </p:cSld>
  <p:clrMapOvr>
    <a:masterClrMapping/>
  </p:clrMapOvr>
  <p:transition>
    <p:cover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z="2400" dirty="0" smtClean="0">
                <a:solidFill>
                  <a:schemeClr val="accent6"/>
                </a:solidFill>
              </a:rPr>
              <a:t>1. </a:t>
            </a:r>
            <a:r>
              <a:rPr lang="zh-CN" altLang="en-US" sz="2400" dirty="0" smtClean="0">
                <a:solidFill>
                  <a:schemeClr val="accent6"/>
                </a:solidFill>
              </a:rPr>
              <a:t>建立质量管理体系所依据的国际标准和</a:t>
            </a:r>
            <a:r>
              <a:rPr lang="zh-CN" altLang="en-US" sz="2400" dirty="0" smtClean="0">
                <a:solidFill>
                  <a:schemeClr val="accent6"/>
                </a:solidFill>
              </a:rPr>
              <a:t>国家标准</a:t>
            </a:r>
            <a:endParaRPr lang="zh-CN" altLang="zh-CN" sz="2400" dirty="0" smtClean="0"/>
          </a:p>
        </p:txBody>
      </p:sp>
      <p:sp>
        <p:nvSpPr>
          <p:cNvPr id="13315" name="Rectangle 3"/>
          <p:cNvSpPr>
            <a:spLocks noGrp="1" noChangeArrowheads="1"/>
          </p:cNvSpPr>
          <p:nvPr>
            <p:ph type="body" idx="1"/>
          </p:nvPr>
        </p:nvSpPr>
        <p:spPr>
          <a:xfrm>
            <a:off x="539750" y="1052736"/>
            <a:ext cx="7772400" cy="5256584"/>
          </a:xfrm>
        </p:spPr>
        <p:txBody>
          <a:bodyPr/>
          <a:lstStyle/>
          <a:p>
            <a:pPr eaLnBrk="1" hangingPunct="1">
              <a:lnSpc>
                <a:spcPct val="150000"/>
              </a:lnSpc>
              <a:buNone/>
            </a:pPr>
            <a:r>
              <a:rPr lang="zh-CN" altLang="en-US" sz="2400" b="1" dirty="0" smtClean="0">
                <a:solidFill>
                  <a:srgbClr val="7030A0"/>
                </a:solidFill>
              </a:rPr>
              <a:t>国家标准</a:t>
            </a:r>
            <a:r>
              <a:rPr lang="zh-CN" altLang="en-US" sz="2400" b="1" dirty="0" smtClean="0">
                <a:solidFill>
                  <a:srgbClr val="7030A0"/>
                </a:solidFill>
              </a:rPr>
              <a:t>：</a:t>
            </a:r>
          </a:p>
          <a:p>
            <a:pPr eaLnBrk="1" hangingPunct="1">
              <a:lnSpc>
                <a:spcPct val="150000"/>
              </a:lnSpc>
            </a:pPr>
            <a:r>
              <a:rPr lang="en-US" altLang="zh-CN" sz="2400" dirty="0" smtClean="0">
                <a:latin typeface="宋体" pitchFamily="2" charset="-122"/>
                <a:ea typeface="宋体" pitchFamily="2" charset="-122"/>
              </a:rPr>
              <a:t>1992</a:t>
            </a:r>
            <a:r>
              <a:rPr lang="zh-CN" altLang="en-US" sz="2400" dirty="0" smtClean="0">
                <a:latin typeface="宋体" pitchFamily="2" charset="-122"/>
                <a:ea typeface="宋体" pitchFamily="2" charset="-122"/>
              </a:rPr>
              <a:t>年</a:t>
            </a:r>
            <a:r>
              <a:rPr lang="zh-CN" altLang="en-US" sz="2400" dirty="0" smtClean="0">
                <a:solidFill>
                  <a:srgbClr val="C00000"/>
                </a:solidFill>
                <a:latin typeface="宋体" pitchFamily="2" charset="-122"/>
                <a:ea typeface="宋体" pitchFamily="2" charset="-122"/>
              </a:rPr>
              <a:t>等同采用</a:t>
            </a:r>
            <a:r>
              <a:rPr lang="zh-CN" altLang="en-US" sz="2400" dirty="0" smtClean="0">
                <a:latin typeface="宋体" pitchFamily="2" charset="-122"/>
                <a:ea typeface="宋体" pitchFamily="2" charset="-122"/>
              </a:rPr>
              <a:t>了</a:t>
            </a:r>
            <a:r>
              <a:rPr lang="en-US" altLang="zh-CN" sz="2400" dirty="0" smtClean="0">
                <a:latin typeface="宋体" pitchFamily="2" charset="-122"/>
                <a:ea typeface="宋体" pitchFamily="2" charset="-122"/>
              </a:rPr>
              <a:t>ISO</a:t>
            </a:r>
            <a:r>
              <a:rPr lang="zh-CN" altLang="en-US" sz="2400" dirty="0" smtClean="0">
                <a:latin typeface="宋体" pitchFamily="2" charset="-122"/>
                <a:ea typeface="宋体" pitchFamily="2" charset="-122"/>
              </a:rPr>
              <a:t>国际标准，并发布了</a:t>
            </a:r>
            <a:r>
              <a:rPr lang="en-US" altLang="zh-CN" sz="2400" dirty="0" smtClean="0">
                <a:latin typeface="宋体" pitchFamily="2" charset="-122"/>
                <a:ea typeface="宋体" pitchFamily="2" charset="-122"/>
              </a:rPr>
              <a:t>GB/T19000</a:t>
            </a:r>
            <a:r>
              <a:rPr lang="zh-CN" altLang="en-US" sz="2400" dirty="0" smtClean="0">
                <a:latin typeface="宋体" pitchFamily="2" charset="-122"/>
                <a:ea typeface="宋体" pitchFamily="2" charset="-122"/>
              </a:rPr>
              <a:t>系列标准，用于指导我国的质量体系认证工作。</a:t>
            </a:r>
          </a:p>
          <a:p>
            <a:pPr eaLnBrk="1" hangingPunct="1">
              <a:lnSpc>
                <a:spcPct val="150000"/>
              </a:lnSpc>
            </a:pPr>
            <a:r>
              <a:rPr lang="zh-CN" altLang="en-US" sz="2400" dirty="0" smtClean="0">
                <a:latin typeface="宋体" pitchFamily="2" charset="-122"/>
                <a:ea typeface="宋体" pitchFamily="2" charset="-122"/>
              </a:rPr>
              <a:t>根据</a:t>
            </a:r>
            <a:r>
              <a:rPr lang="en-US" altLang="zh-CN" sz="2400" dirty="0" smtClean="0">
                <a:latin typeface="宋体" pitchFamily="2" charset="-122"/>
                <a:ea typeface="宋体" pitchFamily="2" charset="-122"/>
              </a:rPr>
              <a:t>ISO9000</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2000</a:t>
            </a:r>
            <a:r>
              <a:rPr lang="zh-CN" altLang="en-US" sz="2400" dirty="0" smtClean="0">
                <a:latin typeface="宋体" pitchFamily="2" charset="-122"/>
                <a:ea typeface="宋体" pitchFamily="2" charset="-122"/>
              </a:rPr>
              <a:t>系列标准，于</a:t>
            </a:r>
            <a:r>
              <a:rPr lang="en-US" altLang="zh-CN" sz="2400" dirty="0" smtClean="0">
                <a:latin typeface="宋体" pitchFamily="2" charset="-122"/>
                <a:ea typeface="宋体" pitchFamily="2" charset="-122"/>
              </a:rPr>
              <a:t>2000</a:t>
            </a:r>
            <a:r>
              <a:rPr lang="zh-CN" altLang="en-US" sz="2400" dirty="0" smtClean="0">
                <a:latin typeface="宋体" pitchFamily="2" charset="-122"/>
                <a:ea typeface="宋体" pitchFamily="2" charset="-122"/>
              </a:rPr>
              <a:t>年</a:t>
            </a:r>
            <a:r>
              <a:rPr lang="en-US" altLang="zh-CN" sz="2400" dirty="0" smtClean="0">
                <a:latin typeface="宋体" pitchFamily="2" charset="-122"/>
                <a:ea typeface="宋体" pitchFamily="2" charset="-122"/>
              </a:rPr>
              <a:t>12</a:t>
            </a:r>
            <a:r>
              <a:rPr lang="zh-CN" altLang="en-US" sz="2400" dirty="0" smtClean="0">
                <a:latin typeface="宋体" pitchFamily="2" charset="-122"/>
                <a:ea typeface="宋体" pitchFamily="2" charset="-122"/>
              </a:rPr>
              <a:t>月</a:t>
            </a:r>
            <a:r>
              <a:rPr lang="en-US" altLang="zh-CN" sz="2400" dirty="0" smtClean="0">
                <a:latin typeface="宋体" pitchFamily="2" charset="-122"/>
                <a:ea typeface="宋体" pitchFamily="2" charset="-122"/>
              </a:rPr>
              <a:t>28</a:t>
            </a:r>
            <a:r>
              <a:rPr lang="zh-CN" altLang="en-US" sz="2400" dirty="0" smtClean="0">
                <a:latin typeface="宋体" pitchFamily="2" charset="-122"/>
                <a:ea typeface="宋体" pitchFamily="2" charset="-122"/>
              </a:rPr>
              <a:t>日发布了</a:t>
            </a:r>
            <a:r>
              <a:rPr lang="en-US" altLang="zh-CN" sz="2400" dirty="0" smtClean="0">
                <a:latin typeface="宋体" pitchFamily="2" charset="-122"/>
                <a:ea typeface="宋体" pitchFamily="2" charset="-122"/>
              </a:rPr>
              <a:t>GB/T19000—2000《</a:t>
            </a:r>
            <a:r>
              <a:rPr lang="zh-CN" altLang="en-US" sz="2400" dirty="0" smtClean="0">
                <a:latin typeface="宋体" pitchFamily="2" charset="-122"/>
                <a:ea typeface="宋体" pitchFamily="2" charset="-122"/>
              </a:rPr>
              <a:t>质量管理体系　基础和术语</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GB/T19001</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2000《</a:t>
            </a:r>
            <a:r>
              <a:rPr lang="zh-CN" altLang="en-US" sz="2400" dirty="0" smtClean="0">
                <a:latin typeface="宋体" pitchFamily="2" charset="-122"/>
                <a:ea typeface="宋体" pitchFamily="2" charset="-122"/>
              </a:rPr>
              <a:t>质量管理体系　要求</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GB/T19004</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2000《</a:t>
            </a:r>
            <a:r>
              <a:rPr lang="zh-CN" altLang="en-US" sz="2400" dirty="0" smtClean="0">
                <a:latin typeface="宋体" pitchFamily="2" charset="-122"/>
                <a:ea typeface="宋体" pitchFamily="2" charset="-122"/>
              </a:rPr>
              <a:t>质量管理体系　业绩改进指南</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。这一系列标准将是我国在今后一段时间内指导组织建立质量管理体系，进行质量体系认证的主要依据。</a:t>
            </a:r>
          </a:p>
        </p:txBody>
      </p:sp>
    </p:spTree>
  </p:cSld>
  <p:clrMapOvr>
    <a:masterClrMapping/>
  </p:clrMapOvr>
  <p:transition>
    <p:cover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3200" dirty="0" smtClean="0"/>
              <a:t>2. </a:t>
            </a:r>
            <a:r>
              <a:rPr lang="zh-CN" altLang="en-US" sz="3200" dirty="0" smtClean="0"/>
              <a:t>质量管理体系</a:t>
            </a:r>
            <a:r>
              <a:rPr lang="zh-CN" altLang="en-US" sz="3200" dirty="0" smtClean="0"/>
              <a:t>基础</a:t>
            </a:r>
            <a:endParaRPr lang="zh-CN" altLang="zh-CN" sz="3200" dirty="0" smtClean="0"/>
          </a:p>
        </p:txBody>
      </p:sp>
      <p:sp>
        <p:nvSpPr>
          <p:cNvPr id="14339" name="Rectangle 3"/>
          <p:cNvSpPr>
            <a:spLocks noGrp="1" noChangeArrowheads="1"/>
          </p:cNvSpPr>
          <p:nvPr>
            <p:ph type="body" idx="1"/>
          </p:nvPr>
        </p:nvSpPr>
        <p:spPr>
          <a:xfrm>
            <a:off x="323528" y="1268760"/>
            <a:ext cx="8559800" cy="5040560"/>
          </a:xfrm>
        </p:spPr>
        <p:txBody>
          <a:bodyPr/>
          <a:lstStyle/>
          <a:p>
            <a:pPr eaLnBrk="1" hangingPunct="1">
              <a:lnSpc>
                <a:spcPct val="80000"/>
              </a:lnSpc>
              <a:buNone/>
            </a:pPr>
            <a:r>
              <a:rPr lang="en-US" altLang="zh-CN" sz="2400" dirty="0" smtClean="0">
                <a:solidFill>
                  <a:srgbClr val="7030A0"/>
                </a:solidFill>
                <a:latin typeface="宋体" pitchFamily="2" charset="-122"/>
                <a:ea typeface="宋体" pitchFamily="2" charset="-122"/>
              </a:rPr>
              <a:t>GB/T19000</a:t>
            </a:r>
            <a:r>
              <a:rPr lang="zh-CN" altLang="en-US" sz="2400" dirty="0" smtClean="0">
                <a:solidFill>
                  <a:srgbClr val="7030A0"/>
                </a:solidFill>
                <a:latin typeface="宋体" pitchFamily="2" charset="-122"/>
                <a:ea typeface="宋体" pitchFamily="2" charset="-122"/>
              </a:rPr>
              <a:t>－</a:t>
            </a:r>
            <a:r>
              <a:rPr lang="en-US" altLang="zh-CN" sz="2400" dirty="0" smtClean="0">
                <a:solidFill>
                  <a:srgbClr val="7030A0"/>
                </a:solidFill>
                <a:latin typeface="宋体" pitchFamily="2" charset="-122"/>
                <a:ea typeface="宋体" pitchFamily="2" charset="-122"/>
              </a:rPr>
              <a:t>2000</a:t>
            </a:r>
            <a:r>
              <a:rPr lang="zh-CN" altLang="en-US" sz="2400" dirty="0" smtClean="0">
                <a:solidFill>
                  <a:srgbClr val="7030A0"/>
                </a:solidFill>
                <a:latin typeface="宋体" pitchFamily="2" charset="-122"/>
                <a:ea typeface="宋体" pitchFamily="2" charset="-122"/>
              </a:rPr>
              <a:t>标准中“质量管理体系基础”中的</a:t>
            </a:r>
            <a:endParaRPr lang="en-US" altLang="zh-CN" sz="2400" dirty="0" smtClean="0">
              <a:solidFill>
                <a:srgbClr val="7030A0"/>
              </a:solidFill>
              <a:latin typeface="宋体" pitchFamily="2" charset="-122"/>
              <a:ea typeface="宋体" pitchFamily="2" charset="-122"/>
            </a:endParaRPr>
          </a:p>
          <a:p>
            <a:pPr eaLnBrk="1" hangingPunct="1">
              <a:lnSpc>
                <a:spcPct val="80000"/>
              </a:lnSpc>
              <a:buNone/>
            </a:pPr>
            <a:r>
              <a:rPr lang="zh-CN" altLang="en-US" sz="2400" dirty="0" smtClean="0">
                <a:solidFill>
                  <a:srgbClr val="7030A0"/>
                </a:solidFill>
                <a:latin typeface="宋体" pitchFamily="2" charset="-122"/>
                <a:ea typeface="宋体" pitchFamily="2" charset="-122"/>
              </a:rPr>
              <a:t>两部分，</a:t>
            </a:r>
            <a:r>
              <a:rPr lang="en-US" altLang="zh-CN" sz="2400" dirty="0" smtClean="0">
                <a:solidFill>
                  <a:srgbClr val="7030A0"/>
                </a:solidFill>
                <a:latin typeface="宋体" pitchFamily="2" charset="-122"/>
                <a:ea typeface="宋体" pitchFamily="2" charset="-122"/>
              </a:rPr>
              <a:t> 12</a:t>
            </a:r>
            <a:r>
              <a:rPr lang="zh-CN" altLang="en-US" sz="2400" dirty="0" smtClean="0">
                <a:solidFill>
                  <a:srgbClr val="7030A0"/>
                </a:solidFill>
                <a:latin typeface="宋体" pitchFamily="2" charset="-122"/>
                <a:ea typeface="宋体" pitchFamily="2" charset="-122"/>
              </a:rPr>
              <a:t>条：</a:t>
            </a:r>
            <a:endParaRPr lang="zh-CN" altLang="en-US" sz="2400" dirty="0" smtClean="0">
              <a:solidFill>
                <a:srgbClr val="7030A0"/>
              </a:solidFill>
              <a:latin typeface="宋体" pitchFamily="2" charset="-122"/>
              <a:ea typeface="宋体" pitchFamily="2" charset="-122"/>
            </a:endParaRPr>
          </a:p>
          <a:p>
            <a:pPr eaLnBrk="1" hangingPunct="1">
              <a:lnSpc>
                <a:spcPct val="80000"/>
              </a:lnSpc>
            </a:pPr>
            <a:r>
              <a:rPr lang="zh-CN" altLang="en-US" sz="2400" dirty="0" smtClean="0">
                <a:latin typeface="宋体" pitchFamily="2" charset="-122"/>
                <a:ea typeface="宋体" pitchFamily="2" charset="-122"/>
              </a:rPr>
              <a:t>其一：八项质量管理原则具体应用于质量管理体系的说明；</a:t>
            </a:r>
          </a:p>
          <a:p>
            <a:pPr eaLnBrk="1" hangingPunct="1">
              <a:lnSpc>
                <a:spcPct val="80000"/>
              </a:lnSpc>
            </a:pPr>
            <a:r>
              <a:rPr lang="zh-CN" altLang="en-US" sz="2400" dirty="0" smtClean="0">
                <a:latin typeface="宋体" pitchFamily="2" charset="-122"/>
                <a:ea typeface="宋体" pitchFamily="2" charset="-122"/>
              </a:rPr>
              <a:t>其二：对其他问题的说明</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pPr eaLnBrk="1" hangingPunct="1">
              <a:lnSpc>
                <a:spcPct val="100000"/>
              </a:lnSpc>
              <a:buNone/>
            </a:pPr>
            <a:endParaRPr lang="en-US" altLang="zh-CN" sz="2400" dirty="0" smtClean="0">
              <a:latin typeface="宋体" pitchFamily="2" charset="-122"/>
              <a:ea typeface="宋体" pitchFamily="2" charset="-122"/>
            </a:endParaRPr>
          </a:p>
          <a:p>
            <a:pPr eaLnBrk="1" hangingPunct="1">
              <a:lnSpc>
                <a:spcPct val="100000"/>
              </a:lnSpc>
              <a:buNone/>
            </a:pPr>
            <a:r>
              <a:rPr lang="zh-CN" altLang="en-US" sz="2400" dirty="0" smtClean="0">
                <a:latin typeface="宋体" pitchFamily="2" charset="-122"/>
                <a:ea typeface="宋体" pitchFamily="2" charset="-122"/>
              </a:rPr>
              <a:t>对</a:t>
            </a:r>
            <a:r>
              <a:rPr lang="zh-CN" altLang="en-US" sz="2400" dirty="0" smtClean="0">
                <a:latin typeface="宋体" pitchFamily="2" charset="-122"/>
                <a:ea typeface="宋体" pitchFamily="2" charset="-122"/>
              </a:rPr>
              <a:t>其他问题的说明主要包括以下几方面：</a:t>
            </a:r>
          </a:p>
          <a:p>
            <a:pPr eaLnBrk="1" hangingPunct="1">
              <a:lnSpc>
                <a:spcPct val="100000"/>
              </a:lnSpc>
            </a:pP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1</a:t>
            </a:r>
            <a:r>
              <a:rPr lang="zh-CN" altLang="en-US" sz="2400" dirty="0" smtClean="0">
                <a:latin typeface="宋体" pitchFamily="2" charset="-122"/>
                <a:ea typeface="宋体" pitchFamily="2" charset="-122"/>
              </a:rPr>
              <a:t>）质量管理体系要求与产品</a:t>
            </a:r>
            <a:r>
              <a:rPr lang="zh-CN" altLang="en-US" sz="2400" dirty="0" smtClean="0">
                <a:latin typeface="宋体" pitchFamily="2" charset="-122"/>
                <a:ea typeface="宋体" pitchFamily="2" charset="-122"/>
              </a:rPr>
              <a:t>要求</a:t>
            </a:r>
            <a:endParaRPr lang="en-US" altLang="zh-CN" sz="2400" dirty="0" smtClean="0">
              <a:latin typeface="宋体" pitchFamily="2" charset="-122"/>
              <a:ea typeface="宋体" pitchFamily="2" charset="-122"/>
            </a:endParaRPr>
          </a:p>
          <a:p>
            <a:pPr indent="642938" eaLnBrk="1" hangingPunct="1">
              <a:lnSpc>
                <a:spcPct val="100000"/>
              </a:lnSpc>
              <a:buNone/>
            </a:pPr>
            <a:r>
              <a:rPr lang="zh-CN" altLang="en-US" sz="2400" dirty="0" smtClean="0">
                <a:latin typeface="宋体" pitchFamily="2" charset="-122"/>
                <a:ea typeface="宋体" pitchFamily="2" charset="-122"/>
              </a:rPr>
              <a:t>质量管理</a:t>
            </a:r>
            <a:r>
              <a:rPr lang="zh-CN" altLang="en-US" sz="2400" dirty="0" smtClean="0">
                <a:latin typeface="宋体" pitchFamily="2" charset="-122"/>
                <a:ea typeface="宋体" pitchFamily="2" charset="-122"/>
              </a:rPr>
              <a:t>体系要求与产品要求是不同的，两者具有不同的性质。</a:t>
            </a:r>
            <a:r>
              <a:rPr lang="en-US" altLang="zh-CN" sz="2400" dirty="0" smtClean="0">
                <a:latin typeface="宋体" pitchFamily="2" charset="-122"/>
                <a:ea typeface="宋体" pitchFamily="2" charset="-122"/>
              </a:rPr>
              <a:t>GB/T19001</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2000</a:t>
            </a:r>
            <a:r>
              <a:rPr lang="zh-CN" altLang="en-US" sz="2400" dirty="0" smtClean="0">
                <a:latin typeface="宋体" pitchFamily="2" charset="-122"/>
                <a:ea typeface="宋体" pitchFamily="2" charset="-122"/>
              </a:rPr>
              <a:t>标准是</a:t>
            </a:r>
            <a:r>
              <a:rPr lang="zh-CN" altLang="en-US" sz="2400" dirty="0" smtClean="0">
                <a:solidFill>
                  <a:srgbClr val="C00000"/>
                </a:solidFill>
                <a:latin typeface="宋体" pitchFamily="2" charset="-122"/>
                <a:ea typeface="宋体" pitchFamily="2" charset="-122"/>
              </a:rPr>
              <a:t>对质量管理体系的要求</a:t>
            </a:r>
            <a:r>
              <a:rPr lang="zh-CN" altLang="en-US" sz="2400" dirty="0" smtClean="0">
                <a:latin typeface="宋体" pitchFamily="2" charset="-122"/>
                <a:ea typeface="宋体" pitchFamily="2" charset="-122"/>
              </a:rPr>
              <a:t>，并未对产品提出具体的要求</a:t>
            </a:r>
            <a:r>
              <a:rPr lang="zh-CN" altLang="en-US" sz="2400" dirty="0" smtClean="0">
                <a:latin typeface="宋体" pitchFamily="2" charset="-122"/>
                <a:ea typeface="宋体" pitchFamily="2" charset="-122"/>
              </a:rPr>
              <a:t>。</a:t>
            </a:r>
            <a:endParaRPr lang="zh-CN" altLang="en-US" sz="2400" dirty="0" smtClean="0">
              <a:latin typeface="宋体" pitchFamily="2" charset="-122"/>
              <a:ea typeface="宋体" pitchFamily="2" charset="-122"/>
            </a:endParaRPr>
          </a:p>
          <a:p>
            <a:pPr indent="642938" eaLnBrk="1" hangingPunct="1">
              <a:lnSpc>
                <a:spcPct val="100000"/>
              </a:lnSpc>
              <a:buFont typeface="Wingdings" pitchFamily="2" charset="2"/>
              <a:buNone/>
            </a:pPr>
            <a:r>
              <a:rPr lang="zh-CN" altLang="en-US" sz="2400" dirty="0" smtClean="0">
                <a:latin typeface="宋体" pitchFamily="2" charset="-122"/>
                <a:ea typeface="宋体" pitchFamily="2" charset="-122"/>
              </a:rPr>
              <a:t>对</a:t>
            </a:r>
            <a:r>
              <a:rPr lang="zh-CN" altLang="en-US" sz="2400" dirty="0" smtClean="0">
                <a:latin typeface="宋体" pitchFamily="2" charset="-122"/>
                <a:ea typeface="宋体" pitchFamily="2" charset="-122"/>
              </a:rPr>
              <a:t>每一个组织来说，产品要求与质量管理体系要求</a:t>
            </a:r>
            <a:r>
              <a:rPr lang="zh-CN" altLang="en-US" sz="2400" dirty="0" smtClean="0">
                <a:solidFill>
                  <a:srgbClr val="C00000"/>
                </a:solidFill>
                <a:latin typeface="宋体" pitchFamily="2" charset="-122"/>
                <a:ea typeface="宋体" pitchFamily="2" charset="-122"/>
              </a:rPr>
              <a:t>缺一不可</a:t>
            </a:r>
            <a:r>
              <a:rPr lang="zh-CN" altLang="en-US" sz="2400" dirty="0" smtClean="0">
                <a:latin typeface="宋体" pitchFamily="2" charset="-122"/>
                <a:ea typeface="宋体" pitchFamily="2" charset="-122"/>
              </a:rPr>
              <a:t>，不能互相取代，只能相辅相成。</a:t>
            </a:r>
          </a:p>
        </p:txBody>
      </p:sp>
    </p:spTree>
  </p:cSld>
  <p:clrMapOvr>
    <a:masterClrMapping/>
  </p:clrMapOvr>
  <p:transition>
    <p:cover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z="3200" dirty="0" smtClean="0"/>
              <a:t>2. </a:t>
            </a:r>
            <a:r>
              <a:rPr lang="zh-CN" altLang="en-US" sz="3200" dirty="0" smtClean="0"/>
              <a:t>质量管理体系</a:t>
            </a:r>
            <a:r>
              <a:rPr lang="zh-CN" altLang="en-US" sz="3200" dirty="0" smtClean="0"/>
              <a:t>基础</a:t>
            </a:r>
            <a:endParaRPr lang="zh-CN" altLang="zh-CN" sz="3200" dirty="0" smtClean="0"/>
          </a:p>
        </p:txBody>
      </p:sp>
      <p:sp>
        <p:nvSpPr>
          <p:cNvPr id="15363" name="Rectangle 3"/>
          <p:cNvSpPr>
            <a:spLocks noGrp="1" noChangeArrowheads="1"/>
          </p:cNvSpPr>
          <p:nvPr>
            <p:ph type="body" idx="1"/>
          </p:nvPr>
        </p:nvSpPr>
        <p:spPr>
          <a:xfrm>
            <a:off x="395536" y="1124744"/>
            <a:ext cx="8486775" cy="5256584"/>
          </a:xfrm>
        </p:spPr>
        <p:txBody>
          <a:bodyPr/>
          <a:lstStyle/>
          <a:p>
            <a:pPr eaLnBrk="1" hangingPunct="1">
              <a:lnSpc>
                <a:spcPct val="100000"/>
              </a:lnSpc>
            </a:pP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2</a:t>
            </a:r>
            <a:r>
              <a:rPr lang="zh-CN" altLang="en-US" sz="2400" dirty="0" smtClean="0">
                <a:latin typeface="宋体" pitchFamily="2" charset="-122"/>
                <a:ea typeface="宋体" pitchFamily="2" charset="-122"/>
              </a:rPr>
              <a:t>）质量管理体系方法</a:t>
            </a:r>
          </a:p>
          <a:p>
            <a:pPr indent="642938" eaLnBrk="1" hangingPunct="1">
              <a:lnSpc>
                <a:spcPts val="2880"/>
              </a:lnSpc>
              <a:buNone/>
            </a:pPr>
            <a:r>
              <a:rPr lang="zh-CN" altLang="en-US" sz="2400" dirty="0" smtClean="0">
                <a:latin typeface="宋体" pitchFamily="2" charset="-122"/>
                <a:ea typeface="宋体" pitchFamily="2" charset="-122"/>
              </a:rPr>
              <a:t>质量管理体系方法是系统方法的原则在建立和实施质量管理体系中的具体应用，包括系统分析、系统工程和系统管理。</a:t>
            </a:r>
          </a:p>
          <a:p>
            <a:pPr eaLnBrk="1" hangingPunct="1">
              <a:lnSpc>
                <a:spcPct val="100000"/>
              </a:lnSpc>
              <a:buNone/>
            </a:pPr>
            <a:r>
              <a:rPr lang="en-US" altLang="zh-CN" sz="2400" dirty="0" smtClean="0">
                <a:latin typeface="宋体" pitchFamily="2" charset="-122"/>
                <a:ea typeface="宋体" pitchFamily="2" charset="-122"/>
              </a:rPr>
              <a:t>GB/T19000</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2000</a:t>
            </a:r>
            <a:r>
              <a:rPr lang="zh-CN" altLang="en-US" sz="2400" dirty="0" smtClean="0">
                <a:latin typeface="宋体" pitchFamily="2" charset="-122"/>
                <a:ea typeface="宋体" pitchFamily="2" charset="-122"/>
              </a:rPr>
              <a:t>标准建立</a:t>
            </a:r>
            <a:r>
              <a:rPr lang="zh-CN" altLang="en-US" sz="2400" dirty="0" smtClean="0">
                <a:latin typeface="宋体" pitchFamily="2" charset="-122"/>
                <a:ea typeface="宋体" pitchFamily="2" charset="-122"/>
              </a:rPr>
              <a:t>和实施质量管理体系的八个步骤：</a:t>
            </a:r>
          </a:p>
          <a:p>
            <a:pPr marL="914400" lvl="1" indent="-457200" eaLnBrk="1" hangingPunct="1">
              <a:lnSpc>
                <a:spcPct val="100000"/>
              </a:lnSpc>
              <a:buAutoNum type="arabicParenR"/>
            </a:pPr>
            <a:r>
              <a:rPr lang="zh-CN" altLang="en-US" sz="2000" dirty="0" smtClean="0">
                <a:latin typeface="宋体" pitchFamily="2" charset="-122"/>
                <a:ea typeface="宋体" pitchFamily="2" charset="-122"/>
              </a:rPr>
              <a:t>确定</a:t>
            </a:r>
            <a:r>
              <a:rPr lang="zh-CN" altLang="en-US" sz="2000" dirty="0" smtClean="0">
                <a:latin typeface="宋体" pitchFamily="2" charset="-122"/>
                <a:ea typeface="宋体" pitchFamily="2" charset="-122"/>
              </a:rPr>
              <a:t>顾客和相关方的需求和期望；</a:t>
            </a:r>
          </a:p>
          <a:p>
            <a:pPr marL="914400" lvl="1" indent="-457200" eaLnBrk="1" hangingPunct="1">
              <a:lnSpc>
                <a:spcPct val="100000"/>
              </a:lnSpc>
              <a:buFont typeface="Wingdings" pitchFamily="2" charset="2"/>
              <a:buAutoNum type="arabicParenR"/>
            </a:pPr>
            <a:r>
              <a:rPr lang="zh-CN" altLang="en-US" sz="2000" dirty="0" smtClean="0">
                <a:latin typeface="宋体" pitchFamily="2" charset="-122"/>
                <a:ea typeface="宋体" pitchFamily="2" charset="-122"/>
              </a:rPr>
              <a:t>建立组织的质量方针和质量目标；</a:t>
            </a:r>
          </a:p>
          <a:p>
            <a:pPr marL="914400" lvl="1" indent="-457200" eaLnBrk="1" hangingPunct="1">
              <a:lnSpc>
                <a:spcPct val="100000"/>
              </a:lnSpc>
              <a:buFont typeface="Wingdings" pitchFamily="2" charset="2"/>
              <a:buAutoNum type="arabicParenR"/>
            </a:pPr>
            <a:r>
              <a:rPr lang="zh-CN" altLang="en-US" sz="2000" dirty="0" smtClean="0">
                <a:latin typeface="宋体" pitchFamily="2" charset="-122"/>
                <a:ea typeface="宋体" pitchFamily="2" charset="-122"/>
              </a:rPr>
              <a:t>确定</a:t>
            </a:r>
            <a:r>
              <a:rPr lang="zh-CN" altLang="en-US" sz="2000" dirty="0" smtClean="0">
                <a:latin typeface="宋体" pitchFamily="2" charset="-122"/>
                <a:ea typeface="宋体" pitchFamily="2" charset="-122"/>
              </a:rPr>
              <a:t>实现质量目标必须的过程和职责；</a:t>
            </a:r>
          </a:p>
          <a:p>
            <a:pPr marL="914400" lvl="1" indent="-457200" eaLnBrk="1" hangingPunct="1">
              <a:lnSpc>
                <a:spcPct val="100000"/>
              </a:lnSpc>
              <a:buFont typeface="Wingdings" pitchFamily="2" charset="2"/>
              <a:buAutoNum type="arabicParenR"/>
            </a:pPr>
            <a:r>
              <a:rPr lang="zh-CN" altLang="en-US" sz="2000" dirty="0" smtClean="0">
                <a:latin typeface="宋体" pitchFamily="2" charset="-122"/>
                <a:ea typeface="宋体" pitchFamily="2" charset="-122"/>
              </a:rPr>
              <a:t>确定</a:t>
            </a:r>
            <a:r>
              <a:rPr lang="zh-CN" altLang="en-US" sz="2000" dirty="0" smtClean="0">
                <a:latin typeface="宋体" pitchFamily="2" charset="-122"/>
                <a:ea typeface="宋体" pitchFamily="2" charset="-122"/>
              </a:rPr>
              <a:t>和提供实现质量目标必须的资源；</a:t>
            </a:r>
          </a:p>
          <a:p>
            <a:pPr marL="914400" lvl="1" indent="-457200" eaLnBrk="1" hangingPunct="1">
              <a:lnSpc>
                <a:spcPct val="100000"/>
              </a:lnSpc>
              <a:buFont typeface="Wingdings" pitchFamily="2" charset="2"/>
              <a:buAutoNum type="arabicParenR"/>
            </a:pPr>
            <a:r>
              <a:rPr lang="zh-CN" altLang="en-US" sz="2000" dirty="0" smtClean="0">
                <a:latin typeface="宋体" pitchFamily="2" charset="-122"/>
                <a:ea typeface="宋体" pitchFamily="2" charset="-122"/>
              </a:rPr>
              <a:t>规定</a:t>
            </a:r>
            <a:r>
              <a:rPr lang="zh-CN" altLang="en-US" sz="2000" dirty="0" smtClean="0">
                <a:latin typeface="宋体" pitchFamily="2" charset="-122"/>
                <a:ea typeface="宋体" pitchFamily="2" charset="-122"/>
              </a:rPr>
              <a:t>测量每个过程的有效性和效率的方法；</a:t>
            </a:r>
          </a:p>
          <a:p>
            <a:pPr marL="914400" lvl="1" indent="-457200" eaLnBrk="1" hangingPunct="1">
              <a:lnSpc>
                <a:spcPct val="100000"/>
              </a:lnSpc>
              <a:buFont typeface="Wingdings" pitchFamily="2" charset="2"/>
              <a:buAutoNum type="arabicParenR"/>
            </a:pPr>
            <a:r>
              <a:rPr lang="zh-CN" altLang="en-US" sz="2000" dirty="0" smtClean="0">
                <a:latin typeface="宋体" pitchFamily="2" charset="-122"/>
                <a:ea typeface="宋体" pitchFamily="2" charset="-122"/>
              </a:rPr>
              <a:t>应用</a:t>
            </a:r>
            <a:r>
              <a:rPr lang="zh-CN" altLang="en-US" sz="2000" dirty="0" smtClean="0">
                <a:latin typeface="宋体" pitchFamily="2" charset="-122"/>
                <a:ea typeface="宋体" pitchFamily="2" charset="-122"/>
              </a:rPr>
              <a:t>规定的方法确定每个过程的有效性和效率；</a:t>
            </a:r>
          </a:p>
          <a:p>
            <a:pPr marL="914400" lvl="1" indent="-457200" eaLnBrk="1" hangingPunct="1">
              <a:lnSpc>
                <a:spcPct val="100000"/>
              </a:lnSpc>
              <a:buFont typeface="Wingdings" pitchFamily="2" charset="2"/>
              <a:buAutoNum type="arabicParenR"/>
            </a:pPr>
            <a:r>
              <a:rPr lang="zh-CN" altLang="en-US" sz="2000" dirty="0" smtClean="0">
                <a:latin typeface="宋体" pitchFamily="2" charset="-122"/>
                <a:ea typeface="宋体" pitchFamily="2" charset="-122"/>
              </a:rPr>
              <a:t>确定</a:t>
            </a:r>
            <a:r>
              <a:rPr lang="zh-CN" altLang="en-US" sz="2000" dirty="0" smtClean="0">
                <a:latin typeface="宋体" pitchFamily="2" charset="-122"/>
                <a:ea typeface="宋体" pitchFamily="2" charset="-122"/>
              </a:rPr>
              <a:t>防止不合格并消除产生原因的措施；</a:t>
            </a:r>
          </a:p>
          <a:p>
            <a:pPr marL="914400" lvl="1" indent="-457200" eaLnBrk="1" hangingPunct="1">
              <a:lnSpc>
                <a:spcPct val="100000"/>
              </a:lnSpc>
              <a:buFont typeface="Wingdings" pitchFamily="2" charset="2"/>
              <a:buAutoNum type="arabicParenR"/>
            </a:pPr>
            <a:r>
              <a:rPr lang="zh-CN" altLang="en-US" sz="2000" dirty="0" smtClean="0">
                <a:latin typeface="宋体" pitchFamily="2" charset="-122"/>
                <a:ea typeface="宋体" pitchFamily="2" charset="-122"/>
              </a:rPr>
              <a:t>建立</a:t>
            </a:r>
            <a:r>
              <a:rPr lang="zh-CN" altLang="en-US" sz="2000" dirty="0" smtClean="0">
                <a:latin typeface="宋体" pitchFamily="2" charset="-122"/>
                <a:ea typeface="宋体" pitchFamily="2" charset="-122"/>
              </a:rPr>
              <a:t>和应用持续改进质量管理体系的过程。</a:t>
            </a:r>
          </a:p>
        </p:txBody>
      </p:sp>
    </p:spTree>
  </p:cSld>
  <p:clrMapOvr>
    <a:masterClrMapping/>
  </p:clrMapOvr>
  <p:transition>
    <p:cover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3200" dirty="0" smtClean="0"/>
              <a:t>2. </a:t>
            </a:r>
            <a:r>
              <a:rPr lang="zh-CN" altLang="en-US" sz="3200" dirty="0" smtClean="0"/>
              <a:t>质量管理体系基础</a:t>
            </a:r>
            <a:endParaRPr lang="zh-CN" altLang="zh-CN" sz="3200" dirty="0" smtClean="0"/>
          </a:p>
        </p:txBody>
      </p:sp>
      <p:sp>
        <p:nvSpPr>
          <p:cNvPr id="16387" name="Rectangle 3"/>
          <p:cNvSpPr>
            <a:spLocks noGrp="1" noChangeArrowheads="1"/>
          </p:cNvSpPr>
          <p:nvPr>
            <p:ph type="body" idx="1"/>
          </p:nvPr>
        </p:nvSpPr>
        <p:spPr>
          <a:xfrm>
            <a:off x="611188" y="1196752"/>
            <a:ext cx="8343900" cy="4935761"/>
          </a:xfrm>
        </p:spPr>
        <p:txBody>
          <a:bodyPr/>
          <a:lstStyle/>
          <a:p>
            <a:pPr eaLnBrk="1" hangingPunct="1">
              <a:lnSpc>
                <a:spcPct val="150000"/>
              </a:lnSpc>
            </a:pPr>
            <a:r>
              <a:rPr lang="zh-CN" altLang="en-US" sz="2400" dirty="0" smtClean="0"/>
              <a:t>（</a:t>
            </a:r>
            <a:r>
              <a:rPr lang="en-US" altLang="zh-CN" sz="2400" dirty="0" smtClean="0"/>
              <a:t>3</a:t>
            </a:r>
            <a:r>
              <a:rPr lang="zh-CN" altLang="en-US" sz="2400" dirty="0" smtClean="0"/>
              <a:t>）质量方针和质量目标</a:t>
            </a:r>
          </a:p>
          <a:p>
            <a:pPr lvl="1" eaLnBrk="1" hangingPunct="1">
              <a:lnSpc>
                <a:spcPct val="150000"/>
              </a:lnSpc>
            </a:pPr>
            <a:r>
              <a:rPr lang="zh-CN" altLang="en-US" sz="2000" dirty="0" smtClean="0"/>
              <a:t>质量方针是指</a:t>
            </a:r>
            <a:r>
              <a:rPr lang="zh-CN" altLang="en-US" sz="2000" dirty="0" smtClean="0">
                <a:latin typeface="Arial" pitchFamily="34" charset="0"/>
              </a:rPr>
              <a:t>“</a:t>
            </a:r>
            <a:r>
              <a:rPr lang="zh-CN" altLang="en-US" sz="2000" dirty="0" smtClean="0"/>
              <a:t>由组织的最高管理者正式发布的该组织总的质量宗旨和方向</a:t>
            </a:r>
            <a:r>
              <a:rPr lang="zh-CN" altLang="en-US" sz="2000" dirty="0" smtClean="0">
                <a:latin typeface="Arial" pitchFamily="34" charset="0"/>
              </a:rPr>
              <a:t>”</a:t>
            </a:r>
            <a:r>
              <a:rPr lang="zh-CN" altLang="en-US" sz="2000" dirty="0" smtClean="0"/>
              <a:t>。</a:t>
            </a:r>
          </a:p>
          <a:p>
            <a:pPr lvl="1" eaLnBrk="1" hangingPunct="1">
              <a:lnSpc>
                <a:spcPct val="150000"/>
              </a:lnSpc>
            </a:pPr>
            <a:r>
              <a:rPr lang="zh-CN" altLang="en-US" sz="2000" dirty="0" smtClean="0"/>
              <a:t>质量目标则是指</a:t>
            </a:r>
            <a:r>
              <a:rPr lang="zh-CN" altLang="en-US" sz="2000" dirty="0" smtClean="0">
                <a:latin typeface="Arial" pitchFamily="34" charset="0"/>
              </a:rPr>
              <a:t>“</a:t>
            </a:r>
            <a:r>
              <a:rPr lang="zh-CN" altLang="en-US" sz="2000" dirty="0" smtClean="0"/>
              <a:t>在质量方面所追求的目的</a:t>
            </a:r>
            <a:r>
              <a:rPr lang="zh-CN" altLang="en-US" sz="2000" dirty="0" smtClean="0">
                <a:latin typeface="Arial" pitchFamily="34" charset="0"/>
              </a:rPr>
              <a:t>”</a:t>
            </a:r>
            <a:r>
              <a:rPr lang="zh-CN" altLang="en-US" sz="2000" dirty="0" smtClean="0"/>
              <a:t>。</a:t>
            </a:r>
          </a:p>
          <a:p>
            <a:pPr eaLnBrk="1" hangingPunct="1">
              <a:lnSpc>
                <a:spcPct val="150000"/>
              </a:lnSpc>
            </a:pPr>
            <a:r>
              <a:rPr lang="zh-CN" altLang="en-US" sz="2400" dirty="0" smtClean="0"/>
              <a:t>（</a:t>
            </a:r>
            <a:r>
              <a:rPr lang="en-US" altLang="zh-CN" sz="2400" dirty="0" smtClean="0"/>
              <a:t>4</a:t>
            </a:r>
            <a:r>
              <a:rPr lang="zh-CN" altLang="en-US" sz="2400" dirty="0" smtClean="0"/>
              <a:t>）质量管理体系文件</a:t>
            </a:r>
          </a:p>
          <a:p>
            <a:pPr lvl="1" eaLnBrk="1" hangingPunct="1">
              <a:lnSpc>
                <a:spcPct val="150000"/>
              </a:lnSpc>
            </a:pPr>
            <a:r>
              <a:rPr lang="zh-CN" altLang="en-US" sz="2000" dirty="0" smtClean="0"/>
              <a:t>质量管理体系文件的用途是：满足顾客要求和质量改进；提供适宜的培训；重复性和可追溯性；提供客观证据；评价质量管理体系的有效性和持续改进适宜性。</a:t>
            </a:r>
          </a:p>
          <a:p>
            <a:pPr lvl="1" eaLnBrk="1" hangingPunct="1">
              <a:lnSpc>
                <a:spcPct val="150000"/>
              </a:lnSpc>
            </a:pPr>
            <a:r>
              <a:rPr lang="zh-CN" altLang="en-US" sz="2000" dirty="0" smtClean="0"/>
              <a:t>质量管理体系文件按其作用可分为法规性文件和见证件文件两类。</a:t>
            </a:r>
          </a:p>
        </p:txBody>
      </p:sp>
    </p:spTree>
  </p:cSld>
  <p:clrMapOvr>
    <a:masterClrMapping/>
  </p:clrMapOvr>
  <p:transition>
    <p:cover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质量管理体系文件</a:t>
            </a:r>
            <a:endParaRPr lang="zh-CN" altLang="zh-CN" sz="3600" dirty="0" smtClean="0">
              <a:solidFill>
                <a:srgbClr val="C00000"/>
              </a:solidFill>
              <a:effectLst>
                <a:outerShdw blurRad="38100" dist="38100" dir="2700000" algn="tl">
                  <a:srgbClr val="000000">
                    <a:alpha val="43137"/>
                  </a:srgbClr>
                </a:outerShdw>
              </a:effectLst>
            </a:endParaRPr>
          </a:p>
        </p:txBody>
      </p:sp>
      <p:sp>
        <p:nvSpPr>
          <p:cNvPr id="17411" name="Rectangle 3"/>
          <p:cNvSpPr>
            <a:spLocks noGrp="1" noChangeArrowheads="1"/>
          </p:cNvSpPr>
          <p:nvPr>
            <p:ph type="body" idx="1"/>
          </p:nvPr>
        </p:nvSpPr>
        <p:spPr/>
        <p:txBody>
          <a:bodyPr/>
          <a:lstStyle/>
          <a:p>
            <a:pPr eaLnBrk="1" hangingPunct="1">
              <a:lnSpc>
                <a:spcPct val="150000"/>
              </a:lnSpc>
            </a:pPr>
            <a:r>
              <a:rPr lang="zh-CN" altLang="en-US" sz="2400" b="1" dirty="0" smtClean="0">
                <a:solidFill>
                  <a:srgbClr val="7030A0"/>
                </a:solidFill>
                <a:latin typeface="宋体" pitchFamily="2" charset="-122"/>
                <a:ea typeface="宋体" pitchFamily="2" charset="-122"/>
              </a:rPr>
              <a:t>质量管理体系法规性文件：</a:t>
            </a:r>
            <a:r>
              <a:rPr lang="zh-CN" altLang="en-US" sz="2400" dirty="0" smtClean="0">
                <a:latin typeface="宋体" pitchFamily="2" charset="-122"/>
                <a:ea typeface="宋体" pitchFamily="2" charset="-122"/>
              </a:rPr>
              <a:t>是用以规定质量管理工作的原则，阐述质量管理体系的构成，明确有关部门和人员的质量职能，规定各项活动的目的要求、内容和程序的文件。</a:t>
            </a:r>
            <a:r>
              <a:rPr lang="zh-CN" altLang="en-US" sz="2400" dirty="0" smtClean="0">
                <a:solidFill>
                  <a:srgbClr val="C00000"/>
                </a:solidFill>
                <a:latin typeface="宋体" pitchFamily="2" charset="-122"/>
                <a:ea typeface="宋体" pitchFamily="2" charset="-122"/>
              </a:rPr>
              <a:t>在合同环境下</a:t>
            </a:r>
            <a:r>
              <a:rPr lang="zh-CN" altLang="en-US" sz="2400" dirty="0" smtClean="0">
                <a:latin typeface="宋体" pitchFamily="2" charset="-122"/>
                <a:ea typeface="宋体" pitchFamily="2" charset="-122"/>
              </a:rPr>
              <a:t>这些文件是</a:t>
            </a:r>
            <a:r>
              <a:rPr lang="zh-CN" altLang="en-US" sz="2400" dirty="0" smtClean="0">
                <a:solidFill>
                  <a:srgbClr val="C00000"/>
                </a:solidFill>
                <a:latin typeface="宋体" pitchFamily="2" charset="-122"/>
                <a:ea typeface="宋体" pitchFamily="2" charset="-122"/>
              </a:rPr>
              <a:t>供方向需方证实</a:t>
            </a:r>
            <a:r>
              <a:rPr lang="zh-CN" altLang="en-US" sz="2400" dirty="0" smtClean="0">
                <a:latin typeface="宋体" pitchFamily="2" charset="-122"/>
                <a:ea typeface="宋体" pitchFamily="2" charset="-122"/>
              </a:rPr>
              <a:t>质量管理体系</a:t>
            </a:r>
            <a:r>
              <a:rPr lang="zh-CN" altLang="en-US" sz="2400" dirty="0" smtClean="0">
                <a:solidFill>
                  <a:srgbClr val="C00000"/>
                </a:solidFill>
                <a:latin typeface="宋体" pitchFamily="2" charset="-122"/>
                <a:ea typeface="宋体" pitchFamily="2" charset="-122"/>
              </a:rPr>
              <a:t>适用性的证据。</a:t>
            </a:r>
          </a:p>
          <a:p>
            <a:pPr eaLnBrk="1" hangingPunct="1">
              <a:lnSpc>
                <a:spcPct val="150000"/>
              </a:lnSpc>
            </a:pPr>
            <a:r>
              <a:rPr lang="zh-CN" altLang="en-US" sz="2400" b="1" dirty="0" smtClean="0">
                <a:solidFill>
                  <a:srgbClr val="7030A0"/>
                </a:solidFill>
                <a:latin typeface="宋体" pitchFamily="2" charset="-122"/>
                <a:ea typeface="宋体" pitchFamily="2" charset="-122"/>
              </a:rPr>
              <a:t>质量管理体系的见证性文件：</a:t>
            </a:r>
            <a:r>
              <a:rPr lang="zh-CN" altLang="en-US" sz="2400" dirty="0" smtClean="0">
                <a:latin typeface="宋体" pitchFamily="2" charset="-122"/>
                <a:ea typeface="宋体" pitchFamily="2" charset="-122"/>
              </a:rPr>
              <a:t>是用以表明质量管理体系的运行情况和证实其有效性的文件。这些文件记载了各质量管理体系的</a:t>
            </a:r>
            <a:r>
              <a:rPr lang="zh-CN" altLang="en-US" sz="2400" dirty="0" smtClean="0">
                <a:solidFill>
                  <a:srgbClr val="C00000"/>
                </a:solidFill>
                <a:latin typeface="宋体" pitchFamily="2" charset="-122"/>
                <a:ea typeface="宋体" pitchFamily="2" charset="-122"/>
              </a:rPr>
              <a:t>运行状态</a:t>
            </a:r>
            <a:r>
              <a:rPr lang="zh-CN" altLang="en-US" sz="2400" dirty="0" smtClean="0">
                <a:latin typeface="宋体" pitchFamily="2" charset="-122"/>
                <a:ea typeface="宋体" pitchFamily="2" charset="-122"/>
              </a:rPr>
              <a:t>，</a:t>
            </a:r>
            <a:r>
              <a:rPr lang="zh-CN" altLang="en-US" sz="2400" dirty="0" smtClean="0">
                <a:solidFill>
                  <a:srgbClr val="C00000"/>
                </a:solidFill>
                <a:latin typeface="宋体" pitchFamily="2" charset="-122"/>
                <a:ea typeface="宋体" pitchFamily="2" charset="-122"/>
              </a:rPr>
              <a:t>是质量管理体系运行的见证</a:t>
            </a:r>
            <a:r>
              <a:rPr lang="zh-CN" altLang="en-US" sz="2400" dirty="0" smtClean="0">
                <a:latin typeface="宋体" pitchFamily="2" charset="-122"/>
                <a:ea typeface="宋体" pitchFamily="2" charset="-122"/>
              </a:rPr>
              <a:t>。</a:t>
            </a:r>
          </a:p>
        </p:txBody>
      </p:sp>
    </p:spTree>
  </p:cSld>
  <p:clrMapOvr>
    <a:masterClrMapping/>
  </p:clrMapOvr>
  <p:transition>
    <p:cover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dirty="0" smtClean="0">
                <a:solidFill>
                  <a:srgbClr val="C00000"/>
                </a:solidFill>
                <a:effectLst>
                  <a:outerShdw blurRad="38100" dist="38100" dir="2700000" algn="tl">
                    <a:srgbClr val="000000">
                      <a:alpha val="43137"/>
                    </a:srgbClr>
                  </a:outerShdw>
                </a:effectLst>
              </a:rPr>
              <a:t>质量管理体系中使用的文件类型</a:t>
            </a:r>
            <a:endParaRPr lang="zh-CN" altLang="zh-CN" dirty="0" smtClean="0">
              <a:solidFill>
                <a:srgbClr val="C00000"/>
              </a:solidFill>
              <a:effectLst>
                <a:outerShdw blurRad="38100" dist="38100" dir="2700000" algn="tl">
                  <a:srgbClr val="000000">
                    <a:alpha val="43137"/>
                  </a:srgbClr>
                </a:outerShdw>
              </a:effectLst>
            </a:endParaRPr>
          </a:p>
        </p:txBody>
      </p:sp>
      <p:sp>
        <p:nvSpPr>
          <p:cNvPr id="18435" name="Rectangle 3"/>
          <p:cNvSpPr>
            <a:spLocks noGrp="1" noChangeArrowheads="1"/>
          </p:cNvSpPr>
          <p:nvPr>
            <p:ph type="body" idx="1"/>
          </p:nvPr>
        </p:nvSpPr>
        <p:spPr>
          <a:xfrm>
            <a:off x="395536" y="1196752"/>
            <a:ext cx="8352928" cy="4935761"/>
          </a:xfrm>
        </p:spPr>
        <p:txBody>
          <a:bodyPr/>
          <a:lstStyle/>
          <a:p>
            <a:pPr eaLnBrk="1" hangingPunct="1">
              <a:lnSpc>
                <a:spcPts val="3400"/>
              </a:lnSpc>
              <a:buNone/>
            </a:pPr>
            <a:r>
              <a:rPr lang="en-US" altLang="zh-CN" sz="2400" dirty="0" smtClean="0">
                <a:solidFill>
                  <a:srgbClr val="7030A0"/>
                </a:solidFill>
                <a:latin typeface="宋体" pitchFamily="2" charset="-122"/>
                <a:ea typeface="宋体" pitchFamily="2" charset="-122"/>
              </a:rPr>
              <a:t>1</a:t>
            </a:r>
            <a:r>
              <a:rPr lang="en-US" altLang="zh-CN" sz="2400" dirty="0" smtClean="0">
                <a:solidFill>
                  <a:srgbClr val="7030A0"/>
                </a:solidFill>
                <a:latin typeface="宋体" pitchFamily="2" charset="-122"/>
                <a:ea typeface="宋体" pitchFamily="2" charset="-122"/>
              </a:rPr>
              <a:t>) </a:t>
            </a:r>
            <a:r>
              <a:rPr lang="zh-CN" altLang="en-US" sz="2400" dirty="0" smtClean="0">
                <a:solidFill>
                  <a:srgbClr val="7030A0"/>
                </a:solidFill>
                <a:latin typeface="宋体" pitchFamily="2" charset="-122"/>
                <a:ea typeface="宋体" pitchFamily="2" charset="-122"/>
              </a:rPr>
              <a:t>质量手册：</a:t>
            </a:r>
            <a:r>
              <a:rPr lang="zh-CN" altLang="en-US" sz="2400" dirty="0" smtClean="0">
                <a:latin typeface="宋体" pitchFamily="2" charset="-122"/>
                <a:ea typeface="宋体" pitchFamily="2" charset="-122"/>
              </a:rPr>
              <a:t>质量手册是“规定组织质量管理体系的文件”，它向组织内部和外部提供关于质量管理体系的一致信息。</a:t>
            </a:r>
          </a:p>
          <a:p>
            <a:pPr eaLnBrk="1" hangingPunct="1">
              <a:lnSpc>
                <a:spcPts val="3400"/>
              </a:lnSpc>
              <a:buNone/>
            </a:pPr>
            <a:r>
              <a:rPr lang="en-US" altLang="zh-CN" sz="2400" dirty="0" smtClean="0">
                <a:solidFill>
                  <a:srgbClr val="7030A0"/>
                </a:solidFill>
                <a:latin typeface="宋体" pitchFamily="2" charset="-122"/>
                <a:ea typeface="宋体" pitchFamily="2" charset="-122"/>
              </a:rPr>
              <a:t>2) </a:t>
            </a:r>
            <a:r>
              <a:rPr lang="zh-CN" altLang="en-US" sz="2400" dirty="0" smtClean="0">
                <a:solidFill>
                  <a:srgbClr val="7030A0"/>
                </a:solidFill>
                <a:latin typeface="宋体" pitchFamily="2" charset="-122"/>
                <a:ea typeface="宋体" pitchFamily="2" charset="-122"/>
              </a:rPr>
              <a:t>质量计划：</a:t>
            </a:r>
            <a:r>
              <a:rPr lang="zh-CN" altLang="en-US" sz="2400" dirty="0" smtClean="0">
                <a:latin typeface="宋体" pitchFamily="2" charset="-122"/>
                <a:ea typeface="宋体" pitchFamily="2" charset="-122"/>
              </a:rPr>
              <a:t>质量计划是“对特定的项目、产品、过程或合同，规定由谁及何时应使用哪些程序和相关资源的文件”。</a:t>
            </a:r>
          </a:p>
          <a:p>
            <a:pPr eaLnBrk="1" hangingPunct="1">
              <a:lnSpc>
                <a:spcPts val="3400"/>
              </a:lnSpc>
              <a:buNone/>
            </a:pPr>
            <a:r>
              <a:rPr lang="en-US" altLang="zh-CN" sz="2400" dirty="0" smtClean="0">
                <a:solidFill>
                  <a:srgbClr val="7030A0"/>
                </a:solidFill>
                <a:latin typeface="宋体" pitchFamily="2" charset="-122"/>
                <a:ea typeface="宋体" pitchFamily="2" charset="-122"/>
              </a:rPr>
              <a:t>3) </a:t>
            </a:r>
            <a:r>
              <a:rPr lang="zh-CN" altLang="en-US" sz="2400" dirty="0" smtClean="0">
                <a:solidFill>
                  <a:srgbClr val="7030A0"/>
                </a:solidFill>
                <a:latin typeface="宋体" pitchFamily="2" charset="-122"/>
                <a:ea typeface="宋体" pitchFamily="2" charset="-122"/>
              </a:rPr>
              <a:t>规范：</a:t>
            </a:r>
            <a:r>
              <a:rPr lang="zh-CN" altLang="en-US" sz="2400" dirty="0" smtClean="0">
                <a:latin typeface="宋体" pitchFamily="2" charset="-122"/>
                <a:ea typeface="宋体" pitchFamily="2" charset="-122"/>
              </a:rPr>
              <a:t>规范是“阐明要求的文件”。</a:t>
            </a:r>
          </a:p>
          <a:p>
            <a:pPr eaLnBrk="1" hangingPunct="1">
              <a:lnSpc>
                <a:spcPts val="3400"/>
              </a:lnSpc>
              <a:buNone/>
            </a:pPr>
            <a:r>
              <a:rPr lang="en-US" altLang="zh-CN" sz="2400" dirty="0" smtClean="0">
                <a:solidFill>
                  <a:srgbClr val="7030A0"/>
                </a:solidFill>
                <a:latin typeface="宋体" pitchFamily="2" charset="-122"/>
                <a:ea typeface="宋体" pitchFamily="2" charset="-122"/>
              </a:rPr>
              <a:t>4) </a:t>
            </a:r>
            <a:r>
              <a:rPr lang="zh-CN" altLang="en-US" sz="2400" dirty="0" smtClean="0">
                <a:solidFill>
                  <a:srgbClr val="7030A0"/>
                </a:solidFill>
                <a:latin typeface="宋体" pitchFamily="2" charset="-122"/>
                <a:ea typeface="宋体" pitchFamily="2" charset="-122"/>
              </a:rPr>
              <a:t>指南：</a:t>
            </a:r>
            <a:r>
              <a:rPr lang="zh-CN" altLang="en-US" sz="2400" dirty="0" smtClean="0">
                <a:latin typeface="宋体" pitchFamily="2" charset="-122"/>
                <a:ea typeface="宋体" pitchFamily="2" charset="-122"/>
              </a:rPr>
              <a:t>指南是阐明推荐的方法或建议的文件。</a:t>
            </a:r>
          </a:p>
          <a:p>
            <a:pPr eaLnBrk="1" hangingPunct="1">
              <a:lnSpc>
                <a:spcPts val="3400"/>
              </a:lnSpc>
              <a:buNone/>
            </a:pPr>
            <a:r>
              <a:rPr lang="en-US" altLang="zh-CN" sz="2400" dirty="0" smtClean="0">
                <a:solidFill>
                  <a:srgbClr val="7030A0"/>
                </a:solidFill>
                <a:latin typeface="宋体" pitchFamily="2" charset="-122"/>
                <a:ea typeface="宋体" pitchFamily="2" charset="-122"/>
              </a:rPr>
              <a:t>5) </a:t>
            </a:r>
            <a:r>
              <a:rPr lang="zh-CN" altLang="en-US" sz="2400" dirty="0" smtClean="0">
                <a:solidFill>
                  <a:srgbClr val="7030A0"/>
                </a:solidFill>
                <a:latin typeface="宋体" pitchFamily="2" charset="-122"/>
                <a:ea typeface="宋体" pitchFamily="2" charset="-122"/>
              </a:rPr>
              <a:t>程序、作业指导书和图样：</a:t>
            </a:r>
            <a:r>
              <a:rPr lang="zh-CN" altLang="en-US" sz="2400" dirty="0" smtClean="0">
                <a:latin typeface="宋体" pitchFamily="2" charset="-122"/>
                <a:ea typeface="宋体" pitchFamily="2" charset="-122"/>
              </a:rPr>
              <a:t>这些是提供如何一致地完成活动和过程的信息的文件。</a:t>
            </a:r>
          </a:p>
          <a:p>
            <a:pPr eaLnBrk="1" hangingPunct="1">
              <a:lnSpc>
                <a:spcPts val="3400"/>
              </a:lnSpc>
              <a:buNone/>
            </a:pPr>
            <a:r>
              <a:rPr lang="en-US" altLang="zh-CN" sz="2400" dirty="0" smtClean="0">
                <a:solidFill>
                  <a:srgbClr val="7030A0"/>
                </a:solidFill>
                <a:latin typeface="宋体" pitchFamily="2" charset="-122"/>
                <a:ea typeface="宋体" pitchFamily="2" charset="-122"/>
              </a:rPr>
              <a:t>6) </a:t>
            </a:r>
            <a:r>
              <a:rPr lang="zh-CN" altLang="en-US" sz="2400" dirty="0" smtClean="0">
                <a:solidFill>
                  <a:srgbClr val="7030A0"/>
                </a:solidFill>
                <a:latin typeface="宋体" pitchFamily="2" charset="-122"/>
                <a:ea typeface="宋体" pitchFamily="2" charset="-122"/>
              </a:rPr>
              <a:t>记录：</a:t>
            </a:r>
            <a:r>
              <a:rPr lang="zh-CN" altLang="en-US" sz="2400" dirty="0" smtClean="0">
                <a:latin typeface="宋体" pitchFamily="2" charset="-122"/>
                <a:ea typeface="宋体" pitchFamily="2" charset="-122"/>
              </a:rPr>
              <a:t>记录是“阐明所取得的结果或提供所完成活动的证据的文件”。</a:t>
            </a:r>
          </a:p>
        </p:txBody>
      </p:sp>
    </p:spTree>
  </p:cSld>
  <p:clrMapOvr>
    <a:masterClrMapping/>
  </p:clrMapOvr>
  <p:transition>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3600" dirty="0" smtClean="0"/>
              <a:t>2. </a:t>
            </a:r>
            <a:r>
              <a:rPr lang="zh-CN" altLang="en-US" sz="3600" dirty="0" smtClean="0"/>
              <a:t>质量管理体系基础</a:t>
            </a:r>
            <a:endParaRPr lang="zh-CN" altLang="zh-CN" sz="3600" dirty="0" smtClean="0"/>
          </a:p>
        </p:txBody>
      </p:sp>
      <p:sp>
        <p:nvSpPr>
          <p:cNvPr id="19459" name="Rectangle 3"/>
          <p:cNvSpPr>
            <a:spLocks noGrp="1" noChangeArrowheads="1"/>
          </p:cNvSpPr>
          <p:nvPr>
            <p:ph type="body" idx="1"/>
          </p:nvPr>
        </p:nvSpPr>
        <p:spPr>
          <a:xfrm>
            <a:off x="611188" y="1124744"/>
            <a:ext cx="8343900" cy="5040560"/>
          </a:xfrm>
        </p:spPr>
        <p:txBody>
          <a:bodyPr/>
          <a:lstStyle/>
          <a:p>
            <a:pPr eaLnBrk="1" hangingPunct="1">
              <a:lnSpc>
                <a:spcPct val="100000"/>
              </a:lnSpc>
            </a:pPr>
            <a:r>
              <a:rPr lang="zh-CN" altLang="en-US" sz="2400" dirty="0" smtClean="0"/>
              <a:t>（</a:t>
            </a:r>
            <a:r>
              <a:rPr lang="en-US" altLang="zh-CN" sz="2400" dirty="0" smtClean="0"/>
              <a:t>5</a:t>
            </a:r>
            <a:r>
              <a:rPr lang="zh-CN" altLang="en-US" sz="2400" dirty="0" smtClean="0"/>
              <a:t>）质量管理体系评价</a:t>
            </a:r>
          </a:p>
          <a:p>
            <a:pPr eaLnBrk="1" hangingPunct="1">
              <a:lnSpc>
                <a:spcPct val="100000"/>
              </a:lnSpc>
              <a:buFont typeface="Wingdings" pitchFamily="2" charset="2"/>
              <a:buNone/>
            </a:pPr>
            <a:r>
              <a:rPr lang="zh-CN" altLang="en-US" sz="2400" dirty="0" smtClean="0">
                <a:latin typeface="宋体" pitchFamily="2" charset="-122"/>
                <a:ea typeface="宋体" pitchFamily="2" charset="-122"/>
              </a:rPr>
              <a:t>       </a:t>
            </a:r>
            <a:r>
              <a:rPr lang="zh-CN" altLang="en-US" sz="2400" dirty="0" smtClean="0">
                <a:latin typeface="宋体" pitchFamily="2" charset="-122"/>
                <a:ea typeface="宋体" pitchFamily="2" charset="-122"/>
              </a:rPr>
              <a:t>质量管理</a:t>
            </a:r>
            <a:r>
              <a:rPr lang="zh-CN" altLang="en-US" sz="2400" dirty="0" smtClean="0">
                <a:latin typeface="宋体" pitchFamily="2" charset="-122"/>
                <a:ea typeface="宋体" pitchFamily="2" charset="-122"/>
              </a:rPr>
              <a:t>体系建立并实施后可能会发现不完善或不适应环境变化的情况。因此，需要对质量管理体系的适宜性、充分性和有效性进行系统的、定期的评价。</a:t>
            </a:r>
          </a:p>
          <a:p>
            <a:pPr eaLnBrk="1" hangingPunct="1">
              <a:lnSpc>
                <a:spcPct val="100000"/>
              </a:lnSpc>
              <a:buFont typeface="Wingdings" pitchFamily="2" charset="2"/>
              <a:buNone/>
            </a:pPr>
            <a:r>
              <a:rPr lang="zh-CN" altLang="en-US" sz="2400" dirty="0" smtClean="0">
                <a:latin typeface="宋体" pitchFamily="2" charset="-122"/>
                <a:ea typeface="宋体" pitchFamily="2" charset="-122"/>
              </a:rPr>
              <a:t>       </a:t>
            </a:r>
            <a:r>
              <a:rPr lang="zh-CN" altLang="en-US" sz="2400" dirty="0" smtClean="0">
                <a:latin typeface="宋体" pitchFamily="2" charset="-122"/>
                <a:ea typeface="宋体" pitchFamily="2" charset="-122"/>
              </a:rPr>
              <a:t>质量管理</a:t>
            </a:r>
            <a:r>
              <a:rPr lang="zh-CN" altLang="en-US" sz="2400" dirty="0" smtClean="0">
                <a:latin typeface="宋体" pitchFamily="2" charset="-122"/>
                <a:ea typeface="宋体" pitchFamily="2" charset="-122"/>
              </a:rPr>
              <a:t>体系评价是通过质量管理体系过程的评价、质量管理体系审核、质量管理体系评审和自我评定等环节实现的。</a:t>
            </a:r>
          </a:p>
          <a:p>
            <a:pPr eaLnBrk="1" hangingPunct="1">
              <a:lnSpc>
                <a:spcPct val="100000"/>
              </a:lnSpc>
            </a:pPr>
            <a:r>
              <a:rPr lang="zh-CN" altLang="en-US" sz="2400" dirty="0" smtClean="0"/>
              <a:t>（</a:t>
            </a:r>
            <a:r>
              <a:rPr lang="en-US" altLang="zh-CN" sz="2400" dirty="0" smtClean="0"/>
              <a:t>6</a:t>
            </a:r>
            <a:r>
              <a:rPr lang="zh-CN" altLang="en-US" sz="2400" dirty="0" smtClean="0"/>
              <a:t>）统计技术的作用</a:t>
            </a:r>
          </a:p>
          <a:p>
            <a:pPr eaLnBrk="1" hangingPunct="1">
              <a:lnSpc>
                <a:spcPct val="100000"/>
              </a:lnSpc>
              <a:buFont typeface="Wingdings" pitchFamily="2" charset="2"/>
              <a:buNone/>
            </a:pPr>
            <a:r>
              <a:rPr lang="zh-CN" altLang="en-US" sz="2400" dirty="0" smtClean="0">
                <a:latin typeface="宋体" pitchFamily="2" charset="-122"/>
                <a:ea typeface="宋体" pitchFamily="2" charset="-122"/>
              </a:rPr>
              <a:t>       </a:t>
            </a:r>
            <a:r>
              <a:rPr lang="zh-CN" altLang="en-US" sz="2400" dirty="0" smtClean="0">
                <a:latin typeface="宋体" pitchFamily="2" charset="-122"/>
                <a:ea typeface="宋体" pitchFamily="2" charset="-122"/>
              </a:rPr>
              <a:t>为了</a:t>
            </a:r>
            <a:r>
              <a:rPr lang="zh-CN" altLang="en-US" sz="2400" dirty="0" smtClean="0">
                <a:latin typeface="宋体" pitchFamily="2" charset="-122"/>
                <a:ea typeface="宋体" pitchFamily="2" charset="-122"/>
              </a:rPr>
              <a:t>提高质量管理的科学性和有效性，应采用统计技术。统计技术可以对质量变异进行测量、描述、分析、解释并建立数学模型。借助于统计技术，可以更好地理解变异的性质、程度和产生变异的原因，有助于决策，以便采取措施，解决已出现的问题。</a:t>
            </a:r>
          </a:p>
        </p:txBody>
      </p:sp>
    </p:spTree>
  </p:cSld>
  <p:clrMapOvr>
    <a:masterClrMapping/>
  </p:clrMapOvr>
  <p:transition>
    <p:cover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0" y="3214686"/>
            <a:ext cx="9144000" cy="1357322"/>
          </a:xfrm>
          <a:prstGeom prst="rect">
            <a:avLst/>
          </a:prstGeom>
          <a:noFill/>
          <a:ln w="9525">
            <a:noFill/>
            <a:miter lim="800000"/>
            <a:headEnd/>
            <a:tailEnd/>
          </a:ln>
          <a:effectLst/>
        </p:spPr>
      </p:pic>
      <p:sp>
        <p:nvSpPr>
          <p:cNvPr id="3" name="Text Box 14"/>
          <p:cNvSpPr txBox="1">
            <a:spLocks noChangeArrowheads="1"/>
          </p:cNvSpPr>
          <p:nvPr/>
        </p:nvSpPr>
        <p:spPr bwMode="auto">
          <a:xfrm>
            <a:off x="928662" y="2071678"/>
            <a:ext cx="7415215" cy="1015663"/>
          </a:xfrm>
          <a:prstGeom prst="rect">
            <a:avLst/>
          </a:prstGeom>
          <a:noFill/>
          <a:ln w="9525">
            <a:noFill/>
            <a:miter lim="800000"/>
            <a:headEnd/>
            <a:tailEnd/>
          </a:ln>
        </p:spPr>
        <p:txBody>
          <a:bodyPr wrap="square" anchorCtr="1">
            <a:spAutoFit/>
          </a:bodyPr>
          <a:lstStyle/>
          <a:p>
            <a:pPr algn="dist"/>
            <a:r>
              <a:rPr kumimoji="1" lang="zh-CN" altLang="en-US" sz="6000" dirty="0" smtClean="0">
                <a:solidFill>
                  <a:srgbClr val="00642D"/>
                </a:solidFill>
                <a:effectLst>
                  <a:outerShdw blurRad="38100" dist="38100" dir="2700000" algn="tl">
                    <a:srgbClr val="C0C0C0"/>
                  </a:outerShdw>
                </a:effectLst>
                <a:latin typeface="华文琥珀" pitchFamily="2" charset="-122"/>
                <a:ea typeface="华文琥珀" pitchFamily="2" charset="-122"/>
              </a:rPr>
              <a:t>第</a:t>
            </a:r>
            <a:r>
              <a:rPr kumimoji="1" lang="en-US" altLang="zh-CN" sz="6000" dirty="0" smtClean="0">
                <a:solidFill>
                  <a:srgbClr val="00642D"/>
                </a:solidFill>
                <a:effectLst>
                  <a:outerShdw blurRad="38100" dist="38100" dir="2700000" algn="tl">
                    <a:srgbClr val="C0C0C0"/>
                  </a:outerShdw>
                </a:effectLst>
                <a:latin typeface="华文琥珀" pitchFamily="2" charset="-122"/>
                <a:ea typeface="华文琥珀" pitchFamily="2" charset="-122"/>
              </a:rPr>
              <a:t>4</a:t>
            </a:r>
            <a:r>
              <a:rPr kumimoji="1" lang="zh-CN" altLang="en-US" sz="6000" dirty="0" smtClean="0">
                <a:solidFill>
                  <a:srgbClr val="00642D"/>
                </a:solidFill>
                <a:effectLst>
                  <a:outerShdw blurRad="38100" dist="38100" dir="2700000" algn="tl">
                    <a:srgbClr val="C0C0C0"/>
                  </a:outerShdw>
                </a:effectLst>
                <a:latin typeface="华文琥珀" pitchFamily="2" charset="-122"/>
                <a:ea typeface="华文琥珀" pitchFamily="2" charset="-122"/>
              </a:rPr>
              <a:t>章 </a:t>
            </a:r>
            <a:r>
              <a:rPr kumimoji="1" lang="zh-CN" altLang="en-US" sz="6000" dirty="0" smtClean="0">
                <a:solidFill>
                  <a:srgbClr val="00642D"/>
                </a:solidFill>
                <a:effectLst>
                  <a:outerShdw blurRad="38100" dist="38100" dir="2700000" algn="tl">
                    <a:srgbClr val="C0C0C0"/>
                  </a:outerShdw>
                </a:effectLst>
                <a:latin typeface="华文琥珀" pitchFamily="2" charset="-122"/>
                <a:ea typeface="华文琥珀" pitchFamily="2" charset="-122"/>
              </a:rPr>
              <a:t>项目</a:t>
            </a:r>
            <a:r>
              <a:rPr kumimoji="1" lang="zh-CN" altLang="en-US" sz="6000" dirty="0" smtClean="0">
                <a:solidFill>
                  <a:srgbClr val="00642D"/>
                </a:solidFill>
                <a:effectLst>
                  <a:outerShdw blurRad="38100" dist="38100" dir="2700000" algn="tl">
                    <a:srgbClr val="C0C0C0"/>
                  </a:outerShdw>
                </a:effectLst>
                <a:latin typeface="华文琥珀" pitchFamily="2" charset="-122"/>
                <a:ea typeface="华文琥珀" pitchFamily="2" charset="-122"/>
              </a:rPr>
              <a:t>质量保证</a:t>
            </a:r>
            <a:endParaRPr kumimoji="1" lang="zh-CN" altLang="en-US" sz="2800" i="1" dirty="0">
              <a:solidFill>
                <a:srgbClr val="00642D"/>
              </a:solidFill>
              <a:effectLst>
                <a:outerShdw blurRad="38100" dist="38100" dir="2700000" algn="tl">
                  <a:srgbClr val="C0C0C0"/>
                </a:outerShdw>
              </a:effectLst>
              <a:latin typeface="Bauhaus 93" pitchFamily="82" charset="0"/>
              <a:ea typeface="方正舒体" pitchFamily="2" charset="-122"/>
            </a:endParaRPr>
          </a:p>
        </p:txBody>
      </p:sp>
    </p:spTree>
  </p:cSld>
  <p:clrMapOvr>
    <a:masterClrMapping/>
  </p:clrMapOvr>
  <p:transition>
    <p:cover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3600" dirty="0" smtClean="0"/>
              <a:t>3. </a:t>
            </a:r>
            <a:r>
              <a:rPr lang="zh-CN" altLang="en-US" sz="3600" dirty="0" smtClean="0"/>
              <a:t>质量体系的建立和运行 </a:t>
            </a:r>
            <a:endParaRPr lang="zh-CN" altLang="zh-CN" dirty="0" smtClean="0"/>
          </a:p>
        </p:txBody>
      </p:sp>
      <p:sp>
        <p:nvSpPr>
          <p:cNvPr id="20483" name="Rectangle 3"/>
          <p:cNvSpPr>
            <a:spLocks noGrp="1" noChangeArrowheads="1"/>
          </p:cNvSpPr>
          <p:nvPr>
            <p:ph type="body" idx="1"/>
          </p:nvPr>
        </p:nvSpPr>
        <p:spPr>
          <a:xfrm>
            <a:off x="539750" y="1268760"/>
            <a:ext cx="8415338" cy="4863753"/>
          </a:xfrm>
        </p:spPr>
        <p:txBody>
          <a:bodyPr/>
          <a:lstStyle/>
          <a:p>
            <a:pPr eaLnBrk="1" hangingPunct="1">
              <a:lnSpc>
                <a:spcPct val="150000"/>
              </a:lnSpc>
            </a:pPr>
            <a:r>
              <a:rPr lang="zh-CN" altLang="en-US" sz="2400" dirty="0" smtClean="0"/>
              <a:t>一</a:t>
            </a:r>
            <a:r>
              <a:rPr lang="zh-CN" altLang="en-US" sz="2400" dirty="0" smtClean="0"/>
              <a:t>个组织在完成某项目以前，可能已存在一个质量体系，但这种质量体系不一定符合将要进行的项目要求，也不一定具有足够的保证能力。所以，建立质量体系并不意味着将现有体系一律废止，而是</a:t>
            </a:r>
            <a:r>
              <a:rPr lang="zh-CN" altLang="en-US" sz="2400" dirty="0" smtClean="0">
                <a:solidFill>
                  <a:srgbClr val="C00000"/>
                </a:solidFill>
              </a:rPr>
              <a:t>改造、更新和完善现有体系，使之符合新项目的要求。</a:t>
            </a:r>
          </a:p>
        </p:txBody>
      </p:sp>
    </p:spTree>
  </p:cSld>
  <p:clrMapOvr>
    <a:masterClrMapping/>
  </p:clrMapOvr>
  <p:transition>
    <p:cover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3600" dirty="0" smtClean="0"/>
              <a:t>3. </a:t>
            </a:r>
            <a:r>
              <a:rPr lang="zh-CN" altLang="en-US" sz="3600" dirty="0" smtClean="0"/>
              <a:t>质量体系的建立和运行 </a:t>
            </a:r>
            <a:endParaRPr lang="zh-CN" altLang="zh-CN" sz="3600" dirty="0" smtClean="0"/>
          </a:p>
        </p:txBody>
      </p:sp>
      <p:sp>
        <p:nvSpPr>
          <p:cNvPr id="21507" name="Rectangle 3"/>
          <p:cNvSpPr>
            <a:spLocks noGrp="1" noChangeArrowheads="1"/>
          </p:cNvSpPr>
          <p:nvPr>
            <p:ph type="body" idx="1"/>
          </p:nvPr>
        </p:nvSpPr>
        <p:spPr/>
        <p:txBody>
          <a:bodyPr/>
          <a:lstStyle/>
          <a:p>
            <a:pPr eaLnBrk="1" hangingPunct="1">
              <a:lnSpc>
                <a:spcPct val="90000"/>
              </a:lnSpc>
            </a:pPr>
            <a:r>
              <a:rPr lang="zh-CN" altLang="en-US" sz="2400" dirty="0" smtClean="0"/>
              <a:t>（</a:t>
            </a:r>
            <a:r>
              <a:rPr lang="en-US" altLang="zh-CN" sz="2400" dirty="0" smtClean="0"/>
              <a:t>1</a:t>
            </a:r>
            <a:r>
              <a:rPr lang="zh-CN" altLang="en-US" sz="2400" dirty="0" smtClean="0"/>
              <a:t>）质量体系的</a:t>
            </a:r>
            <a:r>
              <a:rPr lang="zh-CN" altLang="en-US" sz="2400" dirty="0" smtClean="0"/>
              <a:t>建立。主要</a:t>
            </a:r>
            <a:r>
              <a:rPr lang="zh-CN" altLang="en-US" sz="2400" dirty="0" smtClean="0"/>
              <a:t>包括以下环节</a:t>
            </a:r>
            <a:r>
              <a:rPr lang="zh-CN" altLang="en-US" sz="2400" dirty="0" smtClean="0"/>
              <a:t>：</a:t>
            </a:r>
            <a:endParaRPr lang="en-US" altLang="zh-CN" sz="2400" dirty="0" smtClean="0"/>
          </a:p>
          <a:p>
            <a:pPr eaLnBrk="1" hangingPunct="1">
              <a:lnSpc>
                <a:spcPct val="90000"/>
              </a:lnSpc>
            </a:pPr>
            <a:endParaRPr lang="zh-CN" altLang="en-US" sz="2400" dirty="0" smtClean="0"/>
          </a:p>
          <a:p>
            <a:pPr marL="914400" lvl="1" indent="-457200" eaLnBrk="1" hangingPunct="1">
              <a:lnSpc>
                <a:spcPct val="100000"/>
              </a:lnSpc>
              <a:buFont typeface="Wingdings" pitchFamily="2" charset="2"/>
              <a:buAutoNum type="arabicParenR"/>
            </a:pPr>
            <a:r>
              <a:rPr lang="zh-CN" altLang="en-US" dirty="0" smtClean="0">
                <a:latin typeface="宋体" pitchFamily="2" charset="-122"/>
                <a:ea typeface="宋体" pitchFamily="2" charset="-122"/>
              </a:rPr>
              <a:t>统一</a:t>
            </a:r>
            <a:r>
              <a:rPr lang="zh-CN" altLang="en-US" dirty="0" smtClean="0">
                <a:latin typeface="宋体" pitchFamily="2" charset="-122"/>
                <a:ea typeface="宋体" pitchFamily="2" charset="-122"/>
              </a:rPr>
              <a:t>认识及决策</a:t>
            </a:r>
          </a:p>
          <a:p>
            <a:pPr marL="914400" lvl="1" indent="-457200" eaLnBrk="1" hangingPunct="1">
              <a:lnSpc>
                <a:spcPct val="100000"/>
              </a:lnSpc>
              <a:buFont typeface="Wingdings" pitchFamily="2" charset="2"/>
              <a:buAutoNum type="arabicParenR"/>
            </a:pPr>
            <a:r>
              <a:rPr lang="zh-CN" altLang="en-US" dirty="0" smtClean="0">
                <a:latin typeface="宋体" pitchFamily="2" charset="-122"/>
                <a:ea typeface="宋体" pitchFamily="2" charset="-122"/>
              </a:rPr>
              <a:t>组织</a:t>
            </a:r>
            <a:r>
              <a:rPr lang="zh-CN" altLang="en-US" dirty="0" smtClean="0">
                <a:latin typeface="宋体" pitchFamily="2" charset="-122"/>
                <a:ea typeface="宋体" pitchFamily="2" charset="-122"/>
              </a:rPr>
              <a:t>落实</a:t>
            </a:r>
          </a:p>
          <a:p>
            <a:pPr marL="914400" lvl="1" indent="-457200" eaLnBrk="1" hangingPunct="1">
              <a:lnSpc>
                <a:spcPct val="100000"/>
              </a:lnSpc>
              <a:buFont typeface="Wingdings" pitchFamily="2" charset="2"/>
              <a:buAutoNum type="arabicParenR"/>
            </a:pPr>
            <a:r>
              <a:rPr lang="zh-CN" altLang="en-US" dirty="0" smtClean="0">
                <a:latin typeface="宋体" pitchFamily="2" charset="-122"/>
                <a:ea typeface="宋体" pitchFamily="2" charset="-122"/>
              </a:rPr>
              <a:t>培训 </a:t>
            </a:r>
            <a:endParaRPr lang="zh-CN" altLang="en-US" dirty="0" smtClean="0">
              <a:latin typeface="宋体" pitchFamily="2" charset="-122"/>
              <a:ea typeface="宋体" pitchFamily="2" charset="-122"/>
            </a:endParaRPr>
          </a:p>
          <a:p>
            <a:pPr marL="914400" lvl="1" indent="-457200" eaLnBrk="1" hangingPunct="1">
              <a:lnSpc>
                <a:spcPct val="100000"/>
              </a:lnSpc>
              <a:buFont typeface="Wingdings" pitchFamily="2" charset="2"/>
              <a:buAutoNum type="arabicParenR"/>
            </a:pPr>
            <a:r>
              <a:rPr lang="zh-CN" altLang="en-US" dirty="0" smtClean="0">
                <a:latin typeface="宋体" pitchFamily="2" charset="-122"/>
                <a:ea typeface="宋体" pitchFamily="2" charset="-122"/>
              </a:rPr>
              <a:t>制定</a:t>
            </a:r>
            <a:r>
              <a:rPr lang="zh-CN" altLang="en-US" dirty="0" smtClean="0">
                <a:latin typeface="宋体" pitchFamily="2" charset="-122"/>
                <a:ea typeface="宋体" pitchFamily="2" charset="-122"/>
              </a:rPr>
              <a:t>工作计划</a:t>
            </a:r>
          </a:p>
          <a:p>
            <a:pPr marL="914400" lvl="1" indent="-457200" eaLnBrk="1" hangingPunct="1">
              <a:lnSpc>
                <a:spcPct val="100000"/>
              </a:lnSpc>
              <a:buFont typeface="Wingdings" pitchFamily="2" charset="2"/>
              <a:buAutoNum type="arabicParenR"/>
            </a:pPr>
            <a:r>
              <a:rPr lang="zh-CN" altLang="en-US" dirty="0" smtClean="0">
                <a:latin typeface="宋体" pitchFamily="2" charset="-122"/>
                <a:ea typeface="宋体" pitchFamily="2" charset="-122"/>
              </a:rPr>
              <a:t>制定</a:t>
            </a:r>
            <a:r>
              <a:rPr lang="zh-CN" altLang="en-US" dirty="0" smtClean="0">
                <a:latin typeface="宋体" pitchFamily="2" charset="-122"/>
                <a:ea typeface="宋体" pitchFamily="2" charset="-122"/>
              </a:rPr>
              <a:t>质量方针和质量目标 </a:t>
            </a:r>
          </a:p>
          <a:p>
            <a:pPr marL="914400" lvl="1" indent="-457200" eaLnBrk="1" hangingPunct="1">
              <a:lnSpc>
                <a:spcPct val="100000"/>
              </a:lnSpc>
              <a:buFont typeface="Wingdings" pitchFamily="2" charset="2"/>
              <a:buAutoNum type="arabicParenR"/>
            </a:pPr>
            <a:r>
              <a:rPr lang="zh-CN" altLang="en-US" dirty="0" smtClean="0">
                <a:latin typeface="宋体" pitchFamily="2" charset="-122"/>
                <a:ea typeface="宋体" pitchFamily="2" charset="-122"/>
              </a:rPr>
              <a:t>明确</a:t>
            </a:r>
            <a:r>
              <a:rPr lang="zh-CN" altLang="en-US" dirty="0" smtClean="0">
                <a:latin typeface="宋体" pitchFamily="2" charset="-122"/>
                <a:ea typeface="宋体" pitchFamily="2" charset="-122"/>
              </a:rPr>
              <a:t>过程</a:t>
            </a:r>
          </a:p>
          <a:p>
            <a:pPr marL="914400" lvl="1" indent="-457200" eaLnBrk="1" hangingPunct="1">
              <a:lnSpc>
                <a:spcPct val="100000"/>
              </a:lnSpc>
              <a:buFont typeface="Wingdings" pitchFamily="2" charset="2"/>
              <a:buAutoNum type="arabicParenR"/>
            </a:pPr>
            <a:r>
              <a:rPr lang="zh-CN" altLang="en-US" dirty="0" smtClean="0">
                <a:latin typeface="宋体" pitchFamily="2" charset="-122"/>
                <a:ea typeface="宋体" pitchFamily="2" charset="-122"/>
              </a:rPr>
              <a:t>质量体系</a:t>
            </a:r>
            <a:r>
              <a:rPr lang="zh-CN" altLang="en-US" dirty="0" smtClean="0">
                <a:latin typeface="宋体" pitchFamily="2" charset="-122"/>
                <a:ea typeface="宋体" pitchFamily="2" charset="-122"/>
              </a:rPr>
              <a:t>设计 </a:t>
            </a:r>
          </a:p>
          <a:p>
            <a:pPr marL="914400" lvl="1" indent="-457200" eaLnBrk="1" hangingPunct="1">
              <a:lnSpc>
                <a:spcPct val="100000"/>
              </a:lnSpc>
              <a:buFont typeface="Wingdings" pitchFamily="2" charset="2"/>
              <a:buAutoNum type="arabicParenR"/>
            </a:pPr>
            <a:r>
              <a:rPr lang="zh-CN" altLang="en-US" dirty="0" smtClean="0">
                <a:latin typeface="宋体" pitchFamily="2" charset="-122"/>
                <a:ea typeface="宋体" pitchFamily="2" charset="-122"/>
              </a:rPr>
              <a:t>编制</a:t>
            </a:r>
            <a:r>
              <a:rPr lang="zh-CN" altLang="en-US" dirty="0" smtClean="0">
                <a:latin typeface="宋体" pitchFamily="2" charset="-122"/>
                <a:ea typeface="宋体" pitchFamily="2" charset="-122"/>
              </a:rPr>
              <a:t>质量体系文件</a:t>
            </a:r>
          </a:p>
          <a:p>
            <a:pPr marL="914400" lvl="1" indent="-457200" eaLnBrk="1" hangingPunct="1">
              <a:lnSpc>
                <a:spcPct val="100000"/>
              </a:lnSpc>
              <a:buFont typeface="Wingdings" pitchFamily="2" charset="2"/>
              <a:buAutoNum type="arabicParenR"/>
            </a:pPr>
            <a:endParaRPr lang="en-US" altLang="zh-CN" sz="2000" dirty="0" smtClean="0">
              <a:latin typeface="宋体" pitchFamily="2" charset="-122"/>
              <a:ea typeface="宋体" pitchFamily="2" charset="-122"/>
            </a:endParaRPr>
          </a:p>
        </p:txBody>
      </p:sp>
    </p:spTree>
  </p:cSld>
  <p:clrMapOvr>
    <a:masterClrMapping/>
  </p:clrMapOvr>
  <p:transition>
    <p:cover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539750" y="1268760"/>
            <a:ext cx="8415338" cy="4863753"/>
          </a:xfrm>
        </p:spPr>
        <p:txBody>
          <a:bodyPr/>
          <a:lstStyle/>
          <a:p>
            <a:pPr eaLnBrk="1" hangingPunct="1">
              <a:lnSpc>
                <a:spcPts val="3360"/>
              </a:lnSpc>
            </a:pPr>
            <a:r>
              <a:rPr lang="zh-CN" altLang="en-US" sz="2400" dirty="0" smtClean="0"/>
              <a:t>（</a:t>
            </a:r>
            <a:r>
              <a:rPr lang="en-US" altLang="zh-CN" sz="2400" dirty="0" smtClean="0"/>
              <a:t>2</a:t>
            </a:r>
            <a:r>
              <a:rPr lang="zh-CN" altLang="en-US" sz="2400" dirty="0" smtClean="0"/>
              <a:t>）质量体系的运行</a:t>
            </a:r>
          </a:p>
          <a:p>
            <a:pPr eaLnBrk="1" hangingPunct="1">
              <a:lnSpc>
                <a:spcPts val="3360"/>
              </a:lnSpc>
              <a:buFont typeface="Wingdings" pitchFamily="2" charset="2"/>
              <a:buNone/>
            </a:pPr>
            <a:r>
              <a:rPr lang="zh-CN" altLang="en-US" sz="2800" dirty="0" smtClean="0">
                <a:latin typeface="宋体" pitchFamily="2" charset="-122"/>
                <a:ea typeface="宋体" pitchFamily="2" charset="-122"/>
              </a:rPr>
              <a:t>      </a:t>
            </a:r>
            <a:r>
              <a:rPr lang="zh-CN" altLang="en-US" sz="2400" dirty="0" smtClean="0">
                <a:latin typeface="宋体" pitchFamily="2" charset="-122"/>
                <a:ea typeface="宋体" pitchFamily="2" charset="-122"/>
              </a:rPr>
              <a:t>建立</a:t>
            </a:r>
            <a:r>
              <a:rPr lang="zh-CN" altLang="en-US" sz="2400" dirty="0" smtClean="0">
                <a:latin typeface="宋体" pitchFamily="2" charset="-122"/>
                <a:ea typeface="宋体" pitchFamily="2" charset="-122"/>
              </a:rPr>
              <a:t>质量体系的根本目的是使之有效运行，以达到保证质量和提高组织业绩的目的。</a:t>
            </a:r>
            <a:endParaRPr lang="zh-CN" altLang="en-US" sz="2800" dirty="0" smtClean="0">
              <a:latin typeface="宋体" pitchFamily="2" charset="-122"/>
              <a:ea typeface="宋体" pitchFamily="2" charset="-122"/>
            </a:endParaRPr>
          </a:p>
          <a:p>
            <a:pPr marL="914400" lvl="1" indent="-457200" eaLnBrk="1" hangingPunct="1">
              <a:lnSpc>
                <a:spcPts val="3360"/>
              </a:lnSpc>
              <a:buNone/>
            </a:pPr>
            <a:r>
              <a:rPr lang="en-US" altLang="zh-CN" dirty="0" smtClean="0">
                <a:solidFill>
                  <a:srgbClr val="C00000"/>
                </a:solidFill>
                <a:latin typeface="宋体" pitchFamily="2" charset="-122"/>
                <a:ea typeface="宋体" pitchFamily="2" charset="-122"/>
              </a:rPr>
              <a:t>1)</a:t>
            </a:r>
            <a:r>
              <a:rPr lang="zh-CN" altLang="en-US" dirty="0" smtClean="0">
                <a:latin typeface="宋体" pitchFamily="2" charset="-122"/>
                <a:ea typeface="宋体" pitchFamily="2" charset="-122"/>
              </a:rPr>
              <a:t>运行准备</a:t>
            </a:r>
            <a:endParaRPr lang="en-US" altLang="zh-CN" dirty="0" smtClean="0">
              <a:latin typeface="宋体" pitchFamily="2" charset="-122"/>
              <a:ea typeface="宋体" pitchFamily="2" charset="-122"/>
            </a:endParaRPr>
          </a:p>
          <a:p>
            <a:pPr marL="914400" lvl="1" indent="614363" eaLnBrk="1" hangingPunct="1">
              <a:lnSpc>
                <a:spcPts val="3360"/>
              </a:lnSpc>
              <a:buNone/>
            </a:pPr>
            <a:r>
              <a:rPr lang="zh-CN" altLang="en-US" dirty="0" smtClean="0">
                <a:latin typeface="宋体" pitchFamily="2" charset="-122"/>
                <a:ea typeface="宋体" pitchFamily="2" charset="-122"/>
              </a:rPr>
              <a:t>运行</a:t>
            </a:r>
            <a:r>
              <a:rPr lang="zh-CN" altLang="en-US" dirty="0" smtClean="0">
                <a:latin typeface="宋体" pitchFamily="2" charset="-122"/>
                <a:ea typeface="宋体" pitchFamily="2" charset="-122"/>
              </a:rPr>
              <a:t>准备主要包括：正式颁布质量体系文件；进行各职能部门的职责分配；制定运行计划；进行全员培训；建立质量信息系统等</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marL="914400" lvl="1" indent="-457200" eaLnBrk="1" hangingPunct="1">
              <a:lnSpc>
                <a:spcPts val="3360"/>
              </a:lnSpc>
              <a:buNone/>
            </a:pPr>
            <a:r>
              <a:rPr lang="en-US" altLang="zh-CN" dirty="0" smtClean="0">
                <a:solidFill>
                  <a:srgbClr val="C00000"/>
                </a:solidFill>
                <a:latin typeface="宋体" pitchFamily="2" charset="-122"/>
                <a:ea typeface="宋体" pitchFamily="2" charset="-122"/>
              </a:rPr>
              <a:t>2) </a:t>
            </a:r>
            <a:r>
              <a:rPr lang="zh-CN" altLang="en-US" dirty="0" smtClean="0">
                <a:latin typeface="宋体" pitchFamily="2" charset="-122"/>
                <a:ea typeface="宋体" pitchFamily="2" charset="-122"/>
              </a:rPr>
              <a:t>运行</a:t>
            </a:r>
            <a:endParaRPr lang="en-US" altLang="zh-CN" dirty="0" smtClean="0">
              <a:latin typeface="宋体" pitchFamily="2" charset="-122"/>
              <a:ea typeface="宋体" pitchFamily="2" charset="-122"/>
            </a:endParaRPr>
          </a:p>
          <a:p>
            <a:pPr marL="914400" lvl="1" indent="-457200" eaLnBrk="1" hangingPunct="1">
              <a:lnSpc>
                <a:spcPts val="3360"/>
              </a:lnSpc>
              <a:buNone/>
            </a:pPr>
            <a:r>
              <a:rPr lang="zh-CN" altLang="en-US" dirty="0" smtClean="0">
                <a:latin typeface="宋体" pitchFamily="2" charset="-122"/>
                <a:ea typeface="宋体" pitchFamily="2" charset="-122"/>
              </a:rPr>
              <a:t>      </a:t>
            </a:r>
            <a:r>
              <a:rPr lang="zh-CN" altLang="en-US" dirty="0" smtClean="0">
                <a:latin typeface="宋体" pitchFamily="2" charset="-122"/>
                <a:ea typeface="宋体" pitchFamily="2" charset="-122"/>
              </a:rPr>
              <a:t>各部门、全体员工完全按照质量体系的要求开展工作，并建立相应的控制机制。</a:t>
            </a:r>
          </a:p>
        </p:txBody>
      </p:sp>
      <p:sp>
        <p:nvSpPr>
          <p:cNvPr id="4" name="Rectangle 2"/>
          <p:cNvSpPr>
            <a:spLocks noGrp="1" noChangeArrowheads="1"/>
          </p:cNvSpPr>
          <p:nvPr>
            <p:ph type="title"/>
          </p:nvPr>
        </p:nvSpPr>
        <p:spPr>
          <a:xfrm>
            <a:off x="468313" y="46038"/>
            <a:ext cx="8207375" cy="935037"/>
          </a:xfrm>
        </p:spPr>
        <p:txBody>
          <a:bodyPr/>
          <a:lstStyle/>
          <a:p>
            <a:pPr eaLnBrk="1" hangingPunct="1"/>
            <a:r>
              <a:rPr lang="en-US" altLang="zh-CN" sz="3600" dirty="0" smtClean="0"/>
              <a:t>3. </a:t>
            </a:r>
            <a:r>
              <a:rPr lang="zh-CN" altLang="en-US" sz="3600" dirty="0" smtClean="0"/>
              <a:t>质量体系的建立和运行 </a:t>
            </a:r>
            <a:endParaRPr lang="zh-CN" altLang="zh-CN" sz="3600" dirty="0" smtClean="0"/>
          </a:p>
        </p:txBody>
      </p:sp>
    </p:spTree>
  </p:cSld>
  <p:clrMapOvr>
    <a:masterClrMapping/>
  </p:clrMapOvr>
  <p:transition>
    <p:cover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质量管理体系的有效运行</a:t>
            </a:r>
            <a:endParaRPr lang="zh-CN" altLang="zh-CN" sz="3600" dirty="0" smtClean="0">
              <a:solidFill>
                <a:srgbClr val="C00000"/>
              </a:solidFill>
              <a:effectLst>
                <a:outerShdw blurRad="38100" dist="38100" dir="2700000" algn="tl">
                  <a:srgbClr val="000000">
                    <a:alpha val="43137"/>
                  </a:srgbClr>
                </a:outerShdw>
              </a:effectLst>
            </a:endParaRPr>
          </a:p>
        </p:txBody>
      </p:sp>
      <p:sp>
        <p:nvSpPr>
          <p:cNvPr id="23555" name="Rectangle 3"/>
          <p:cNvSpPr>
            <a:spLocks noGrp="1" noChangeArrowheads="1"/>
          </p:cNvSpPr>
          <p:nvPr>
            <p:ph type="body" idx="1"/>
          </p:nvPr>
        </p:nvSpPr>
        <p:spPr>
          <a:xfrm>
            <a:off x="468313" y="1279525"/>
            <a:ext cx="8229600" cy="4885779"/>
          </a:xfrm>
        </p:spPr>
        <p:txBody>
          <a:bodyPr/>
          <a:lstStyle/>
          <a:p>
            <a:pPr eaLnBrk="1" hangingPunct="1">
              <a:lnSpc>
                <a:spcPct val="150000"/>
              </a:lnSpc>
            </a:pPr>
            <a:r>
              <a:rPr lang="zh-CN" altLang="en-US" dirty="0" smtClean="0"/>
              <a:t>质量管理体系的有效运行是依靠体系的组织机构进行组织协调、实施质量监督、开展信息反馈、进行质量管理体系审核和复审实现的。</a:t>
            </a:r>
          </a:p>
          <a:p>
            <a:pPr indent="14288" eaLnBrk="1" hangingPunct="1">
              <a:lnSpc>
                <a:spcPct val="150000"/>
              </a:lnSpc>
              <a:buNone/>
            </a:pPr>
            <a:r>
              <a:rPr lang="zh-CN" altLang="en-US" dirty="0" smtClean="0">
                <a:latin typeface="宋体" pitchFamily="2" charset="-122"/>
                <a:ea typeface="宋体" pitchFamily="2" charset="-122"/>
              </a:rPr>
              <a:t>①组织协调。 </a:t>
            </a:r>
          </a:p>
          <a:p>
            <a:pPr indent="14288" eaLnBrk="1" hangingPunct="1">
              <a:lnSpc>
                <a:spcPct val="150000"/>
              </a:lnSpc>
              <a:buNone/>
            </a:pPr>
            <a:r>
              <a:rPr lang="zh-CN" altLang="en-US" dirty="0" smtClean="0">
                <a:latin typeface="宋体" pitchFamily="2" charset="-122"/>
                <a:ea typeface="宋体" pitchFamily="2" charset="-122"/>
              </a:rPr>
              <a:t>②质量监督。 </a:t>
            </a:r>
          </a:p>
          <a:p>
            <a:pPr indent="14288" eaLnBrk="1" hangingPunct="1">
              <a:lnSpc>
                <a:spcPct val="150000"/>
              </a:lnSpc>
              <a:buNone/>
            </a:pPr>
            <a:r>
              <a:rPr lang="zh-CN" altLang="en-US" dirty="0" smtClean="0">
                <a:latin typeface="宋体" pitchFamily="2" charset="-122"/>
                <a:ea typeface="宋体" pitchFamily="2" charset="-122"/>
              </a:rPr>
              <a:t>③质量信息管理。 </a:t>
            </a:r>
          </a:p>
          <a:p>
            <a:pPr indent="14288" eaLnBrk="1" hangingPunct="1">
              <a:lnSpc>
                <a:spcPct val="150000"/>
              </a:lnSpc>
              <a:buNone/>
            </a:pPr>
            <a:r>
              <a:rPr lang="zh-CN" altLang="en-US" dirty="0" smtClean="0">
                <a:latin typeface="宋体" pitchFamily="2" charset="-122"/>
                <a:ea typeface="宋体" pitchFamily="2" charset="-122"/>
              </a:rPr>
              <a:t>④质量管理体系审核与评审。 </a:t>
            </a:r>
          </a:p>
        </p:txBody>
      </p:sp>
    </p:spTree>
  </p:cSld>
  <p:clrMapOvr>
    <a:masterClrMapping/>
  </p:clrMapOvr>
  <p:transition>
    <p:cover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2887663" y="5019675"/>
            <a:ext cx="917575" cy="293688"/>
            <a:chOff x="4277" y="2665"/>
            <a:chExt cx="254" cy="64"/>
          </a:xfrm>
        </p:grpSpPr>
        <p:sp>
          <p:nvSpPr>
            <p:cNvPr id="49201" name="Freeform 36"/>
            <p:cNvSpPr>
              <a:spLocks/>
            </p:cNvSpPr>
            <p:nvPr/>
          </p:nvSpPr>
          <p:spPr bwMode="auto">
            <a:xfrm>
              <a:off x="4277" y="2665"/>
              <a:ext cx="251" cy="49"/>
            </a:xfrm>
            <a:custGeom>
              <a:avLst/>
              <a:gdLst>
                <a:gd name="T0" fmla="*/ 359 w 752"/>
                <a:gd name="T1" fmla="*/ 0 h 196"/>
                <a:gd name="T2" fmla="*/ 407 w 752"/>
                <a:gd name="T3" fmla="*/ 8 h 196"/>
                <a:gd name="T4" fmla="*/ 446 w 752"/>
                <a:gd name="T5" fmla="*/ 23 h 196"/>
                <a:gd name="T6" fmla="*/ 488 w 752"/>
                <a:gd name="T7" fmla="*/ 43 h 196"/>
                <a:gd name="T8" fmla="*/ 548 w 752"/>
                <a:gd name="T9" fmla="*/ 63 h 196"/>
                <a:gd name="T10" fmla="*/ 591 w 752"/>
                <a:gd name="T11" fmla="*/ 63 h 196"/>
                <a:gd name="T12" fmla="*/ 649 w 752"/>
                <a:gd name="T13" fmla="*/ 77 h 196"/>
                <a:gd name="T14" fmla="*/ 697 w 752"/>
                <a:gd name="T15" fmla="*/ 93 h 196"/>
                <a:gd name="T16" fmla="*/ 748 w 752"/>
                <a:gd name="T17" fmla="*/ 115 h 196"/>
                <a:gd name="T18" fmla="*/ 752 w 752"/>
                <a:gd name="T19" fmla="*/ 142 h 196"/>
                <a:gd name="T20" fmla="*/ 730 w 752"/>
                <a:gd name="T21" fmla="*/ 171 h 196"/>
                <a:gd name="T22" fmla="*/ 687 w 752"/>
                <a:gd name="T23" fmla="*/ 190 h 196"/>
                <a:gd name="T24" fmla="*/ 632 w 752"/>
                <a:gd name="T25" fmla="*/ 194 h 196"/>
                <a:gd name="T26" fmla="*/ 449 w 752"/>
                <a:gd name="T27" fmla="*/ 196 h 196"/>
                <a:gd name="T28" fmla="*/ 380 w 752"/>
                <a:gd name="T29" fmla="*/ 190 h 196"/>
                <a:gd name="T30" fmla="*/ 313 w 752"/>
                <a:gd name="T31" fmla="*/ 184 h 196"/>
                <a:gd name="T32" fmla="*/ 250 w 752"/>
                <a:gd name="T33" fmla="*/ 164 h 196"/>
                <a:gd name="T34" fmla="*/ 213 w 752"/>
                <a:gd name="T35" fmla="*/ 155 h 196"/>
                <a:gd name="T36" fmla="*/ 213 w 752"/>
                <a:gd name="T37" fmla="*/ 180 h 196"/>
                <a:gd name="T38" fmla="*/ 45 w 752"/>
                <a:gd name="T39" fmla="*/ 181 h 196"/>
                <a:gd name="T40" fmla="*/ 19 w 752"/>
                <a:gd name="T41" fmla="*/ 156 h 196"/>
                <a:gd name="T42" fmla="*/ 4 w 752"/>
                <a:gd name="T43" fmla="*/ 115 h 196"/>
                <a:gd name="T44" fmla="*/ 0 w 752"/>
                <a:gd name="T45" fmla="*/ 83 h 196"/>
                <a:gd name="T46" fmla="*/ 4 w 752"/>
                <a:gd name="T47" fmla="*/ 39 h 196"/>
                <a:gd name="T48" fmla="*/ 10 w 752"/>
                <a:gd name="T49" fmla="*/ 6 h 196"/>
                <a:gd name="T50" fmla="*/ 50 w 752"/>
                <a:gd name="T51" fmla="*/ 6 h 196"/>
                <a:gd name="T52" fmla="*/ 102 w 752"/>
                <a:gd name="T53" fmla="*/ 27 h 196"/>
                <a:gd name="T54" fmla="*/ 157 w 752"/>
                <a:gd name="T55" fmla="*/ 47 h 196"/>
                <a:gd name="T56" fmla="*/ 198 w 752"/>
                <a:gd name="T57" fmla="*/ 48 h 196"/>
                <a:gd name="T58" fmla="*/ 242 w 752"/>
                <a:gd name="T59" fmla="*/ 39 h 196"/>
                <a:gd name="T60" fmla="*/ 291 w 752"/>
                <a:gd name="T61" fmla="*/ 27 h 196"/>
                <a:gd name="T62" fmla="*/ 382 w 752"/>
                <a:gd name="T63" fmla="*/ 42 h 196"/>
                <a:gd name="T64" fmla="*/ 359 w 752"/>
                <a:gd name="T65" fmla="*/ 0 h 1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2"/>
                <a:gd name="T100" fmla="*/ 0 h 196"/>
                <a:gd name="T101" fmla="*/ 752 w 752"/>
                <a:gd name="T102" fmla="*/ 196 h 19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2" h="196">
                  <a:moveTo>
                    <a:pt x="359" y="0"/>
                  </a:moveTo>
                  <a:lnTo>
                    <a:pt x="407" y="8"/>
                  </a:lnTo>
                  <a:lnTo>
                    <a:pt x="446" y="23"/>
                  </a:lnTo>
                  <a:lnTo>
                    <a:pt x="488" y="43"/>
                  </a:lnTo>
                  <a:lnTo>
                    <a:pt x="548" y="63"/>
                  </a:lnTo>
                  <a:lnTo>
                    <a:pt x="591" y="63"/>
                  </a:lnTo>
                  <a:lnTo>
                    <a:pt x="649" y="77"/>
                  </a:lnTo>
                  <a:lnTo>
                    <a:pt x="697" y="93"/>
                  </a:lnTo>
                  <a:lnTo>
                    <a:pt x="748" y="115"/>
                  </a:lnTo>
                  <a:lnTo>
                    <a:pt x="752" y="142"/>
                  </a:lnTo>
                  <a:lnTo>
                    <a:pt x="730" y="171"/>
                  </a:lnTo>
                  <a:lnTo>
                    <a:pt x="687" y="190"/>
                  </a:lnTo>
                  <a:lnTo>
                    <a:pt x="632" y="194"/>
                  </a:lnTo>
                  <a:lnTo>
                    <a:pt x="449" y="196"/>
                  </a:lnTo>
                  <a:lnTo>
                    <a:pt x="380" y="190"/>
                  </a:lnTo>
                  <a:lnTo>
                    <a:pt x="313" y="184"/>
                  </a:lnTo>
                  <a:lnTo>
                    <a:pt x="250" y="164"/>
                  </a:lnTo>
                  <a:lnTo>
                    <a:pt x="213" y="155"/>
                  </a:lnTo>
                  <a:lnTo>
                    <a:pt x="213" y="180"/>
                  </a:lnTo>
                  <a:lnTo>
                    <a:pt x="45" y="181"/>
                  </a:lnTo>
                  <a:lnTo>
                    <a:pt x="19" y="156"/>
                  </a:lnTo>
                  <a:lnTo>
                    <a:pt x="4" y="115"/>
                  </a:lnTo>
                  <a:lnTo>
                    <a:pt x="0" y="83"/>
                  </a:lnTo>
                  <a:lnTo>
                    <a:pt x="4" y="39"/>
                  </a:lnTo>
                  <a:lnTo>
                    <a:pt x="10" y="6"/>
                  </a:lnTo>
                  <a:lnTo>
                    <a:pt x="50" y="6"/>
                  </a:lnTo>
                  <a:lnTo>
                    <a:pt x="102" y="27"/>
                  </a:lnTo>
                  <a:lnTo>
                    <a:pt x="157" y="47"/>
                  </a:lnTo>
                  <a:lnTo>
                    <a:pt x="198" y="48"/>
                  </a:lnTo>
                  <a:lnTo>
                    <a:pt x="242" y="39"/>
                  </a:lnTo>
                  <a:lnTo>
                    <a:pt x="291" y="27"/>
                  </a:lnTo>
                  <a:lnTo>
                    <a:pt x="382" y="42"/>
                  </a:lnTo>
                  <a:lnTo>
                    <a:pt x="359" y="0"/>
                  </a:lnTo>
                  <a:close/>
                </a:path>
              </a:pathLst>
            </a:custGeom>
            <a:solidFill>
              <a:srgbClr val="606060"/>
            </a:solidFill>
            <a:ln w="4763">
              <a:solidFill>
                <a:srgbClr val="000000"/>
              </a:solidFill>
              <a:round/>
              <a:headEnd/>
              <a:tailEnd/>
            </a:ln>
          </p:spPr>
          <p:txBody>
            <a:bodyPr/>
            <a:lstStyle/>
            <a:p>
              <a:pPr algn="r"/>
              <a:endParaRPr lang="zh-CN" altLang="en-US" sz="2800"/>
            </a:p>
          </p:txBody>
        </p:sp>
        <p:sp>
          <p:nvSpPr>
            <p:cNvPr id="49202" name="Freeform 37"/>
            <p:cNvSpPr>
              <a:spLocks/>
            </p:cNvSpPr>
            <p:nvPr/>
          </p:nvSpPr>
          <p:spPr bwMode="auto">
            <a:xfrm>
              <a:off x="4281" y="2681"/>
              <a:ext cx="250" cy="48"/>
            </a:xfrm>
            <a:custGeom>
              <a:avLst/>
              <a:gdLst>
                <a:gd name="T0" fmla="*/ 358 w 751"/>
                <a:gd name="T1" fmla="*/ 0 h 195"/>
                <a:gd name="T2" fmla="*/ 407 w 751"/>
                <a:gd name="T3" fmla="*/ 8 h 195"/>
                <a:gd name="T4" fmla="*/ 446 w 751"/>
                <a:gd name="T5" fmla="*/ 24 h 195"/>
                <a:gd name="T6" fmla="*/ 487 w 751"/>
                <a:gd name="T7" fmla="*/ 43 h 195"/>
                <a:gd name="T8" fmla="*/ 548 w 751"/>
                <a:gd name="T9" fmla="*/ 63 h 195"/>
                <a:gd name="T10" fmla="*/ 589 w 751"/>
                <a:gd name="T11" fmla="*/ 63 h 195"/>
                <a:gd name="T12" fmla="*/ 648 w 751"/>
                <a:gd name="T13" fmla="*/ 77 h 195"/>
                <a:gd name="T14" fmla="*/ 697 w 751"/>
                <a:gd name="T15" fmla="*/ 93 h 195"/>
                <a:gd name="T16" fmla="*/ 748 w 751"/>
                <a:gd name="T17" fmla="*/ 115 h 195"/>
                <a:gd name="T18" fmla="*/ 751 w 751"/>
                <a:gd name="T19" fmla="*/ 141 h 195"/>
                <a:gd name="T20" fmla="*/ 730 w 751"/>
                <a:gd name="T21" fmla="*/ 170 h 195"/>
                <a:gd name="T22" fmla="*/ 686 w 751"/>
                <a:gd name="T23" fmla="*/ 188 h 195"/>
                <a:gd name="T24" fmla="*/ 632 w 751"/>
                <a:gd name="T25" fmla="*/ 193 h 195"/>
                <a:gd name="T26" fmla="*/ 448 w 751"/>
                <a:gd name="T27" fmla="*/ 195 h 195"/>
                <a:gd name="T28" fmla="*/ 378 w 751"/>
                <a:gd name="T29" fmla="*/ 189 h 195"/>
                <a:gd name="T30" fmla="*/ 312 w 751"/>
                <a:gd name="T31" fmla="*/ 182 h 195"/>
                <a:gd name="T32" fmla="*/ 249 w 751"/>
                <a:gd name="T33" fmla="*/ 163 h 195"/>
                <a:gd name="T34" fmla="*/ 213 w 751"/>
                <a:gd name="T35" fmla="*/ 154 h 195"/>
                <a:gd name="T36" fmla="*/ 213 w 751"/>
                <a:gd name="T37" fmla="*/ 178 h 195"/>
                <a:gd name="T38" fmla="*/ 45 w 751"/>
                <a:gd name="T39" fmla="*/ 179 h 195"/>
                <a:gd name="T40" fmla="*/ 18 w 751"/>
                <a:gd name="T41" fmla="*/ 155 h 195"/>
                <a:gd name="T42" fmla="*/ 3 w 751"/>
                <a:gd name="T43" fmla="*/ 115 h 195"/>
                <a:gd name="T44" fmla="*/ 0 w 751"/>
                <a:gd name="T45" fmla="*/ 84 h 195"/>
                <a:gd name="T46" fmla="*/ 3 w 751"/>
                <a:gd name="T47" fmla="*/ 39 h 195"/>
                <a:gd name="T48" fmla="*/ 9 w 751"/>
                <a:gd name="T49" fmla="*/ 7 h 195"/>
                <a:gd name="T50" fmla="*/ 49 w 751"/>
                <a:gd name="T51" fmla="*/ 7 h 195"/>
                <a:gd name="T52" fmla="*/ 101 w 751"/>
                <a:gd name="T53" fmla="*/ 28 h 195"/>
                <a:gd name="T54" fmla="*/ 157 w 751"/>
                <a:gd name="T55" fmla="*/ 47 h 195"/>
                <a:gd name="T56" fmla="*/ 197 w 751"/>
                <a:gd name="T57" fmla="*/ 49 h 195"/>
                <a:gd name="T58" fmla="*/ 241 w 751"/>
                <a:gd name="T59" fmla="*/ 39 h 195"/>
                <a:gd name="T60" fmla="*/ 291 w 751"/>
                <a:gd name="T61" fmla="*/ 28 h 195"/>
                <a:gd name="T62" fmla="*/ 381 w 751"/>
                <a:gd name="T63" fmla="*/ 42 h 195"/>
                <a:gd name="T64" fmla="*/ 358 w 751"/>
                <a:gd name="T65" fmla="*/ 0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1"/>
                <a:gd name="T100" fmla="*/ 0 h 195"/>
                <a:gd name="T101" fmla="*/ 751 w 751"/>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1" h="195">
                  <a:moveTo>
                    <a:pt x="358" y="0"/>
                  </a:moveTo>
                  <a:lnTo>
                    <a:pt x="407" y="8"/>
                  </a:lnTo>
                  <a:lnTo>
                    <a:pt x="446" y="24"/>
                  </a:lnTo>
                  <a:lnTo>
                    <a:pt x="487" y="43"/>
                  </a:lnTo>
                  <a:lnTo>
                    <a:pt x="548" y="63"/>
                  </a:lnTo>
                  <a:lnTo>
                    <a:pt x="589" y="63"/>
                  </a:lnTo>
                  <a:lnTo>
                    <a:pt x="648" y="77"/>
                  </a:lnTo>
                  <a:lnTo>
                    <a:pt x="697" y="93"/>
                  </a:lnTo>
                  <a:lnTo>
                    <a:pt x="748" y="115"/>
                  </a:lnTo>
                  <a:lnTo>
                    <a:pt x="751" y="141"/>
                  </a:lnTo>
                  <a:lnTo>
                    <a:pt x="730" y="170"/>
                  </a:lnTo>
                  <a:lnTo>
                    <a:pt x="686" y="188"/>
                  </a:lnTo>
                  <a:lnTo>
                    <a:pt x="632" y="193"/>
                  </a:lnTo>
                  <a:lnTo>
                    <a:pt x="448" y="195"/>
                  </a:lnTo>
                  <a:lnTo>
                    <a:pt x="378" y="189"/>
                  </a:lnTo>
                  <a:lnTo>
                    <a:pt x="312" y="182"/>
                  </a:lnTo>
                  <a:lnTo>
                    <a:pt x="249" y="163"/>
                  </a:lnTo>
                  <a:lnTo>
                    <a:pt x="213" y="154"/>
                  </a:lnTo>
                  <a:lnTo>
                    <a:pt x="213" y="178"/>
                  </a:lnTo>
                  <a:lnTo>
                    <a:pt x="45" y="179"/>
                  </a:lnTo>
                  <a:lnTo>
                    <a:pt x="18" y="155"/>
                  </a:lnTo>
                  <a:lnTo>
                    <a:pt x="3" y="115"/>
                  </a:lnTo>
                  <a:lnTo>
                    <a:pt x="0" y="84"/>
                  </a:lnTo>
                  <a:lnTo>
                    <a:pt x="3" y="39"/>
                  </a:lnTo>
                  <a:lnTo>
                    <a:pt x="9" y="7"/>
                  </a:lnTo>
                  <a:lnTo>
                    <a:pt x="49" y="7"/>
                  </a:lnTo>
                  <a:lnTo>
                    <a:pt x="101" y="28"/>
                  </a:lnTo>
                  <a:lnTo>
                    <a:pt x="157" y="47"/>
                  </a:lnTo>
                  <a:lnTo>
                    <a:pt x="197" y="49"/>
                  </a:lnTo>
                  <a:lnTo>
                    <a:pt x="241" y="39"/>
                  </a:lnTo>
                  <a:lnTo>
                    <a:pt x="291" y="28"/>
                  </a:lnTo>
                  <a:lnTo>
                    <a:pt x="381" y="42"/>
                  </a:lnTo>
                  <a:lnTo>
                    <a:pt x="358" y="0"/>
                  </a:lnTo>
                  <a:close/>
                </a:path>
              </a:pathLst>
            </a:custGeom>
            <a:solidFill>
              <a:srgbClr val="808080"/>
            </a:solidFill>
            <a:ln w="4763">
              <a:solidFill>
                <a:srgbClr val="000000"/>
              </a:solidFill>
              <a:round/>
              <a:headEnd/>
              <a:tailEnd/>
            </a:ln>
          </p:spPr>
          <p:txBody>
            <a:bodyPr/>
            <a:lstStyle/>
            <a:p>
              <a:pPr algn="r"/>
              <a:endParaRPr lang="zh-CN" altLang="en-US" sz="2800"/>
            </a:p>
          </p:txBody>
        </p:sp>
      </p:grpSp>
      <p:grpSp>
        <p:nvGrpSpPr>
          <p:cNvPr id="3" name="Group 38"/>
          <p:cNvGrpSpPr>
            <a:grpSpLocks/>
          </p:cNvGrpSpPr>
          <p:nvPr/>
        </p:nvGrpSpPr>
        <p:grpSpPr bwMode="auto">
          <a:xfrm>
            <a:off x="2627313" y="2432050"/>
            <a:ext cx="719137" cy="2740025"/>
            <a:chOff x="4205" y="2100"/>
            <a:chExt cx="199" cy="598"/>
          </a:xfrm>
        </p:grpSpPr>
        <p:sp>
          <p:nvSpPr>
            <p:cNvPr id="49199" name="Freeform 39"/>
            <p:cNvSpPr>
              <a:spLocks/>
            </p:cNvSpPr>
            <p:nvPr/>
          </p:nvSpPr>
          <p:spPr bwMode="auto">
            <a:xfrm>
              <a:off x="4205" y="2100"/>
              <a:ext cx="199" cy="598"/>
            </a:xfrm>
            <a:custGeom>
              <a:avLst/>
              <a:gdLst>
                <a:gd name="T0" fmla="*/ 170 w 598"/>
                <a:gd name="T1" fmla="*/ 0 h 2393"/>
                <a:gd name="T2" fmla="*/ 232 w 598"/>
                <a:gd name="T3" fmla="*/ 102 h 2393"/>
                <a:gd name="T4" fmla="*/ 281 w 598"/>
                <a:gd name="T5" fmla="*/ 196 h 2393"/>
                <a:gd name="T6" fmla="*/ 302 w 598"/>
                <a:gd name="T7" fmla="*/ 265 h 2393"/>
                <a:gd name="T8" fmla="*/ 428 w 598"/>
                <a:gd name="T9" fmla="*/ 562 h 2393"/>
                <a:gd name="T10" fmla="*/ 477 w 598"/>
                <a:gd name="T11" fmla="*/ 741 h 2393"/>
                <a:gd name="T12" fmla="*/ 484 w 598"/>
                <a:gd name="T13" fmla="*/ 912 h 2393"/>
                <a:gd name="T14" fmla="*/ 491 w 598"/>
                <a:gd name="T15" fmla="*/ 1153 h 2393"/>
                <a:gd name="T16" fmla="*/ 499 w 598"/>
                <a:gd name="T17" fmla="*/ 1287 h 2393"/>
                <a:gd name="T18" fmla="*/ 523 w 598"/>
                <a:gd name="T19" fmla="*/ 1392 h 2393"/>
                <a:gd name="T20" fmla="*/ 536 w 598"/>
                <a:gd name="T21" fmla="*/ 1482 h 2393"/>
                <a:gd name="T22" fmla="*/ 534 w 598"/>
                <a:gd name="T23" fmla="*/ 1568 h 2393"/>
                <a:gd name="T24" fmla="*/ 515 w 598"/>
                <a:gd name="T25" fmla="*/ 1630 h 2393"/>
                <a:gd name="T26" fmla="*/ 506 w 598"/>
                <a:gd name="T27" fmla="*/ 1707 h 2393"/>
                <a:gd name="T28" fmla="*/ 513 w 598"/>
                <a:gd name="T29" fmla="*/ 1831 h 2393"/>
                <a:gd name="T30" fmla="*/ 516 w 598"/>
                <a:gd name="T31" fmla="*/ 2044 h 2393"/>
                <a:gd name="T32" fmla="*/ 527 w 598"/>
                <a:gd name="T33" fmla="*/ 2144 h 2393"/>
                <a:gd name="T34" fmla="*/ 557 w 598"/>
                <a:gd name="T35" fmla="*/ 2237 h 2393"/>
                <a:gd name="T36" fmla="*/ 598 w 598"/>
                <a:gd name="T37" fmla="*/ 2330 h 2393"/>
                <a:gd name="T38" fmla="*/ 520 w 598"/>
                <a:gd name="T39" fmla="*/ 2362 h 2393"/>
                <a:gd name="T40" fmla="*/ 435 w 598"/>
                <a:gd name="T41" fmla="*/ 2393 h 2393"/>
                <a:gd name="T42" fmla="*/ 372 w 598"/>
                <a:gd name="T43" fmla="*/ 2385 h 2393"/>
                <a:gd name="T44" fmla="*/ 244 w 598"/>
                <a:gd name="T45" fmla="*/ 2354 h 2393"/>
                <a:gd name="T46" fmla="*/ 229 w 598"/>
                <a:gd name="T47" fmla="*/ 2241 h 2393"/>
                <a:gd name="T48" fmla="*/ 218 w 598"/>
                <a:gd name="T49" fmla="*/ 2143 h 2393"/>
                <a:gd name="T50" fmla="*/ 225 w 598"/>
                <a:gd name="T51" fmla="*/ 2075 h 2393"/>
                <a:gd name="T52" fmla="*/ 235 w 598"/>
                <a:gd name="T53" fmla="*/ 1981 h 2393"/>
                <a:gd name="T54" fmla="*/ 225 w 598"/>
                <a:gd name="T55" fmla="*/ 1895 h 2393"/>
                <a:gd name="T56" fmla="*/ 197 w 598"/>
                <a:gd name="T57" fmla="*/ 1809 h 2393"/>
                <a:gd name="T58" fmla="*/ 177 w 598"/>
                <a:gd name="T59" fmla="*/ 1746 h 2393"/>
                <a:gd name="T60" fmla="*/ 170 w 598"/>
                <a:gd name="T61" fmla="*/ 1645 h 2393"/>
                <a:gd name="T62" fmla="*/ 155 w 598"/>
                <a:gd name="T63" fmla="*/ 1591 h 2393"/>
                <a:gd name="T64" fmla="*/ 141 w 598"/>
                <a:gd name="T65" fmla="*/ 1395 h 2393"/>
                <a:gd name="T66" fmla="*/ 120 w 598"/>
                <a:gd name="T67" fmla="*/ 1240 h 2393"/>
                <a:gd name="T68" fmla="*/ 106 w 598"/>
                <a:gd name="T69" fmla="*/ 1122 h 2393"/>
                <a:gd name="T70" fmla="*/ 84 w 598"/>
                <a:gd name="T71" fmla="*/ 1075 h 2393"/>
                <a:gd name="T72" fmla="*/ 62 w 598"/>
                <a:gd name="T73" fmla="*/ 947 h 2393"/>
                <a:gd name="T74" fmla="*/ 46 w 598"/>
                <a:gd name="T75" fmla="*/ 797 h 2393"/>
                <a:gd name="T76" fmla="*/ 52 w 598"/>
                <a:gd name="T77" fmla="*/ 663 h 2393"/>
                <a:gd name="T78" fmla="*/ 48 w 598"/>
                <a:gd name="T79" fmla="*/ 577 h 2393"/>
                <a:gd name="T80" fmla="*/ 28 w 598"/>
                <a:gd name="T81" fmla="*/ 467 h 2393"/>
                <a:gd name="T82" fmla="*/ 20 w 598"/>
                <a:gd name="T83" fmla="*/ 365 h 2393"/>
                <a:gd name="T84" fmla="*/ 11 w 598"/>
                <a:gd name="T85" fmla="*/ 244 h 2393"/>
                <a:gd name="T86" fmla="*/ 0 w 598"/>
                <a:gd name="T87" fmla="*/ 141 h 2393"/>
                <a:gd name="T88" fmla="*/ 17 w 598"/>
                <a:gd name="T89" fmla="*/ 84 h 2393"/>
                <a:gd name="T90" fmla="*/ 49 w 598"/>
                <a:gd name="T91" fmla="*/ 43 h 2393"/>
                <a:gd name="T92" fmla="*/ 101 w 598"/>
                <a:gd name="T93" fmla="*/ 12 h 2393"/>
                <a:gd name="T94" fmla="*/ 170 w 598"/>
                <a:gd name="T95" fmla="*/ 0 h 239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8"/>
                <a:gd name="T145" fmla="*/ 0 h 2393"/>
                <a:gd name="T146" fmla="*/ 598 w 598"/>
                <a:gd name="T147" fmla="*/ 2393 h 239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8" h="2393">
                  <a:moveTo>
                    <a:pt x="170" y="0"/>
                  </a:moveTo>
                  <a:lnTo>
                    <a:pt x="232" y="102"/>
                  </a:lnTo>
                  <a:lnTo>
                    <a:pt x="281" y="196"/>
                  </a:lnTo>
                  <a:lnTo>
                    <a:pt x="302" y="265"/>
                  </a:lnTo>
                  <a:lnTo>
                    <a:pt x="428" y="562"/>
                  </a:lnTo>
                  <a:lnTo>
                    <a:pt x="477" y="741"/>
                  </a:lnTo>
                  <a:lnTo>
                    <a:pt x="484" y="912"/>
                  </a:lnTo>
                  <a:lnTo>
                    <a:pt x="491" y="1153"/>
                  </a:lnTo>
                  <a:lnTo>
                    <a:pt x="499" y="1287"/>
                  </a:lnTo>
                  <a:lnTo>
                    <a:pt x="523" y="1392"/>
                  </a:lnTo>
                  <a:lnTo>
                    <a:pt x="536" y="1482"/>
                  </a:lnTo>
                  <a:lnTo>
                    <a:pt x="534" y="1568"/>
                  </a:lnTo>
                  <a:lnTo>
                    <a:pt x="515" y="1630"/>
                  </a:lnTo>
                  <a:lnTo>
                    <a:pt x="506" y="1707"/>
                  </a:lnTo>
                  <a:lnTo>
                    <a:pt x="513" y="1831"/>
                  </a:lnTo>
                  <a:lnTo>
                    <a:pt x="516" y="2044"/>
                  </a:lnTo>
                  <a:lnTo>
                    <a:pt x="527" y="2144"/>
                  </a:lnTo>
                  <a:lnTo>
                    <a:pt x="557" y="2237"/>
                  </a:lnTo>
                  <a:lnTo>
                    <a:pt x="598" y="2330"/>
                  </a:lnTo>
                  <a:lnTo>
                    <a:pt x="520" y="2362"/>
                  </a:lnTo>
                  <a:lnTo>
                    <a:pt x="435" y="2393"/>
                  </a:lnTo>
                  <a:lnTo>
                    <a:pt x="372" y="2385"/>
                  </a:lnTo>
                  <a:lnTo>
                    <a:pt x="244" y="2354"/>
                  </a:lnTo>
                  <a:lnTo>
                    <a:pt x="229" y="2241"/>
                  </a:lnTo>
                  <a:lnTo>
                    <a:pt x="218" y="2143"/>
                  </a:lnTo>
                  <a:lnTo>
                    <a:pt x="225" y="2075"/>
                  </a:lnTo>
                  <a:lnTo>
                    <a:pt x="235" y="1981"/>
                  </a:lnTo>
                  <a:lnTo>
                    <a:pt x="225" y="1895"/>
                  </a:lnTo>
                  <a:lnTo>
                    <a:pt x="197" y="1809"/>
                  </a:lnTo>
                  <a:lnTo>
                    <a:pt x="177" y="1746"/>
                  </a:lnTo>
                  <a:lnTo>
                    <a:pt x="170" y="1645"/>
                  </a:lnTo>
                  <a:lnTo>
                    <a:pt x="155" y="1591"/>
                  </a:lnTo>
                  <a:lnTo>
                    <a:pt x="141" y="1395"/>
                  </a:lnTo>
                  <a:lnTo>
                    <a:pt x="120" y="1240"/>
                  </a:lnTo>
                  <a:lnTo>
                    <a:pt x="106" y="1122"/>
                  </a:lnTo>
                  <a:lnTo>
                    <a:pt x="84" y="1075"/>
                  </a:lnTo>
                  <a:lnTo>
                    <a:pt x="62" y="947"/>
                  </a:lnTo>
                  <a:lnTo>
                    <a:pt x="46" y="797"/>
                  </a:lnTo>
                  <a:lnTo>
                    <a:pt x="52" y="663"/>
                  </a:lnTo>
                  <a:lnTo>
                    <a:pt x="48" y="577"/>
                  </a:lnTo>
                  <a:lnTo>
                    <a:pt x="28" y="467"/>
                  </a:lnTo>
                  <a:lnTo>
                    <a:pt x="20" y="365"/>
                  </a:lnTo>
                  <a:lnTo>
                    <a:pt x="11" y="244"/>
                  </a:lnTo>
                  <a:lnTo>
                    <a:pt x="0" y="141"/>
                  </a:lnTo>
                  <a:lnTo>
                    <a:pt x="17" y="84"/>
                  </a:lnTo>
                  <a:lnTo>
                    <a:pt x="49" y="43"/>
                  </a:lnTo>
                  <a:lnTo>
                    <a:pt x="101" y="12"/>
                  </a:lnTo>
                  <a:lnTo>
                    <a:pt x="170" y="0"/>
                  </a:lnTo>
                  <a:close/>
                </a:path>
              </a:pathLst>
            </a:custGeom>
            <a:solidFill>
              <a:srgbClr val="0000FF"/>
            </a:solidFill>
            <a:ln w="4763">
              <a:solidFill>
                <a:srgbClr val="000000"/>
              </a:solidFill>
              <a:round/>
              <a:headEnd/>
              <a:tailEnd/>
            </a:ln>
          </p:spPr>
          <p:txBody>
            <a:bodyPr/>
            <a:lstStyle/>
            <a:p>
              <a:pPr algn="r"/>
              <a:endParaRPr lang="zh-CN" altLang="en-US" sz="2800"/>
            </a:p>
          </p:txBody>
        </p:sp>
        <p:sp>
          <p:nvSpPr>
            <p:cNvPr id="49200" name="Freeform 40"/>
            <p:cNvSpPr>
              <a:spLocks/>
            </p:cNvSpPr>
            <p:nvPr/>
          </p:nvSpPr>
          <p:spPr bwMode="auto">
            <a:xfrm>
              <a:off x="4230" y="2265"/>
              <a:ext cx="50" cy="248"/>
            </a:xfrm>
            <a:custGeom>
              <a:avLst/>
              <a:gdLst>
                <a:gd name="T0" fmla="*/ 114 w 148"/>
                <a:gd name="T1" fmla="*/ 989 h 989"/>
                <a:gd name="T2" fmla="*/ 114 w 148"/>
                <a:gd name="T3" fmla="*/ 858 h 989"/>
                <a:gd name="T4" fmla="*/ 134 w 148"/>
                <a:gd name="T5" fmla="*/ 787 h 989"/>
                <a:gd name="T6" fmla="*/ 148 w 148"/>
                <a:gd name="T7" fmla="*/ 725 h 989"/>
                <a:gd name="T8" fmla="*/ 114 w 148"/>
                <a:gd name="T9" fmla="*/ 656 h 989"/>
                <a:gd name="T10" fmla="*/ 114 w 148"/>
                <a:gd name="T11" fmla="*/ 624 h 989"/>
                <a:gd name="T12" fmla="*/ 100 w 148"/>
                <a:gd name="T13" fmla="*/ 569 h 989"/>
                <a:gd name="T14" fmla="*/ 78 w 148"/>
                <a:gd name="T15" fmla="*/ 521 h 989"/>
                <a:gd name="T16" fmla="*/ 85 w 148"/>
                <a:gd name="T17" fmla="*/ 451 h 989"/>
                <a:gd name="T18" fmla="*/ 57 w 148"/>
                <a:gd name="T19" fmla="*/ 412 h 989"/>
                <a:gd name="T20" fmla="*/ 43 w 148"/>
                <a:gd name="T21" fmla="*/ 341 h 989"/>
                <a:gd name="T22" fmla="*/ 43 w 148"/>
                <a:gd name="T23" fmla="*/ 264 h 989"/>
                <a:gd name="T24" fmla="*/ 36 w 148"/>
                <a:gd name="T25" fmla="*/ 186 h 989"/>
                <a:gd name="T26" fmla="*/ 14 w 148"/>
                <a:gd name="T27" fmla="*/ 108 h 989"/>
                <a:gd name="T28" fmla="*/ 0 w 148"/>
                <a:gd name="T29" fmla="*/ 23 h 989"/>
                <a:gd name="T30" fmla="*/ 0 w 148"/>
                <a:gd name="T31" fmla="*/ 0 h 9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989"/>
                <a:gd name="T50" fmla="*/ 148 w 148"/>
                <a:gd name="T51" fmla="*/ 989 h 9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989">
                  <a:moveTo>
                    <a:pt x="114" y="989"/>
                  </a:moveTo>
                  <a:lnTo>
                    <a:pt x="114" y="858"/>
                  </a:lnTo>
                  <a:lnTo>
                    <a:pt x="134" y="787"/>
                  </a:lnTo>
                  <a:lnTo>
                    <a:pt x="148" y="725"/>
                  </a:lnTo>
                  <a:lnTo>
                    <a:pt x="114" y="656"/>
                  </a:lnTo>
                  <a:lnTo>
                    <a:pt x="114" y="624"/>
                  </a:lnTo>
                  <a:lnTo>
                    <a:pt x="100" y="569"/>
                  </a:lnTo>
                  <a:lnTo>
                    <a:pt x="78" y="521"/>
                  </a:lnTo>
                  <a:lnTo>
                    <a:pt x="85" y="451"/>
                  </a:lnTo>
                  <a:lnTo>
                    <a:pt x="57" y="412"/>
                  </a:lnTo>
                  <a:lnTo>
                    <a:pt x="43" y="341"/>
                  </a:lnTo>
                  <a:lnTo>
                    <a:pt x="43" y="264"/>
                  </a:lnTo>
                  <a:lnTo>
                    <a:pt x="36" y="186"/>
                  </a:lnTo>
                  <a:lnTo>
                    <a:pt x="14" y="108"/>
                  </a:lnTo>
                  <a:lnTo>
                    <a:pt x="0" y="23"/>
                  </a:lnTo>
                  <a:lnTo>
                    <a:pt x="0" y="0"/>
                  </a:lnTo>
                </a:path>
              </a:pathLst>
            </a:custGeom>
            <a:noFill/>
            <a:ln w="4763">
              <a:solidFill>
                <a:srgbClr val="000000"/>
              </a:solidFill>
              <a:round/>
              <a:headEnd/>
              <a:tailEnd/>
            </a:ln>
          </p:spPr>
          <p:txBody>
            <a:bodyPr/>
            <a:lstStyle/>
            <a:p>
              <a:pPr algn="r"/>
              <a:endParaRPr lang="zh-CN" altLang="en-US" sz="2800"/>
            </a:p>
          </p:txBody>
        </p:sp>
      </p:grpSp>
      <p:sp>
        <p:nvSpPr>
          <p:cNvPr id="49156" name="Text Box 65"/>
          <p:cNvSpPr txBox="1">
            <a:spLocks noChangeArrowheads="1"/>
          </p:cNvSpPr>
          <p:nvPr/>
        </p:nvSpPr>
        <p:spPr bwMode="auto">
          <a:xfrm>
            <a:off x="3830638" y="4465638"/>
            <a:ext cx="1387475" cy="334962"/>
          </a:xfrm>
          <a:prstGeom prst="rect">
            <a:avLst/>
          </a:prstGeom>
          <a:noFill/>
          <a:ln w="9525">
            <a:noFill/>
            <a:miter lim="800000"/>
            <a:headEnd/>
            <a:tailEnd/>
          </a:ln>
        </p:spPr>
        <p:txBody>
          <a:bodyPr lIns="92075" tIns="46037" rIns="92075" bIns="46037">
            <a:spAutoFit/>
          </a:bodyPr>
          <a:lstStyle/>
          <a:p>
            <a:pPr algn="ctr" eaLnBrk="0" hangingPunct="0">
              <a:spcBef>
                <a:spcPct val="50000"/>
              </a:spcBef>
            </a:pPr>
            <a:endParaRPr kumimoji="1" lang="zh-CN" altLang="zh-CN" sz="1600" b="1">
              <a:solidFill>
                <a:schemeClr val="accent1"/>
              </a:solidFill>
              <a:latin typeface="Arial" pitchFamily="34" charset="0"/>
            </a:endParaRPr>
          </a:p>
        </p:txBody>
      </p:sp>
      <p:sp>
        <p:nvSpPr>
          <p:cNvPr id="111684" name="AutoShape 68"/>
          <p:cNvSpPr>
            <a:spLocks noChangeArrowheads="1"/>
          </p:cNvSpPr>
          <p:nvPr/>
        </p:nvSpPr>
        <p:spPr bwMode="auto">
          <a:xfrm>
            <a:off x="5003800" y="1628775"/>
            <a:ext cx="2089150" cy="1081088"/>
          </a:xfrm>
          <a:prstGeom prst="wedgeEllipseCallout">
            <a:avLst>
              <a:gd name="adj1" fmla="val -58056"/>
              <a:gd name="adj2" fmla="val 77606"/>
            </a:avLst>
          </a:prstGeom>
          <a:solidFill>
            <a:schemeClr val="folHlink"/>
          </a:solidFill>
          <a:ln w="9525">
            <a:solidFill>
              <a:schemeClr val="tx1"/>
            </a:solidFill>
            <a:miter lim="800000"/>
            <a:headEnd/>
            <a:tailEnd/>
          </a:ln>
        </p:spPr>
        <p:txBody>
          <a:bodyPr anchor="ctr"/>
          <a:lstStyle/>
          <a:p>
            <a:pPr algn="ctr"/>
            <a:r>
              <a:rPr lang="zh-CN" altLang="en-US" sz="2400"/>
              <a:t>谢谢啊！</a:t>
            </a:r>
          </a:p>
        </p:txBody>
      </p:sp>
      <p:grpSp>
        <p:nvGrpSpPr>
          <p:cNvPr id="4" name="Group 70"/>
          <p:cNvGrpSpPr>
            <a:grpSpLocks/>
          </p:cNvGrpSpPr>
          <p:nvPr/>
        </p:nvGrpSpPr>
        <p:grpSpPr bwMode="auto">
          <a:xfrm>
            <a:off x="2484438" y="1125538"/>
            <a:ext cx="1511300" cy="3311525"/>
            <a:chOff x="1565" y="709"/>
            <a:chExt cx="952" cy="2086"/>
          </a:xfrm>
        </p:grpSpPr>
        <p:grpSp>
          <p:nvGrpSpPr>
            <p:cNvPr id="5" name="Group 67"/>
            <p:cNvGrpSpPr>
              <a:grpSpLocks/>
            </p:cNvGrpSpPr>
            <p:nvPr/>
          </p:nvGrpSpPr>
          <p:grpSpPr bwMode="auto">
            <a:xfrm>
              <a:off x="1565" y="709"/>
              <a:ext cx="941" cy="1453"/>
              <a:chOff x="1543" y="796"/>
              <a:chExt cx="941" cy="1453"/>
            </a:xfrm>
          </p:grpSpPr>
          <p:grpSp>
            <p:nvGrpSpPr>
              <p:cNvPr id="6" name="Group 21"/>
              <p:cNvGrpSpPr>
                <a:grpSpLocks/>
              </p:cNvGrpSpPr>
              <p:nvPr/>
            </p:nvGrpSpPr>
            <p:grpSpPr bwMode="auto">
              <a:xfrm rot="-4877226">
                <a:off x="1913" y="676"/>
                <a:ext cx="344" cy="583"/>
                <a:chOff x="4733" y="2116"/>
                <a:chExt cx="151" cy="202"/>
              </a:xfrm>
            </p:grpSpPr>
            <p:grpSp>
              <p:nvGrpSpPr>
                <p:cNvPr id="7" name="Group 22"/>
                <p:cNvGrpSpPr>
                  <a:grpSpLocks/>
                </p:cNvGrpSpPr>
                <p:nvPr/>
              </p:nvGrpSpPr>
              <p:grpSpPr bwMode="auto">
                <a:xfrm>
                  <a:off x="4733" y="2147"/>
                  <a:ext cx="127" cy="171"/>
                  <a:chOff x="4733" y="2147"/>
                  <a:chExt cx="127" cy="171"/>
                </a:xfrm>
              </p:grpSpPr>
              <p:sp>
                <p:nvSpPr>
                  <p:cNvPr id="49188" name="Freeform 23"/>
                  <p:cNvSpPr>
                    <a:spLocks/>
                  </p:cNvSpPr>
                  <p:nvPr/>
                </p:nvSpPr>
                <p:spPr bwMode="auto">
                  <a:xfrm>
                    <a:off x="4733" y="2147"/>
                    <a:ext cx="127" cy="171"/>
                  </a:xfrm>
                  <a:custGeom>
                    <a:avLst/>
                    <a:gdLst>
                      <a:gd name="T0" fmla="*/ 12 w 381"/>
                      <a:gd name="T1" fmla="*/ 185 h 683"/>
                      <a:gd name="T2" fmla="*/ 4 w 381"/>
                      <a:gd name="T3" fmla="*/ 227 h 683"/>
                      <a:gd name="T4" fmla="*/ 0 w 381"/>
                      <a:gd name="T5" fmla="*/ 268 h 683"/>
                      <a:gd name="T6" fmla="*/ 10 w 381"/>
                      <a:gd name="T7" fmla="*/ 361 h 683"/>
                      <a:gd name="T8" fmla="*/ 17 w 381"/>
                      <a:gd name="T9" fmla="*/ 441 h 683"/>
                      <a:gd name="T10" fmla="*/ 35 w 381"/>
                      <a:gd name="T11" fmla="*/ 489 h 683"/>
                      <a:gd name="T12" fmla="*/ 54 w 381"/>
                      <a:gd name="T13" fmla="*/ 548 h 683"/>
                      <a:gd name="T14" fmla="*/ 65 w 381"/>
                      <a:gd name="T15" fmla="*/ 578 h 683"/>
                      <a:gd name="T16" fmla="*/ 81 w 381"/>
                      <a:gd name="T17" fmla="*/ 617 h 683"/>
                      <a:gd name="T18" fmla="*/ 93 w 381"/>
                      <a:gd name="T19" fmla="*/ 648 h 683"/>
                      <a:gd name="T20" fmla="*/ 106 w 381"/>
                      <a:gd name="T21" fmla="*/ 670 h 683"/>
                      <a:gd name="T22" fmla="*/ 118 w 381"/>
                      <a:gd name="T23" fmla="*/ 681 h 683"/>
                      <a:gd name="T24" fmla="*/ 132 w 381"/>
                      <a:gd name="T25" fmla="*/ 683 h 683"/>
                      <a:gd name="T26" fmla="*/ 146 w 381"/>
                      <a:gd name="T27" fmla="*/ 678 h 683"/>
                      <a:gd name="T28" fmla="*/ 157 w 381"/>
                      <a:gd name="T29" fmla="*/ 679 h 683"/>
                      <a:gd name="T30" fmla="*/ 165 w 381"/>
                      <a:gd name="T31" fmla="*/ 675 h 683"/>
                      <a:gd name="T32" fmla="*/ 177 w 381"/>
                      <a:gd name="T33" fmla="*/ 657 h 683"/>
                      <a:gd name="T34" fmla="*/ 193 w 381"/>
                      <a:gd name="T35" fmla="*/ 618 h 683"/>
                      <a:gd name="T36" fmla="*/ 207 w 381"/>
                      <a:gd name="T37" fmla="*/ 571 h 683"/>
                      <a:gd name="T38" fmla="*/ 218 w 381"/>
                      <a:gd name="T39" fmla="*/ 529 h 683"/>
                      <a:gd name="T40" fmla="*/ 223 w 381"/>
                      <a:gd name="T41" fmla="*/ 491 h 683"/>
                      <a:gd name="T42" fmla="*/ 231 w 381"/>
                      <a:gd name="T43" fmla="*/ 464 h 683"/>
                      <a:gd name="T44" fmla="*/ 245 w 381"/>
                      <a:gd name="T45" fmla="*/ 430 h 683"/>
                      <a:gd name="T46" fmla="*/ 261 w 381"/>
                      <a:gd name="T47" fmla="*/ 405 h 683"/>
                      <a:gd name="T48" fmla="*/ 247 w 381"/>
                      <a:gd name="T49" fmla="*/ 390 h 683"/>
                      <a:gd name="T50" fmla="*/ 229 w 381"/>
                      <a:gd name="T51" fmla="*/ 379 h 683"/>
                      <a:gd name="T52" fmla="*/ 243 w 381"/>
                      <a:gd name="T53" fmla="*/ 360 h 683"/>
                      <a:gd name="T54" fmla="*/ 245 w 381"/>
                      <a:gd name="T55" fmla="*/ 340 h 683"/>
                      <a:gd name="T56" fmla="*/ 250 w 381"/>
                      <a:gd name="T57" fmla="*/ 327 h 683"/>
                      <a:gd name="T58" fmla="*/ 260 w 381"/>
                      <a:gd name="T59" fmla="*/ 313 h 683"/>
                      <a:gd name="T60" fmla="*/ 267 w 381"/>
                      <a:gd name="T61" fmla="*/ 319 h 683"/>
                      <a:gd name="T62" fmla="*/ 275 w 381"/>
                      <a:gd name="T63" fmla="*/ 323 h 683"/>
                      <a:gd name="T64" fmla="*/ 283 w 381"/>
                      <a:gd name="T65" fmla="*/ 338 h 683"/>
                      <a:gd name="T66" fmla="*/ 287 w 381"/>
                      <a:gd name="T67" fmla="*/ 356 h 683"/>
                      <a:gd name="T68" fmla="*/ 293 w 381"/>
                      <a:gd name="T69" fmla="*/ 362 h 683"/>
                      <a:gd name="T70" fmla="*/ 305 w 381"/>
                      <a:gd name="T71" fmla="*/ 364 h 683"/>
                      <a:gd name="T72" fmla="*/ 313 w 381"/>
                      <a:gd name="T73" fmla="*/ 358 h 683"/>
                      <a:gd name="T74" fmla="*/ 319 w 381"/>
                      <a:gd name="T75" fmla="*/ 345 h 683"/>
                      <a:gd name="T76" fmla="*/ 327 w 381"/>
                      <a:gd name="T77" fmla="*/ 308 h 683"/>
                      <a:gd name="T78" fmla="*/ 344 w 381"/>
                      <a:gd name="T79" fmla="*/ 284 h 683"/>
                      <a:gd name="T80" fmla="*/ 354 w 381"/>
                      <a:gd name="T81" fmla="*/ 270 h 683"/>
                      <a:gd name="T82" fmla="*/ 358 w 381"/>
                      <a:gd name="T83" fmla="*/ 253 h 683"/>
                      <a:gd name="T84" fmla="*/ 348 w 381"/>
                      <a:gd name="T85" fmla="*/ 216 h 683"/>
                      <a:gd name="T86" fmla="*/ 341 w 381"/>
                      <a:gd name="T87" fmla="*/ 195 h 683"/>
                      <a:gd name="T88" fmla="*/ 350 w 381"/>
                      <a:gd name="T89" fmla="*/ 171 h 683"/>
                      <a:gd name="T90" fmla="*/ 368 w 381"/>
                      <a:gd name="T91" fmla="*/ 148 h 683"/>
                      <a:gd name="T92" fmla="*/ 381 w 381"/>
                      <a:gd name="T93" fmla="*/ 129 h 683"/>
                      <a:gd name="T94" fmla="*/ 372 w 381"/>
                      <a:gd name="T95" fmla="*/ 83 h 683"/>
                      <a:gd name="T96" fmla="*/ 351 w 381"/>
                      <a:gd name="T97" fmla="*/ 45 h 683"/>
                      <a:gd name="T98" fmla="*/ 299 w 381"/>
                      <a:gd name="T99" fmla="*/ 14 h 683"/>
                      <a:gd name="T100" fmla="*/ 244 w 381"/>
                      <a:gd name="T101" fmla="*/ 0 h 683"/>
                      <a:gd name="T102" fmla="*/ 189 w 381"/>
                      <a:gd name="T103" fmla="*/ 5 h 683"/>
                      <a:gd name="T104" fmla="*/ 127 w 381"/>
                      <a:gd name="T105" fmla="*/ 29 h 683"/>
                      <a:gd name="T106" fmla="*/ 108 w 381"/>
                      <a:gd name="T107" fmla="*/ 52 h 683"/>
                      <a:gd name="T108" fmla="*/ 99 w 381"/>
                      <a:gd name="T109" fmla="*/ 75 h 683"/>
                      <a:gd name="T110" fmla="*/ 90 w 381"/>
                      <a:gd name="T111" fmla="*/ 108 h 683"/>
                      <a:gd name="T112" fmla="*/ 83 w 381"/>
                      <a:gd name="T113" fmla="*/ 124 h 683"/>
                      <a:gd name="T114" fmla="*/ 42 w 381"/>
                      <a:gd name="T115" fmla="*/ 150 h 683"/>
                      <a:gd name="T116" fmla="*/ 24 w 381"/>
                      <a:gd name="T117" fmla="*/ 167 h 683"/>
                      <a:gd name="T118" fmla="*/ 12 w 381"/>
                      <a:gd name="T119" fmla="*/ 185 h 6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1"/>
                      <a:gd name="T181" fmla="*/ 0 h 683"/>
                      <a:gd name="T182" fmla="*/ 381 w 381"/>
                      <a:gd name="T183" fmla="*/ 683 h 6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1" h="683">
                        <a:moveTo>
                          <a:pt x="12" y="185"/>
                        </a:moveTo>
                        <a:lnTo>
                          <a:pt x="4" y="227"/>
                        </a:lnTo>
                        <a:lnTo>
                          <a:pt x="0" y="268"/>
                        </a:lnTo>
                        <a:lnTo>
                          <a:pt x="10" y="361"/>
                        </a:lnTo>
                        <a:lnTo>
                          <a:pt x="17" y="441"/>
                        </a:lnTo>
                        <a:lnTo>
                          <a:pt x="35" y="489"/>
                        </a:lnTo>
                        <a:lnTo>
                          <a:pt x="54" y="548"/>
                        </a:lnTo>
                        <a:lnTo>
                          <a:pt x="65" y="578"/>
                        </a:lnTo>
                        <a:lnTo>
                          <a:pt x="81" y="617"/>
                        </a:lnTo>
                        <a:lnTo>
                          <a:pt x="93" y="648"/>
                        </a:lnTo>
                        <a:lnTo>
                          <a:pt x="106" y="670"/>
                        </a:lnTo>
                        <a:lnTo>
                          <a:pt x="118" y="681"/>
                        </a:lnTo>
                        <a:lnTo>
                          <a:pt x="132" y="683"/>
                        </a:lnTo>
                        <a:lnTo>
                          <a:pt x="146" y="678"/>
                        </a:lnTo>
                        <a:lnTo>
                          <a:pt x="157" y="679"/>
                        </a:lnTo>
                        <a:lnTo>
                          <a:pt x="165" y="675"/>
                        </a:lnTo>
                        <a:lnTo>
                          <a:pt x="177" y="657"/>
                        </a:lnTo>
                        <a:lnTo>
                          <a:pt x="193" y="618"/>
                        </a:lnTo>
                        <a:lnTo>
                          <a:pt x="207" y="571"/>
                        </a:lnTo>
                        <a:lnTo>
                          <a:pt x="218" y="529"/>
                        </a:lnTo>
                        <a:lnTo>
                          <a:pt x="223" y="491"/>
                        </a:lnTo>
                        <a:lnTo>
                          <a:pt x="231" y="464"/>
                        </a:lnTo>
                        <a:lnTo>
                          <a:pt x="245" y="430"/>
                        </a:lnTo>
                        <a:lnTo>
                          <a:pt x="261" y="405"/>
                        </a:lnTo>
                        <a:lnTo>
                          <a:pt x="247" y="390"/>
                        </a:lnTo>
                        <a:lnTo>
                          <a:pt x="229" y="379"/>
                        </a:lnTo>
                        <a:lnTo>
                          <a:pt x="243" y="360"/>
                        </a:lnTo>
                        <a:lnTo>
                          <a:pt x="245" y="340"/>
                        </a:lnTo>
                        <a:lnTo>
                          <a:pt x="250" y="327"/>
                        </a:lnTo>
                        <a:lnTo>
                          <a:pt x="260" y="313"/>
                        </a:lnTo>
                        <a:lnTo>
                          <a:pt x="267" y="319"/>
                        </a:lnTo>
                        <a:lnTo>
                          <a:pt x="275" y="323"/>
                        </a:lnTo>
                        <a:lnTo>
                          <a:pt x="283" y="338"/>
                        </a:lnTo>
                        <a:lnTo>
                          <a:pt x="287" y="356"/>
                        </a:lnTo>
                        <a:lnTo>
                          <a:pt x="293" y="362"/>
                        </a:lnTo>
                        <a:lnTo>
                          <a:pt x="305" y="364"/>
                        </a:lnTo>
                        <a:lnTo>
                          <a:pt x="313" y="358"/>
                        </a:lnTo>
                        <a:lnTo>
                          <a:pt x="319" y="345"/>
                        </a:lnTo>
                        <a:lnTo>
                          <a:pt x="327" y="308"/>
                        </a:lnTo>
                        <a:lnTo>
                          <a:pt x="344" y="284"/>
                        </a:lnTo>
                        <a:lnTo>
                          <a:pt x="354" y="270"/>
                        </a:lnTo>
                        <a:lnTo>
                          <a:pt x="358" y="253"/>
                        </a:lnTo>
                        <a:lnTo>
                          <a:pt x="348" y="216"/>
                        </a:lnTo>
                        <a:lnTo>
                          <a:pt x="341" y="195"/>
                        </a:lnTo>
                        <a:lnTo>
                          <a:pt x="350" y="171"/>
                        </a:lnTo>
                        <a:lnTo>
                          <a:pt x="368" y="148"/>
                        </a:lnTo>
                        <a:lnTo>
                          <a:pt x="381" y="129"/>
                        </a:lnTo>
                        <a:lnTo>
                          <a:pt x="372" y="83"/>
                        </a:lnTo>
                        <a:lnTo>
                          <a:pt x="351" y="45"/>
                        </a:lnTo>
                        <a:lnTo>
                          <a:pt x="299" y="14"/>
                        </a:lnTo>
                        <a:lnTo>
                          <a:pt x="244" y="0"/>
                        </a:lnTo>
                        <a:lnTo>
                          <a:pt x="189" y="5"/>
                        </a:lnTo>
                        <a:lnTo>
                          <a:pt x="127" y="29"/>
                        </a:lnTo>
                        <a:lnTo>
                          <a:pt x="108" y="52"/>
                        </a:lnTo>
                        <a:lnTo>
                          <a:pt x="99" y="75"/>
                        </a:lnTo>
                        <a:lnTo>
                          <a:pt x="90" y="108"/>
                        </a:lnTo>
                        <a:lnTo>
                          <a:pt x="83" y="124"/>
                        </a:lnTo>
                        <a:lnTo>
                          <a:pt x="42" y="150"/>
                        </a:lnTo>
                        <a:lnTo>
                          <a:pt x="24" y="167"/>
                        </a:lnTo>
                        <a:lnTo>
                          <a:pt x="12" y="185"/>
                        </a:lnTo>
                        <a:close/>
                      </a:path>
                    </a:pathLst>
                  </a:custGeom>
                  <a:solidFill>
                    <a:srgbClr val="E0A080"/>
                  </a:solidFill>
                  <a:ln w="4763">
                    <a:solidFill>
                      <a:srgbClr val="000000"/>
                    </a:solidFill>
                    <a:round/>
                    <a:headEnd/>
                    <a:tailEnd/>
                  </a:ln>
                </p:spPr>
                <p:txBody>
                  <a:bodyPr/>
                  <a:lstStyle/>
                  <a:p>
                    <a:pPr algn="r"/>
                    <a:endParaRPr lang="zh-CN" altLang="en-US" sz="2800"/>
                  </a:p>
                </p:txBody>
              </p:sp>
              <p:grpSp>
                <p:nvGrpSpPr>
                  <p:cNvPr id="8" name="Group 24"/>
                  <p:cNvGrpSpPr>
                    <a:grpSpLocks/>
                  </p:cNvGrpSpPr>
                  <p:nvPr/>
                </p:nvGrpSpPr>
                <p:grpSpPr bwMode="auto">
                  <a:xfrm>
                    <a:off x="4748" y="2173"/>
                    <a:ext cx="99" cy="91"/>
                    <a:chOff x="4748" y="2173"/>
                    <a:chExt cx="99" cy="91"/>
                  </a:xfrm>
                </p:grpSpPr>
                <p:grpSp>
                  <p:nvGrpSpPr>
                    <p:cNvPr id="9" name="Group 25"/>
                    <p:cNvGrpSpPr>
                      <a:grpSpLocks/>
                    </p:cNvGrpSpPr>
                    <p:nvPr/>
                  </p:nvGrpSpPr>
                  <p:grpSpPr bwMode="auto">
                    <a:xfrm>
                      <a:off x="4748" y="2173"/>
                      <a:ext cx="99" cy="91"/>
                      <a:chOff x="4748" y="2173"/>
                      <a:chExt cx="99" cy="91"/>
                    </a:xfrm>
                  </p:grpSpPr>
                  <p:sp>
                    <p:nvSpPr>
                      <p:cNvPr id="49192" name="Freeform 26"/>
                      <p:cNvSpPr>
                        <a:spLocks/>
                      </p:cNvSpPr>
                      <p:nvPr/>
                    </p:nvSpPr>
                    <p:spPr bwMode="auto">
                      <a:xfrm>
                        <a:off x="4748" y="2182"/>
                        <a:ext cx="30" cy="82"/>
                      </a:xfrm>
                      <a:custGeom>
                        <a:avLst/>
                        <a:gdLst>
                          <a:gd name="T0" fmla="*/ 3 w 89"/>
                          <a:gd name="T1" fmla="*/ 325 h 325"/>
                          <a:gd name="T2" fmla="*/ 15 w 89"/>
                          <a:gd name="T3" fmla="*/ 294 h 325"/>
                          <a:gd name="T4" fmla="*/ 22 w 89"/>
                          <a:gd name="T5" fmla="*/ 272 h 325"/>
                          <a:gd name="T6" fmla="*/ 18 w 89"/>
                          <a:gd name="T7" fmla="*/ 232 h 325"/>
                          <a:gd name="T8" fmla="*/ 7 w 89"/>
                          <a:gd name="T9" fmla="*/ 197 h 325"/>
                          <a:gd name="T10" fmla="*/ 0 w 89"/>
                          <a:gd name="T11" fmla="*/ 157 h 325"/>
                          <a:gd name="T12" fmla="*/ 3 w 89"/>
                          <a:gd name="T13" fmla="*/ 124 h 325"/>
                          <a:gd name="T14" fmla="*/ 20 w 89"/>
                          <a:gd name="T15" fmla="*/ 90 h 325"/>
                          <a:gd name="T16" fmla="*/ 38 w 89"/>
                          <a:gd name="T17" fmla="*/ 68 h 325"/>
                          <a:gd name="T18" fmla="*/ 64 w 89"/>
                          <a:gd name="T19" fmla="*/ 47 h 325"/>
                          <a:gd name="T20" fmla="*/ 89 w 89"/>
                          <a:gd name="T21" fmla="*/ 37 h 325"/>
                          <a:gd name="T22" fmla="*/ 75 w 89"/>
                          <a:gd name="T23" fmla="*/ 36 h 325"/>
                          <a:gd name="T24" fmla="*/ 65 w 89"/>
                          <a:gd name="T25" fmla="*/ 32 h 325"/>
                          <a:gd name="T26" fmla="*/ 60 w 89"/>
                          <a:gd name="T27" fmla="*/ 24 h 325"/>
                          <a:gd name="T28" fmla="*/ 55 w 89"/>
                          <a:gd name="T29" fmla="*/ 9 h 325"/>
                          <a:gd name="T30" fmla="*/ 57 w 89"/>
                          <a:gd name="T31" fmla="*/ 0 h 3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325"/>
                          <a:gd name="T50" fmla="*/ 89 w 89"/>
                          <a:gd name="T51" fmla="*/ 325 h 3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325">
                            <a:moveTo>
                              <a:pt x="3" y="325"/>
                            </a:moveTo>
                            <a:lnTo>
                              <a:pt x="15" y="294"/>
                            </a:lnTo>
                            <a:lnTo>
                              <a:pt x="22" y="272"/>
                            </a:lnTo>
                            <a:lnTo>
                              <a:pt x="18" y="232"/>
                            </a:lnTo>
                            <a:lnTo>
                              <a:pt x="7" y="197"/>
                            </a:lnTo>
                            <a:lnTo>
                              <a:pt x="0" y="157"/>
                            </a:lnTo>
                            <a:lnTo>
                              <a:pt x="3" y="124"/>
                            </a:lnTo>
                            <a:lnTo>
                              <a:pt x="20" y="90"/>
                            </a:lnTo>
                            <a:lnTo>
                              <a:pt x="38" y="68"/>
                            </a:lnTo>
                            <a:lnTo>
                              <a:pt x="64" y="47"/>
                            </a:lnTo>
                            <a:lnTo>
                              <a:pt x="89" y="37"/>
                            </a:lnTo>
                            <a:lnTo>
                              <a:pt x="75" y="36"/>
                            </a:lnTo>
                            <a:lnTo>
                              <a:pt x="65" y="32"/>
                            </a:lnTo>
                            <a:lnTo>
                              <a:pt x="60" y="24"/>
                            </a:lnTo>
                            <a:lnTo>
                              <a:pt x="55" y="9"/>
                            </a:lnTo>
                            <a:lnTo>
                              <a:pt x="57" y="0"/>
                            </a:lnTo>
                          </a:path>
                        </a:pathLst>
                      </a:custGeom>
                      <a:noFill/>
                      <a:ln w="4763">
                        <a:solidFill>
                          <a:srgbClr val="000000"/>
                        </a:solidFill>
                        <a:round/>
                        <a:headEnd/>
                        <a:tailEnd/>
                      </a:ln>
                    </p:spPr>
                    <p:txBody>
                      <a:bodyPr/>
                      <a:lstStyle/>
                      <a:p>
                        <a:pPr algn="r"/>
                        <a:endParaRPr lang="zh-CN" altLang="en-US" sz="2800"/>
                      </a:p>
                    </p:txBody>
                  </p:sp>
                  <p:sp>
                    <p:nvSpPr>
                      <p:cNvPr id="49193" name="Freeform 27"/>
                      <p:cNvSpPr>
                        <a:spLocks/>
                      </p:cNvSpPr>
                      <p:nvPr/>
                    </p:nvSpPr>
                    <p:spPr bwMode="auto">
                      <a:xfrm>
                        <a:off x="4790" y="2196"/>
                        <a:ext cx="35" cy="11"/>
                      </a:xfrm>
                      <a:custGeom>
                        <a:avLst/>
                        <a:gdLst>
                          <a:gd name="T0" fmla="*/ 0 w 104"/>
                          <a:gd name="T1" fmla="*/ 23 h 45"/>
                          <a:gd name="T2" fmla="*/ 20 w 104"/>
                          <a:gd name="T3" fmla="*/ 36 h 45"/>
                          <a:gd name="T4" fmla="*/ 40 w 104"/>
                          <a:gd name="T5" fmla="*/ 44 h 45"/>
                          <a:gd name="T6" fmla="*/ 63 w 104"/>
                          <a:gd name="T7" fmla="*/ 45 h 45"/>
                          <a:gd name="T8" fmla="*/ 79 w 104"/>
                          <a:gd name="T9" fmla="*/ 44 h 45"/>
                          <a:gd name="T10" fmla="*/ 94 w 104"/>
                          <a:gd name="T11" fmla="*/ 39 h 45"/>
                          <a:gd name="T12" fmla="*/ 104 w 104"/>
                          <a:gd name="T13" fmla="*/ 26 h 45"/>
                          <a:gd name="T14" fmla="*/ 104 w 104"/>
                          <a:gd name="T15" fmla="*/ 10 h 45"/>
                          <a:gd name="T16" fmla="*/ 92 w 104"/>
                          <a:gd name="T17" fmla="*/ 2 h 45"/>
                          <a:gd name="T18" fmla="*/ 78 w 104"/>
                          <a:gd name="T19" fmla="*/ 0 h 45"/>
                          <a:gd name="T20" fmla="*/ 59 w 104"/>
                          <a:gd name="T21" fmla="*/ 5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45"/>
                          <a:gd name="T35" fmla="*/ 104 w 104"/>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45">
                            <a:moveTo>
                              <a:pt x="0" y="23"/>
                            </a:moveTo>
                            <a:lnTo>
                              <a:pt x="20" y="36"/>
                            </a:lnTo>
                            <a:lnTo>
                              <a:pt x="40" y="44"/>
                            </a:lnTo>
                            <a:lnTo>
                              <a:pt x="63" y="45"/>
                            </a:lnTo>
                            <a:lnTo>
                              <a:pt x="79" y="44"/>
                            </a:lnTo>
                            <a:lnTo>
                              <a:pt x="94" y="39"/>
                            </a:lnTo>
                            <a:lnTo>
                              <a:pt x="104" y="26"/>
                            </a:lnTo>
                            <a:lnTo>
                              <a:pt x="104" y="10"/>
                            </a:lnTo>
                            <a:lnTo>
                              <a:pt x="92" y="2"/>
                            </a:lnTo>
                            <a:lnTo>
                              <a:pt x="78" y="0"/>
                            </a:lnTo>
                            <a:lnTo>
                              <a:pt x="59" y="5"/>
                            </a:lnTo>
                          </a:path>
                        </a:pathLst>
                      </a:custGeom>
                      <a:noFill/>
                      <a:ln w="4763">
                        <a:solidFill>
                          <a:srgbClr val="000000"/>
                        </a:solidFill>
                        <a:round/>
                        <a:headEnd/>
                        <a:tailEnd/>
                      </a:ln>
                    </p:spPr>
                    <p:txBody>
                      <a:bodyPr/>
                      <a:lstStyle/>
                      <a:p>
                        <a:pPr algn="r"/>
                        <a:endParaRPr lang="zh-CN" altLang="en-US" sz="2800"/>
                      </a:p>
                    </p:txBody>
                  </p:sp>
                  <p:sp>
                    <p:nvSpPr>
                      <p:cNvPr id="49194" name="Freeform 28"/>
                      <p:cNvSpPr>
                        <a:spLocks/>
                      </p:cNvSpPr>
                      <p:nvPr/>
                    </p:nvSpPr>
                    <p:spPr bwMode="auto">
                      <a:xfrm>
                        <a:off x="4782" y="2221"/>
                        <a:ext cx="15" cy="17"/>
                      </a:xfrm>
                      <a:custGeom>
                        <a:avLst/>
                        <a:gdLst>
                          <a:gd name="T0" fmla="*/ 47 w 47"/>
                          <a:gd name="T1" fmla="*/ 0 h 68"/>
                          <a:gd name="T2" fmla="*/ 28 w 47"/>
                          <a:gd name="T3" fmla="*/ 9 h 68"/>
                          <a:gd name="T4" fmla="*/ 13 w 47"/>
                          <a:gd name="T5" fmla="*/ 25 h 68"/>
                          <a:gd name="T6" fmla="*/ 3 w 47"/>
                          <a:gd name="T7" fmla="*/ 47 h 68"/>
                          <a:gd name="T8" fmla="*/ 0 w 47"/>
                          <a:gd name="T9" fmla="*/ 68 h 68"/>
                          <a:gd name="T10" fmla="*/ 0 60000 65536"/>
                          <a:gd name="T11" fmla="*/ 0 60000 65536"/>
                          <a:gd name="T12" fmla="*/ 0 60000 65536"/>
                          <a:gd name="T13" fmla="*/ 0 60000 65536"/>
                          <a:gd name="T14" fmla="*/ 0 60000 65536"/>
                          <a:gd name="T15" fmla="*/ 0 w 47"/>
                          <a:gd name="T16" fmla="*/ 0 h 68"/>
                          <a:gd name="T17" fmla="*/ 47 w 47"/>
                          <a:gd name="T18" fmla="*/ 68 h 68"/>
                        </a:gdLst>
                        <a:ahLst/>
                        <a:cxnLst>
                          <a:cxn ang="T10">
                            <a:pos x="T0" y="T1"/>
                          </a:cxn>
                          <a:cxn ang="T11">
                            <a:pos x="T2" y="T3"/>
                          </a:cxn>
                          <a:cxn ang="T12">
                            <a:pos x="T4" y="T5"/>
                          </a:cxn>
                          <a:cxn ang="T13">
                            <a:pos x="T6" y="T7"/>
                          </a:cxn>
                          <a:cxn ang="T14">
                            <a:pos x="T8" y="T9"/>
                          </a:cxn>
                        </a:cxnLst>
                        <a:rect l="T15" t="T16" r="T17" b="T18"/>
                        <a:pathLst>
                          <a:path w="47" h="68">
                            <a:moveTo>
                              <a:pt x="47" y="0"/>
                            </a:moveTo>
                            <a:lnTo>
                              <a:pt x="28" y="9"/>
                            </a:lnTo>
                            <a:lnTo>
                              <a:pt x="13" y="25"/>
                            </a:lnTo>
                            <a:lnTo>
                              <a:pt x="3" y="47"/>
                            </a:lnTo>
                            <a:lnTo>
                              <a:pt x="0" y="68"/>
                            </a:lnTo>
                          </a:path>
                        </a:pathLst>
                      </a:custGeom>
                      <a:noFill/>
                      <a:ln w="4763">
                        <a:solidFill>
                          <a:srgbClr val="000000"/>
                        </a:solidFill>
                        <a:round/>
                        <a:headEnd/>
                        <a:tailEnd/>
                      </a:ln>
                    </p:spPr>
                    <p:txBody>
                      <a:bodyPr/>
                      <a:lstStyle/>
                      <a:p>
                        <a:pPr algn="r"/>
                        <a:endParaRPr lang="zh-CN" altLang="en-US" sz="2800"/>
                      </a:p>
                    </p:txBody>
                  </p:sp>
                  <p:sp>
                    <p:nvSpPr>
                      <p:cNvPr id="49195" name="Freeform 29"/>
                      <p:cNvSpPr>
                        <a:spLocks/>
                      </p:cNvSpPr>
                      <p:nvPr/>
                    </p:nvSpPr>
                    <p:spPr bwMode="auto">
                      <a:xfrm>
                        <a:off x="4817" y="2180"/>
                        <a:ext cx="12" cy="13"/>
                      </a:xfrm>
                      <a:custGeom>
                        <a:avLst/>
                        <a:gdLst>
                          <a:gd name="T0" fmla="*/ 0 w 38"/>
                          <a:gd name="T1" fmla="*/ 0 h 52"/>
                          <a:gd name="T2" fmla="*/ 18 w 38"/>
                          <a:gd name="T3" fmla="*/ 52 h 52"/>
                          <a:gd name="T4" fmla="*/ 20 w 38"/>
                          <a:gd name="T5" fmla="*/ 39 h 52"/>
                          <a:gd name="T6" fmla="*/ 27 w 38"/>
                          <a:gd name="T7" fmla="*/ 32 h 52"/>
                          <a:gd name="T8" fmla="*/ 38 w 38"/>
                          <a:gd name="T9" fmla="*/ 33 h 52"/>
                          <a:gd name="T10" fmla="*/ 0 60000 65536"/>
                          <a:gd name="T11" fmla="*/ 0 60000 65536"/>
                          <a:gd name="T12" fmla="*/ 0 60000 65536"/>
                          <a:gd name="T13" fmla="*/ 0 60000 65536"/>
                          <a:gd name="T14" fmla="*/ 0 60000 65536"/>
                          <a:gd name="T15" fmla="*/ 0 w 38"/>
                          <a:gd name="T16" fmla="*/ 0 h 52"/>
                          <a:gd name="T17" fmla="*/ 38 w 38"/>
                          <a:gd name="T18" fmla="*/ 52 h 52"/>
                        </a:gdLst>
                        <a:ahLst/>
                        <a:cxnLst>
                          <a:cxn ang="T10">
                            <a:pos x="T0" y="T1"/>
                          </a:cxn>
                          <a:cxn ang="T11">
                            <a:pos x="T2" y="T3"/>
                          </a:cxn>
                          <a:cxn ang="T12">
                            <a:pos x="T4" y="T5"/>
                          </a:cxn>
                          <a:cxn ang="T13">
                            <a:pos x="T6" y="T7"/>
                          </a:cxn>
                          <a:cxn ang="T14">
                            <a:pos x="T8" y="T9"/>
                          </a:cxn>
                        </a:cxnLst>
                        <a:rect l="T15" t="T16" r="T17" b="T18"/>
                        <a:pathLst>
                          <a:path w="38" h="52">
                            <a:moveTo>
                              <a:pt x="0" y="0"/>
                            </a:moveTo>
                            <a:lnTo>
                              <a:pt x="18" y="52"/>
                            </a:lnTo>
                            <a:lnTo>
                              <a:pt x="20" y="39"/>
                            </a:lnTo>
                            <a:lnTo>
                              <a:pt x="27" y="32"/>
                            </a:lnTo>
                            <a:lnTo>
                              <a:pt x="38" y="33"/>
                            </a:lnTo>
                          </a:path>
                        </a:pathLst>
                      </a:custGeom>
                      <a:noFill/>
                      <a:ln w="4763">
                        <a:solidFill>
                          <a:srgbClr val="000000"/>
                        </a:solidFill>
                        <a:round/>
                        <a:headEnd/>
                        <a:tailEnd/>
                      </a:ln>
                    </p:spPr>
                    <p:txBody>
                      <a:bodyPr/>
                      <a:lstStyle/>
                      <a:p>
                        <a:pPr algn="r"/>
                        <a:endParaRPr lang="zh-CN" altLang="en-US" sz="2800"/>
                      </a:p>
                    </p:txBody>
                  </p:sp>
                  <p:sp>
                    <p:nvSpPr>
                      <p:cNvPr id="49196" name="Freeform 30"/>
                      <p:cNvSpPr>
                        <a:spLocks/>
                      </p:cNvSpPr>
                      <p:nvPr/>
                    </p:nvSpPr>
                    <p:spPr bwMode="auto">
                      <a:xfrm>
                        <a:off x="4826" y="2191"/>
                        <a:ext cx="6" cy="5"/>
                      </a:xfrm>
                      <a:custGeom>
                        <a:avLst/>
                        <a:gdLst>
                          <a:gd name="T0" fmla="*/ 7 w 17"/>
                          <a:gd name="T1" fmla="*/ 17 h 20"/>
                          <a:gd name="T2" fmla="*/ 2 w 17"/>
                          <a:gd name="T3" fmla="*/ 13 h 20"/>
                          <a:gd name="T4" fmla="*/ 0 w 17"/>
                          <a:gd name="T5" fmla="*/ 9 h 20"/>
                          <a:gd name="T6" fmla="*/ 0 w 17"/>
                          <a:gd name="T7" fmla="*/ 4 h 20"/>
                          <a:gd name="T8" fmla="*/ 3 w 17"/>
                          <a:gd name="T9" fmla="*/ 0 h 20"/>
                          <a:gd name="T10" fmla="*/ 8 w 17"/>
                          <a:gd name="T11" fmla="*/ 0 h 20"/>
                          <a:gd name="T12" fmla="*/ 13 w 17"/>
                          <a:gd name="T13" fmla="*/ 3 h 20"/>
                          <a:gd name="T14" fmla="*/ 15 w 17"/>
                          <a:gd name="T15" fmla="*/ 7 h 20"/>
                          <a:gd name="T16" fmla="*/ 15 w 17"/>
                          <a:gd name="T17" fmla="*/ 12 h 20"/>
                          <a:gd name="T18" fmla="*/ 16 w 17"/>
                          <a:gd name="T19" fmla="*/ 17 h 20"/>
                          <a:gd name="T20" fmla="*/ 17 w 17"/>
                          <a:gd name="T21" fmla="*/ 20 h 20"/>
                          <a:gd name="T22" fmla="*/ 13 w 17"/>
                          <a:gd name="T23" fmla="*/ 19 h 20"/>
                          <a:gd name="T24" fmla="*/ 7 w 17"/>
                          <a:gd name="T25" fmla="*/ 17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0"/>
                          <a:gd name="T41" fmla="*/ 17 w 17"/>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0">
                            <a:moveTo>
                              <a:pt x="7" y="17"/>
                            </a:moveTo>
                            <a:lnTo>
                              <a:pt x="2" y="13"/>
                            </a:lnTo>
                            <a:lnTo>
                              <a:pt x="0" y="9"/>
                            </a:lnTo>
                            <a:lnTo>
                              <a:pt x="0" y="4"/>
                            </a:lnTo>
                            <a:lnTo>
                              <a:pt x="3" y="0"/>
                            </a:lnTo>
                            <a:lnTo>
                              <a:pt x="8" y="0"/>
                            </a:lnTo>
                            <a:lnTo>
                              <a:pt x="13" y="3"/>
                            </a:lnTo>
                            <a:lnTo>
                              <a:pt x="15" y="7"/>
                            </a:lnTo>
                            <a:lnTo>
                              <a:pt x="15" y="12"/>
                            </a:lnTo>
                            <a:lnTo>
                              <a:pt x="16" y="17"/>
                            </a:lnTo>
                            <a:lnTo>
                              <a:pt x="17" y="20"/>
                            </a:lnTo>
                            <a:lnTo>
                              <a:pt x="13" y="19"/>
                            </a:lnTo>
                            <a:lnTo>
                              <a:pt x="7" y="17"/>
                            </a:lnTo>
                            <a:close/>
                          </a:path>
                        </a:pathLst>
                      </a:custGeom>
                      <a:solidFill>
                        <a:srgbClr val="C08040"/>
                      </a:solidFill>
                      <a:ln w="4763">
                        <a:solidFill>
                          <a:srgbClr val="000000"/>
                        </a:solidFill>
                        <a:round/>
                        <a:headEnd/>
                        <a:tailEnd/>
                      </a:ln>
                    </p:spPr>
                    <p:txBody>
                      <a:bodyPr/>
                      <a:lstStyle/>
                      <a:p>
                        <a:pPr algn="r"/>
                        <a:endParaRPr lang="zh-CN" altLang="en-US" sz="2800"/>
                      </a:p>
                    </p:txBody>
                  </p:sp>
                  <p:sp>
                    <p:nvSpPr>
                      <p:cNvPr id="49197" name="Freeform 31"/>
                      <p:cNvSpPr>
                        <a:spLocks/>
                      </p:cNvSpPr>
                      <p:nvPr/>
                    </p:nvSpPr>
                    <p:spPr bwMode="auto">
                      <a:xfrm>
                        <a:off x="4830" y="2173"/>
                        <a:ext cx="17" cy="23"/>
                      </a:xfrm>
                      <a:custGeom>
                        <a:avLst/>
                        <a:gdLst>
                          <a:gd name="T0" fmla="*/ 51 w 51"/>
                          <a:gd name="T1" fmla="*/ 91 h 91"/>
                          <a:gd name="T2" fmla="*/ 50 w 51"/>
                          <a:gd name="T3" fmla="*/ 62 h 91"/>
                          <a:gd name="T4" fmla="*/ 41 w 51"/>
                          <a:gd name="T5" fmla="*/ 37 h 91"/>
                          <a:gd name="T6" fmla="*/ 22 w 51"/>
                          <a:gd name="T7" fmla="*/ 30 h 91"/>
                          <a:gd name="T8" fmla="*/ 3 w 51"/>
                          <a:gd name="T9" fmla="*/ 17 h 91"/>
                          <a:gd name="T10" fmla="*/ 0 w 51"/>
                          <a:gd name="T11" fmla="*/ 0 h 91"/>
                          <a:gd name="T12" fmla="*/ 0 60000 65536"/>
                          <a:gd name="T13" fmla="*/ 0 60000 65536"/>
                          <a:gd name="T14" fmla="*/ 0 60000 65536"/>
                          <a:gd name="T15" fmla="*/ 0 60000 65536"/>
                          <a:gd name="T16" fmla="*/ 0 60000 65536"/>
                          <a:gd name="T17" fmla="*/ 0 60000 65536"/>
                          <a:gd name="T18" fmla="*/ 0 w 51"/>
                          <a:gd name="T19" fmla="*/ 0 h 91"/>
                          <a:gd name="T20" fmla="*/ 51 w 51"/>
                          <a:gd name="T21" fmla="*/ 91 h 91"/>
                        </a:gdLst>
                        <a:ahLst/>
                        <a:cxnLst>
                          <a:cxn ang="T12">
                            <a:pos x="T0" y="T1"/>
                          </a:cxn>
                          <a:cxn ang="T13">
                            <a:pos x="T2" y="T3"/>
                          </a:cxn>
                          <a:cxn ang="T14">
                            <a:pos x="T4" y="T5"/>
                          </a:cxn>
                          <a:cxn ang="T15">
                            <a:pos x="T6" y="T7"/>
                          </a:cxn>
                          <a:cxn ang="T16">
                            <a:pos x="T8" y="T9"/>
                          </a:cxn>
                          <a:cxn ang="T17">
                            <a:pos x="T10" y="T11"/>
                          </a:cxn>
                        </a:cxnLst>
                        <a:rect l="T18" t="T19" r="T20" b="T21"/>
                        <a:pathLst>
                          <a:path w="51" h="91">
                            <a:moveTo>
                              <a:pt x="51" y="91"/>
                            </a:moveTo>
                            <a:lnTo>
                              <a:pt x="50" y="62"/>
                            </a:lnTo>
                            <a:lnTo>
                              <a:pt x="41" y="37"/>
                            </a:lnTo>
                            <a:lnTo>
                              <a:pt x="22" y="30"/>
                            </a:lnTo>
                            <a:lnTo>
                              <a:pt x="3" y="17"/>
                            </a:lnTo>
                            <a:lnTo>
                              <a:pt x="0" y="0"/>
                            </a:lnTo>
                          </a:path>
                        </a:pathLst>
                      </a:custGeom>
                      <a:noFill/>
                      <a:ln w="4763">
                        <a:solidFill>
                          <a:srgbClr val="000000"/>
                        </a:solidFill>
                        <a:round/>
                        <a:headEnd/>
                        <a:tailEnd/>
                      </a:ln>
                    </p:spPr>
                    <p:txBody>
                      <a:bodyPr/>
                      <a:lstStyle/>
                      <a:p>
                        <a:pPr algn="r"/>
                        <a:endParaRPr lang="zh-CN" altLang="en-US" sz="2800"/>
                      </a:p>
                    </p:txBody>
                  </p:sp>
                  <p:sp>
                    <p:nvSpPr>
                      <p:cNvPr id="49198" name="Freeform 32"/>
                      <p:cNvSpPr>
                        <a:spLocks/>
                      </p:cNvSpPr>
                      <p:nvPr/>
                    </p:nvSpPr>
                    <p:spPr bwMode="auto">
                      <a:xfrm>
                        <a:off x="4808" y="2205"/>
                        <a:ext cx="22" cy="22"/>
                      </a:xfrm>
                      <a:custGeom>
                        <a:avLst/>
                        <a:gdLst>
                          <a:gd name="T0" fmla="*/ 35 w 67"/>
                          <a:gd name="T1" fmla="*/ 82 h 86"/>
                          <a:gd name="T2" fmla="*/ 21 w 67"/>
                          <a:gd name="T3" fmla="*/ 86 h 86"/>
                          <a:gd name="T4" fmla="*/ 8 w 67"/>
                          <a:gd name="T5" fmla="*/ 84 h 86"/>
                          <a:gd name="T6" fmla="*/ 0 w 67"/>
                          <a:gd name="T7" fmla="*/ 74 h 86"/>
                          <a:gd name="T8" fmla="*/ 1 w 67"/>
                          <a:gd name="T9" fmla="*/ 57 h 86"/>
                          <a:gd name="T10" fmla="*/ 12 w 67"/>
                          <a:gd name="T11" fmla="*/ 45 h 86"/>
                          <a:gd name="T12" fmla="*/ 33 w 67"/>
                          <a:gd name="T13" fmla="*/ 35 h 86"/>
                          <a:gd name="T14" fmla="*/ 50 w 67"/>
                          <a:gd name="T15" fmla="*/ 23 h 86"/>
                          <a:gd name="T16" fmla="*/ 60 w 67"/>
                          <a:gd name="T17" fmla="*/ 15 h 86"/>
                          <a:gd name="T18" fmla="*/ 67 w 67"/>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86"/>
                          <a:gd name="T32" fmla="*/ 67 w 67"/>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86">
                            <a:moveTo>
                              <a:pt x="35" y="82"/>
                            </a:moveTo>
                            <a:lnTo>
                              <a:pt x="21" y="86"/>
                            </a:lnTo>
                            <a:lnTo>
                              <a:pt x="8" y="84"/>
                            </a:lnTo>
                            <a:lnTo>
                              <a:pt x="0" y="74"/>
                            </a:lnTo>
                            <a:lnTo>
                              <a:pt x="1" y="57"/>
                            </a:lnTo>
                            <a:lnTo>
                              <a:pt x="12" y="45"/>
                            </a:lnTo>
                            <a:lnTo>
                              <a:pt x="33" y="35"/>
                            </a:lnTo>
                            <a:lnTo>
                              <a:pt x="50" y="23"/>
                            </a:lnTo>
                            <a:lnTo>
                              <a:pt x="60" y="15"/>
                            </a:lnTo>
                            <a:lnTo>
                              <a:pt x="67" y="0"/>
                            </a:lnTo>
                          </a:path>
                        </a:pathLst>
                      </a:custGeom>
                      <a:noFill/>
                      <a:ln w="4763">
                        <a:solidFill>
                          <a:srgbClr val="000000"/>
                        </a:solidFill>
                        <a:round/>
                        <a:headEnd/>
                        <a:tailEnd/>
                      </a:ln>
                    </p:spPr>
                    <p:txBody>
                      <a:bodyPr/>
                      <a:lstStyle/>
                      <a:p>
                        <a:pPr algn="r"/>
                        <a:endParaRPr lang="zh-CN" altLang="en-US" sz="2800"/>
                      </a:p>
                    </p:txBody>
                  </p:sp>
                </p:grpSp>
                <p:sp>
                  <p:nvSpPr>
                    <p:cNvPr id="49191" name="Line 33"/>
                    <p:cNvSpPr>
                      <a:spLocks noChangeShapeType="1"/>
                    </p:cNvSpPr>
                    <p:nvPr/>
                  </p:nvSpPr>
                  <p:spPr bwMode="auto">
                    <a:xfrm flipH="1" flipV="1">
                      <a:off x="4788" y="2228"/>
                      <a:ext cx="25" cy="16"/>
                    </a:xfrm>
                    <a:prstGeom prst="line">
                      <a:avLst/>
                    </a:prstGeom>
                    <a:noFill/>
                    <a:ln w="4763">
                      <a:solidFill>
                        <a:srgbClr val="000000"/>
                      </a:solidFill>
                      <a:round/>
                      <a:headEnd/>
                      <a:tailEnd/>
                    </a:ln>
                  </p:spPr>
                  <p:txBody>
                    <a:bodyPr/>
                    <a:lstStyle/>
                    <a:p>
                      <a:endParaRPr lang="zh-CN" altLang="en-US"/>
                    </a:p>
                  </p:txBody>
                </p:sp>
              </p:grpSp>
            </p:grpSp>
            <p:sp>
              <p:nvSpPr>
                <p:cNvPr id="49187" name="Freeform 34"/>
                <p:cNvSpPr>
                  <a:spLocks/>
                </p:cNvSpPr>
                <p:nvPr/>
              </p:nvSpPr>
              <p:spPr bwMode="auto">
                <a:xfrm>
                  <a:off x="4747" y="2116"/>
                  <a:ext cx="137" cy="72"/>
                </a:xfrm>
                <a:custGeom>
                  <a:avLst/>
                  <a:gdLst>
                    <a:gd name="T0" fmla="*/ 14 w 409"/>
                    <a:gd name="T1" fmla="*/ 288 h 288"/>
                    <a:gd name="T2" fmla="*/ 41 w 409"/>
                    <a:gd name="T3" fmla="*/ 273 h 288"/>
                    <a:gd name="T4" fmla="*/ 57 w 409"/>
                    <a:gd name="T5" fmla="*/ 252 h 288"/>
                    <a:gd name="T6" fmla="*/ 66 w 409"/>
                    <a:gd name="T7" fmla="*/ 222 h 288"/>
                    <a:gd name="T8" fmla="*/ 72 w 409"/>
                    <a:gd name="T9" fmla="*/ 194 h 288"/>
                    <a:gd name="T10" fmla="*/ 81 w 409"/>
                    <a:gd name="T11" fmla="*/ 175 h 288"/>
                    <a:gd name="T12" fmla="*/ 98 w 409"/>
                    <a:gd name="T13" fmla="*/ 162 h 288"/>
                    <a:gd name="T14" fmla="*/ 116 w 409"/>
                    <a:gd name="T15" fmla="*/ 155 h 288"/>
                    <a:gd name="T16" fmla="*/ 134 w 409"/>
                    <a:gd name="T17" fmla="*/ 159 h 288"/>
                    <a:gd name="T18" fmla="*/ 149 w 409"/>
                    <a:gd name="T19" fmla="*/ 173 h 288"/>
                    <a:gd name="T20" fmla="*/ 158 w 409"/>
                    <a:gd name="T21" fmla="*/ 196 h 288"/>
                    <a:gd name="T22" fmla="*/ 152 w 409"/>
                    <a:gd name="T23" fmla="*/ 223 h 288"/>
                    <a:gd name="T24" fmla="*/ 138 w 409"/>
                    <a:gd name="T25" fmla="*/ 260 h 288"/>
                    <a:gd name="T26" fmla="*/ 170 w 409"/>
                    <a:gd name="T27" fmla="*/ 269 h 288"/>
                    <a:gd name="T28" fmla="*/ 174 w 409"/>
                    <a:gd name="T29" fmla="*/ 252 h 288"/>
                    <a:gd name="T30" fmla="*/ 190 w 409"/>
                    <a:gd name="T31" fmla="*/ 236 h 288"/>
                    <a:gd name="T32" fmla="*/ 203 w 409"/>
                    <a:gd name="T33" fmla="*/ 218 h 288"/>
                    <a:gd name="T34" fmla="*/ 210 w 409"/>
                    <a:gd name="T35" fmla="*/ 202 h 288"/>
                    <a:gd name="T36" fmla="*/ 214 w 409"/>
                    <a:gd name="T37" fmla="*/ 187 h 288"/>
                    <a:gd name="T38" fmla="*/ 225 w 409"/>
                    <a:gd name="T39" fmla="*/ 194 h 288"/>
                    <a:gd name="T40" fmla="*/ 239 w 409"/>
                    <a:gd name="T41" fmla="*/ 198 h 288"/>
                    <a:gd name="T42" fmla="*/ 252 w 409"/>
                    <a:gd name="T43" fmla="*/ 201 h 288"/>
                    <a:gd name="T44" fmla="*/ 264 w 409"/>
                    <a:gd name="T45" fmla="*/ 198 h 288"/>
                    <a:gd name="T46" fmla="*/ 274 w 409"/>
                    <a:gd name="T47" fmla="*/ 196 h 288"/>
                    <a:gd name="T48" fmla="*/ 284 w 409"/>
                    <a:gd name="T49" fmla="*/ 211 h 288"/>
                    <a:gd name="T50" fmla="*/ 297 w 409"/>
                    <a:gd name="T51" fmla="*/ 231 h 288"/>
                    <a:gd name="T52" fmla="*/ 316 w 409"/>
                    <a:gd name="T53" fmla="*/ 248 h 288"/>
                    <a:gd name="T54" fmla="*/ 331 w 409"/>
                    <a:gd name="T55" fmla="*/ 258 h 288"/>
                    <a:gd name="T56" fmla="*/ 351 w 409"/>
                    <a:gd name="T57" fmla="*/ 267 h 288"/>
                    <a:gd name="T58" fmla="*/ 374 w 409"/>
                    <a:gd name="T59" fmla="*/ 270 h 288"/>
                    <a:gd name="T60" fmla="*/ 392 w 409"/>
                    <a:gd name="T61" fmla="*/ 263 h 288"/>
                    <a:gd name="T62" fmla="*/ 406 w 409"/>
                    <a:gd name="T63" fmla="*/ 245 h 288"/>
                    <a:gd name="T64" fmla="*/ 409 w 409"/>
                    <a:gd name="T65" fmla="*/ 224 h 288"/>
                    <a:gd name="T66" fmla="*/ 403 w 409"/>
                    <a:gd name="T67" fmla="*/ 206 h 288"/>
                    <a:gd name="T68" fmla="*/ 394 w 409"/>
                    <a:gd name="T69" fmla="*/ 180 h 288"/>
                    <a:gd name="T70" fmla="*/ 387 w 409"/>
                    <a:gd name="T71" fmla="*/ 157 h 288"/>
                    <a:gd name="T72" fmla="*/ 380 w 409"/>
                    <a:gd name="T73" fmla="*/ 141 h 288"/>
                    <a:gd name="T74" fmla="*/ 361 w 409"/>
                    <a:gd name="T75" fmla="*/ 121 h 288"/>
                    <a:gd name="T76" fmla="*/ 343 w 409"/>
                    <a:gd name="T77" fmla="*/ 115 h 288"/>
                    <a:gd name="T78" fmla="*/ 325 w 409"/>
                    <a:gd name="T79" fmla="*/ 111 h 288"/>
                    <a:gd name="T80" fmla="*/ 313 w 409"/>
                    <a:gd name="T81" fmla="*/ 113 h 288"/>
                    <a:gd name="T82" fmla="*/ 299 w 409"/>
                    <a:gd name="T83" fmla="*/ 83 h 288"/>
                    <a:gd name="T84" fmla="*/ 278 w 409"/>
                    <a:gd name="T85" fmla="*/ 59 h 288"/>
                    <a:gd name="T86" fmla="*/ 242 w 409"/>
                    <a:gd name="T87" fmla="*/ 33 h 288"/>
                    <a:gd name="T88" fmla="*/ 196 w 409"/>
                    <a:gd name="T89" fmla="*/ 12 h 288"/>
                    <a:gd name="T90" fmla="*/ 150 w 409"/>
                    <a:gd name="T91" fmla="*/ 0 h 288"/>
                    <a:gd name="T92" fmla="*/ 117 w 409"/>
                    <a:gd name="T93" fmla="*/ 5 h 288"/>
                    <a:gd name="T94" fmla="*/ 110 w 409"/>
                    <a:gd name="T95" fmla="*/ 17 h 288"/>
                    <a:gd name="T96" fmla="*/ 102 w 409"/>
                    <a:gd name="T97" fmla="*/ 29 h 288"/>
                    <a:gd name="T98" fmla="*/ 85 w 409"/>
                    <a:gd name="T99" fmla="*/ 40 h 288"/>
                    <a:gd name="T100" fmla="*/ 64 w 409"/>
                    <a:gd name="T101" fmla="*/ 52 h 288"/>
                    <a:gd name="T102" fmla="*/ 47 w 409"/>
                    <a:gd name="T103" fmla="*/ 63 h 288"/>
                    <a:gd name="T104" fmla="*/ 35 w 409"/>
                    <a:gd name="T105" fmla="*/ 74 h 288"/>
                    <a:gd name="T106" fmla="*/ 25 w 409"/>
                    <a:gd name="T107" fmla="*/ 94 h 288"/>
                    <a:gd name="T108" fmla="*/ 16 w 409"/>
                    <a:gd name="T109" fmla="*/ 113 h 288"/>
                    <a:gd name="T110" fmla="*/ 14 w 409"/>
                    <a:gd name="T111" fmla="*/ 134 h 288"/>
                    <a:gd name="T112" fmla="*/ 8 w 409"/>
                    <a:gd name="T113" fmla="*/ 159 h 288"/>
                    <a:gd name="T114" fmla="*/ 2 w 409"/>
                    <a:gd name="T115" fmla="*/ 187 h 288"/>
                    <a:gd name="T116" fmla="*/ 0 w 409"/>
                    <a:gd name="T117" fmla="*/ 219 h 288"/>
                    <a:gd name="T118" fmla="*/ 1 w 409"/>
                    <a:gd name="T119" fmla="*/ 244 h 288"/>
                    <a:gd name="T120" fmla="*/ 6 w 409"/>
                    <a:gd name="T121" fmla="*/ 269 h 288"/>
                    <a:gd name="T122" fmla="*/ 14 w 409"/>
                    <a:gd name="T123" fmla="*/ 288 h 2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9"/>
                    <a:gd name="T187" fmla="*/ 0 h 288"/>
                    <a:gd name="T188" fmla="*/ 409 w 409"/>
                    <a:gd name="T189" fmla="*/ 288 h 2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9" h="288">
                      <a:moveTo>
                        <a:pt x="14" y="288"/>
                      </a:moveTo>
                      <a:lnTo>
                        <a:pt x="41" y="273"/>
                      </a:lnTo>
                      <a:lnTo>
                        <a:pt x="57" y="252"/>
                      </a:lnTo>
                      <a:lnTo>
                        <a:pt x="66" y="222"/>
                      </a:lnTo>
                      <a:lnTo>
                        <a:pt x="72" y="194"/>
                      </a:lnTo>
                      <a:lnTo>
                        <a:pt x="81" y="175"/>
                      </a:lnTo>
                      <a:lnTo>
                        <a:pt x="98" y="162"/>
                      </a:lnTo>
                      <a:lnTo>
                        <a:pt x="116" y="155"/>
                      </a:lnTo>
                      <a:lnTo>
                        <a:pt x="134" y="159"/>
                      </a:lnTo>
                      <a:lnTo>
                        <a:pt x="149" y="173"/>
                      </a:lnTo>
                      <a:lnTo>
                        <a:pt x="158" y="196"/>
                      </a:lnTo>
                      <a:lnTo>
                        <a:pt x="152" y="223"/>
                      </a:lnTo>
                      <a:lnTo>
                        <a:pt x="138" y="260"/>
                      </a:lnTo>
                      <a:lnTo>
                        <a:pt x="170" y="269"/>
                      </a:lnTo>
                      <a:lnTo>
                        <a:pt x="174" y="252"/>
                      </a:lnTo>
                      <a:lnTo>
                        <a:pt x="190" y="236"/>
                      </a:lnTo>
                      <a:lnTo>
                        <a:pt x="203" y="218"/>
                      </a:lnTo>
                      <a:lnTo>
                        <a:pt x="210" y="202"/>
                      </a:lnTo>
                      <a:lnTo>
                        <a:pt x="214" y="187"/>
                      </a:lnTo>
                      <a:lnTo>
                        <a:pt x="225" y="194"/>
                      </a:lnTo>
                      <a:lnTo>
                        <a:pt x="239" y="198"/>
                      </a:lnTo>
                      <a:lnTo>
                        <a:pt x="252" y="201"/>
                      </a:lnTo>
                      <a:lnTo>
                        <a:pt x="264" y="198"/>
                      </a:lnTo>
                      <a:lnTo>
                        <a:pt x="274" y="196"/>
                      </a:lnTo>
                      <a:lnTo>
                        <a:pt x="284" y="211"/>
                      </a:lnTo>
                      <a:lnTo>
                        <a:pt x="297" y="231"/>
                      </a:lnTo>
                      <a:lnTo>
                        <a:pt x="316" y="248"/>
                      </a:lnTo>
                      <a:lnTo>
                        <a:pt x="331" y="258"/>
                      </a:lnTo>
                      <a:lnTo>
                        <a:pt x="351" y="267"/>
                      </a:lnTo>
                      <a:lnTo>
                        <a:pt x="374" y="270"/>
                      </a:lnTo>
                      <a:lnTo>
                        <a:pt x="392" y="263"/>
                      </a:lnTo>
                      <a:lnTo>
                        <a:pt x="406" y="245"/>
                      </a:lnTo>
                      <a:lnTo>
                        <a:pt x="409" y="224"/>
                      </a:lnTo>
                      <a:lnTo>
                        <a:pt x="403" y="206"/>
                      </a:lnTo>
                      <a:lnTo>
                        <a:pt x="394" y="180"/>
                      </a:lnTo>
                      <a:lnTo>
                        <a:pt x="387" y="157"/>
                      </a:lnTo>
                      <a:lnTo>
                        <a:pt x="380" y="141"/>
                      </a:lnTo>
                      <a:lnTo>
                        <a:pt x="361" y="121"/>
                      </a:lnTo>
                      <a:lnTo>
                        <a:pt x="343" y="115"/>
                      </a:lnTo>
                      <a:lnTo>
                        <a:pt x="325" y="111"/>
                      </a:lnTo>
                      <a:lnTo>
                        <a:pt x="313" y="113"/>
                      </a:lnTo>
                      <a:lnTo>
                        <a:pt x="299" y="83"/>
                      </a:lnTo>
                      <a:lnTo>
                        <a:pt x="278" y="59"/>
                      </a:lnTo>
                      <a:lnTo>
                        <a:pt x="242" y="33"/>
                      </a:lnTo>
                      <a:lnTo>
                        <a:pt x="196" y="12"/>
                      </a:lnTo>
                      <a:lnTo>
                        <a:pt x="150" y="0"/>
                      </a:lnTo>
                      <a:lnTo>
                        <a:pt x="117" y="5"/>
                      </a:lnTo>
                      <a:lnTo>
                        <a:pt x="110" y="17"/>
                      </a:lnTo>
                      <a:lnTo>
                        <a:pt x="102" y="29"/>
                      </a:lnTo>
                      <a:lnTo>
                        <a:pt x="85" y="40"/>
                      </a:lnTo>
                      <a:lnTo>
                        <a:pt x="64" y="52"/>
                      </a:lnTo>
                      <a:lnTo>
                        <a:pt x="47" y="63"/>
                      </a:lnTo>
                      <a:lnTo>
                        <a:pt x="35" y="74"/>
                      </a:lnTo>
                      <a:lnTo>
                        <a:pt x="25" y="94"/>
                      </a:lnTo>
                      <a:lnTo>
                        <a:pt x="16" y="113"/>
                      </a:lnTo>
                      <a:lnTo>
                        <a:pt x="14" y="134"/>
                      </a:lnTo>
                      <a:lnTo>
                        <a:pt x="8" y="159"/>
                      </a:lnTo>
                      <a:lnTo>
                        <a:pt x="2" y="187"/>
                      </a:lnTo>
                      <a:lnTo>
                        <a:pt x="0" y="219"/>
                      </a:lnTo>
                      <a:lnTo>
                        <a:pt x="1" y="244"/>
                      </a:lnTo>
                      <a:lnTo>
                        <a:pt x="6" y="269"/>
                      </a:lnTo>
                      <a:lnTo>
                        <a:pt x="14" y="288"/>
                      </a:lnTo>
                      <a:close/>
                    </a:path>
                  </a:pathLst>
                </a:custGeom>
                <a:solidFill>
                  <a:srgbClr val="A0A0A0"/>
                </a:solidFill>
                <a:ln w="4763">
                  <a:solidFill>
                    <a:srgbClr val="000000"/>
                  </a:solidFill>
                  <a:round/>
                  <a:headEnd/>
                  <a:tailEnd/>
                </a:ln>
              </p:spPr>
              <p:txBody>
                <a:bodyPr/>
                <a:lstStyle/>
                <a:p>
                  <a:pPr algn="r"/>
                  <a:endParaRPr lang="zh-CN" altLang="en-US" sz="2800"/>
                </a:p>
              </p:txBody>
            </p:sp>
          </p:grpSp>
          <p:grpSp>
            <p:nvGrpSpPr>
              <p:cNvPr id="10" name="Group 41"/>
              <p:cNvGrpSpPr>
                <a:grpSpLocks/>
              </p:cNvGrpSpPr>
              <p:nvPr/>
            </p:nvGrpSpPr>
            <p:grpSpPr bwMode="auto">
              <a:xfrm rot="-4877226">
                <a:off x="1432" y="1197"/>
                <a:ext cx="1163" cy="941"/>
                <a:chOff x="4244" y="2066"/>
                <a:chExt cx="511" cy="326"/>
              </a:xfrm>
            </p:grpSpPr>
            <p:sp>
              <p:nvSpPr>
                <p:cNvPr id="49163" name="Freeform 42"/>
                <p:cNvSpPr>
                  <a:spLocks/>
                </p:cNvSpPr>
                <p:nvPr/>
              </p:nvSpPr>
              <p:spPr bwMode="auto">
                <a:xfrm>
                  <a:off x="4554" y="2279"/>
                  <a:ext cx="187" cy="86"/>
                </a:xfrm>
                <a:custGeom>
                  <a:avLst/>
                  <a:gdLst>
                    <a:gd name="T0" fmla="*/ 477 w 562"/>
                    <a:gd name="T1" fmla="*/ 0 h 346"/>
                    <a:gd name="T2" fmla="*/ 555 w 562"/>
                    <a:gd name="T3" fmla="*/ 62 h 346"/>
                    <a:gd name="T4" fmla="*/ 562 w 562"/>
                    <a:gd name="T5" fmla="*/ 93 h 346"/>
                    <a:gd name="T6" fmla="*/ 557 w 562"/>
                    <a:gd name="T7" fmla="*/ 140 h 346"/>
                    <a:gd name="T8" fmla="*/ 543 w 562"/>
                    <a:gd name="T9" fmla="*/ 179 h 346"/>
                    <a:gd name="T10" fmla="*/ 519 w 562"/>
                    <a:gd name="T11" fmla="*/ 216 h 346"/>
                    <a:gd name="T12" fmla="*/ 475 w 562"/>
                    <a:gd name="T13" fmla="*/ 253 h 346"/>
                    <a:gd name="T14" fmla="*/ 417 w 562"/>
                    <a:gd name="T15" fmla="*/ 287 h 346"/>
                    <a:gd name="T16" fmla="*/ 345 w 562"/>
                    <a:gd name="T17" fmla="*/ 320 h 346"/>
                    <a:gd name="T18" fmla="*/ 274 w 562"/>
                    <a:gd name="T19" fmla="*/ 341 h 346"/>
                    <a:gd name="T20" fmla="*/ 196 w 562"/>
                    <a:gd name="T21" fmla="*/ 346 h 346"/>
                    <a:gd name="T22" fmla="*/ 133 w 562"/>
                    <a:gd name="T23" fmla="*/ 342 h 346"/>
                    <a:gd name="T24" fmla="*/ 69 w 562"/>
                    <a:gd name="T25" fmla="*/ 311 h 346"/>
                    <a:gd name="T26" fmla="*/ 0 w 562"/>
                    <a:gd name="T27" fmla="*/ 273 h 346"/>
                    <a:gd name="T28" fmla="*/ 98 w 562"/>
                    <a:gd name="T29" fmla="*/ 295 h 346"/>
                    <a:gd name="T30" fmla="*/ 203 w 562"/>
                    <a:gd name="T31" fmla="*/ 303 h 346"/>
                    <a:gd name="T32" fmla="*/ 281 w 562"/>
                    <a:gd name="T33" fmla="*/ 273 h 346"/>
                    <a:gd name="T34" fmla="*/ 372 w 562"/>
                    <a:gd name="T35" fmla="*/ 226 h 346"/>
                    <a:gd name="T36" fmla="*/ 435 w 562"/>
                    <a:gd name="T37" fmla="*/ 156 h 346"/>
                    <a:gd name="T38" fmla="*/ 477 w 562"/>
                    <a:gd name="T39" fmla="*/ 0 h 3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2"/>
                    <a:gd name="T61" fmla="*/ 0 h 346"/>
                    <a:gd name="T62" fmla="*/ 562 w 562"/>
                    <a:gd name="T63" fmla="*/ 346 h 3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2" h="346">
                      <a:moveTo>
                        <a:pt x="477" y="0"/>
                      </a:moveTo>
                      <a:lnTo>
                        <a:pt x="555" y="62"/>
                      </a:lnTo>
                      <a:lnTo>
                        <a:pt x="562" y="93"/>
                      </a:lnTo>
                      <a:lnTo>
                        <a:pt x="557" y="140"/>
                      </a:lnTo>
                      <a:lnTo>
                        <a:pt x="543" y="179"/>
                      </a:lnTo>
                      <a:lnTo>
                        <a:pt x="519" y="216"/>
                      </a:lnTo>
                      <a:lnTo>
                        <a:pt x="475" y="253"/>
                      </a:lnTo>
                      <a:lnTo>
                        <a:pt x="417" y="287"/>
                      </a:lnTo>
                      <a:lnTo>
                        <a:pt x="345" y="320"/>
                      </a:lnTo>
                      <a:lnTo>
                        <a:pt x="274" y="341"/>
                      </a:lnTo>
                      <a:lnTo>
                        <a:pt x="196" y="346"/>
                      </a:lnTo>
                      <a:lnTo>
                        <a:pt x="133" y="342"/>
                      </a:lnTo>
                      <a:lnTo>
                        <a:pt x="69" y="311"/>
                      </a:lnTo>
                      <a:lnTo>
                        <a:pt x="0" y="273"/>
                      </a:lnTo>
                      <a:lnTo>
                        <a:pt x="98" y="295"/>
                      </a:lnTo>
                      <a:lnTo>
                        <a:pt x="203" y="303"/>
                      </a:lnTo>
                      <a:lnTo>
                        <a:pt x="281" y="273"/>
                      </a:lnTo>
                      <a:lnTo>
                        <a:pt x="372" y="226"/>
                      </a:lnTo>
                      <a:lnTo>
                        <a:pt x="435" y="156"/>
                      </a:lnTo>
                      <a:lnTo>
                        <a:pt x="477" y="0"/>
                      </a:lnTo>
                      <a:close/>
                    </a:path>
                  </a:pathLst>
                </a:custGeom>
                <a:solidFill>
                  <a:srgbClr val="000080"/>
                </a:solidFill>
                <a:ln w="4763">
                  <a:solidFill>
                    <a:srgbClr val="000000"/>
                  </a:solidFill>
                  <a:round/>
                  <a:headEnd/>
                  <a:tailEnd/>
                </a:ln>
              </p:spPr>
              <p:txBody>
                <a:bodyPr/>
                <a:lstStyle/>
                <a:p>
                  <a:pPr algn="r"/>
                  <a:endParaRPr lang="zh-CN" altLang="en-US" sz="2800"/>
                </a:p>
              </p:txBody>
            </p:sp>
            <p:sp>
              <p:nvSpPr>
                <p:cNvPr id="49164" name="Freeform 43"/>
                <p:cNvSpPr>
                  <a:spLocks/>
                </p:cNvSpPr>
                <p:nvPr/>
              </p:nvSpPr>
              <p:spPr bwMode="auto">
                <a:xfrm>
                  <a:off x="4675" y="2279"/>
                  <a:ext cx="80" cy="66"/>
                </a:xfrm>
                <a:custGeom>
                  <a:avLst/>
                  <a:gdLst>
                    <a:gd name="T0" fmla="*/ 185 w 239"/>
                    <a:gd name="T1" fmla="*/ 7 h 264"/>
                    <a:gd name="T2" fmla="*/ 224 w 239"/>
                    <a:gd name="T3" fmla="*/ 0 h 264"/>
                    <a:gd name="T4" fmla="*/ 236 w 239"/>
                    <a:gd name="T5" fmla="*/ 15 h 264"/>
                    <a:gd name="T6" fmla="*/ 239 w 239"/>
                    <a:gd name="T7" fmla="*/ 41 h 264"/>
                    <a:gd name="T8" fmla="*/ 229 w 239"/>
                    <a:gd name="T9" fmla="*/ 76 h 264"/>
                    <a:gd name="T10" fmla="*/ 204 w 239"/>
                    <a:gd name="T11" fmla="*/ 93 h 264"/>
                    <a:gd name="T12" fmla="*/ 175 w 239"/>
                    <a:gd name="T13" fmla="*/ 97 h 264"/>
                    <a:gd name="T14" fmla="*/ 147 w 239"/>
                    <a:gd name="T15" fmla="*/ 171 h 264"/>
                    <a:gd name="T16" fmla="*/ 83 w 239"/>
                    <a:gd name="T17" fmla="*/ 219 h 264"/>
                    <a:gd name="T18" fmla="*/ 40 w 239"/>
                    <a:gd name="T19" fmla="*/ 248 h 264"/>
                    <a:gd name="T20" fmla="*/ 0 w 239"/>
                    <a:gd name="T21" fmla="*/ 264 h 264"/>
                    <a:gd name="T22" fmla="*/ 49 w 239"/>
                    <a:gd name="T23" fmla="*/ 201 h 264"/>
                    <a:gd name="T24" fmla="*/ 79 w 239"/>
                    <a:gd name="T25" fmla="*/ 166 h 264"/>
                    <a:gd name="T26" fmla="*/ 107 w 239"/>
                    <a:gd name="T27" fmla="*/ 122 h 264"/>
                    <a:gd name="T28" fmla="*/ 150 w 239"/>
                    <a:gd name="T29" fmla="*/ 63 h 264"/>
                    <a:gd name="T30" fmla="*/ 164 w 239"/>
                    <a:gd name="T31" fmla="*/ 51 h 264"/>
                    <a:gd name="T32" fmla="*/ 169 w 239"/>
                    <a:gd name="T33" fmla="*/ 36 h 264"/>
                    <a:gd name="T34" fmla="*/ 173 w 239"/>
                    <a:gd name="T35" fmla="*/ 23 h 264"/>
                    <a:gd name="T36" fmla="*/ 185 w 239"/>
                    <a:gd name="T37" fmla="*/ 7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264"/>
                    <a:gd name="T59" fmla="*/ 239 w 239"/>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264">
                      <a:moveTo>
                        <a:pt x="185" y="7"/>
                      </a:moveTo>
                      <a:lnTo>
                        <a:pt x="224" y="0"/>
                      </a:lnTo>
                      <a:lnTo>
                        <a:pt x="236" y="15"/>
                      </a:lnTo>
                      <a:lnTo>
                        <a:pt x="239" y="41"/>
                      </a:lnTo>
                      <a:lnTo>
                        <a:pt x="229" y="76"/>
                      </a:lnTo>
                      <a:lnTo>
                        <a:pt x="204" y="93"/>
                      </a:lnTo>
                      <a:lnTo>
                        <a:pt x="175" y="97"/>
                      </a:lnTo>
                      <a:lnTo>
                        <a:pt x="147" y="171"/>
                      </a:lnTo>
                      <a:lnTo>
                        <a:pt x="83" y="219"/>
                      </a:lnTo>
                      <a:lnTo>
                        <a:pt x="40" y="248"/>
                      </a:lnTo>
                      <a:lnTo>
                        <a:pt x="0" y="264"/>
                      </a:lnTo>
                      <a:lnTo>
                        <a:pt x="49" y="201"/>
                      </a:lnTo>
                      <a:lnTo>
                        <a:pt x="79" y="166"/>
                      </a:lnTo>
                      <a:lnTo>
                        <a:pt x="107" y="122"/>
                      </a:lnTo>
                      <a:lnTo>
                        <a:pt x="150" y="63"/>
                      </a:lnTo>
                      <a:lnTo>
                        <a:pt x="164" y="51"/>
                      </a:lnTo>
                      <a:lnTo>
                        <a:pt x="169" y="36"/>
                      </a:lnTo>
                      <a:lnTo>
                        <a:pt x="173" y="23"/>
                      </a:lnTo>
                      <a:lnTo>
                        <a:pt x="185" y="7"/>
                      </a:lnTo>
                      <a:close/>
                    </a:path>
                  </a:pathLst>
                </a:custGeom>
                <a:solidFill>
                  <a:srgbClr val="FF0000"/>
                </a:solidFill>
                <a:ln w="4763">
                  <a:solidFill>
                    <a:srgbClr val="000000"/>
                  </a:solidFill>
                  <a:round/>
                  <a:headEnd/>
                  <a:tailEnd/>
                </a:ln>
              </p:spPr>
              <p:txBody>
                <a:bodyPr/>
                <a:lstStyle/>
                <a:p>
                  <a:pPr algn="r"/>
                  <a:endParaRPr lang="zh-CN" altLang="en-US" sz="2800"/>
                </a:p>
              </p:txBody>
            </p:sp>
            <p:grpSp>
              <p:nvGrpSpPr>
                <p:cNvPr id="11" name="Group 44"/>
                <p:cNvGrpSpPr>
                  <a:grpSpLocks/>
                </p:cNvGrpSpPr>
                <p:nvPr/>
              </p:nvGrpSpPr>
              <p:grpSpPr bwMode="auto">
                <a:xfrm>
                  <a:off x="4244" y="2066"/>
                  <a:ext cx="506" cy="326"/>
                  <a:chOff x="4244" y="2066"/>
                  <a:chExt cx="506" cy="326"/>
                </a:xfrm>
              </p:grpSpPr>
              <p:grpSp>
                <p:nvGrpSpPr>
                  <p:cNvPr id="12" name="Group 45"/>
                  <p:cNvGrpSpPr>
                    <a:grpSpLocks/>
                  </p:cNvGrpSpPr>
                  <p:nvPr/>
                </p:nvGrpSpPr>
                <p:grpSpPr bwMode="auto">
                  <a:xfrm>
                    <a:off x="4244" y="2066"/>
                    <a:ext cx="506" cy="326"/>
                    <a:chOff x="4244" y="2066"/>
                    <a:chExt cx="506" cy="326"/>
                  </a:xfrm>
                </p:grpSpPr>
                <p:grpSp>
                  <p:nvGrpSpPr>
                    <p:cNvPr id="13" name="Group 46"/>
                    <p:cNvGrpSpPr>
                      <a:grpSpLocks/>
                    </p:cNvGrpSpPr>
                    <p:nvPr/>
                  </p:nvGrpSpPr>
                  <p:grpSpPr bwMode="auto">
                    <a:xfrm>
                      <a:off x="4244" y="2066"/>
                      <a:ext cx="506" cy="326"/>
                      <a:chOff x="4244" y="2066"/>
                      <a:chExt cx="506" cy="326"/>
                    </a:xfrm>
                  </p:grpSpPr>
                  <p:grpSp>
                    <p:nvGrpSpPr>
                      <p:cNvPr id="14" name="Group 47"/>
                      <p:cNvGrpSpPr>
                        <a:grpSpLocks/>
                      </p:cNvGrpSpPr>
                      <p:nvPr/>
                    </p:nvGrpSpPr>
                    <p:grpSpPr bwMode="auto">
                      <a:xfrm>
                        <a:off x="4332" y="2066"/>
                        <a:ext cx="83" cy="96"/>
                        <a:chOff x="4332" y="2066"/>
                        <a:chExt cx="83" cy="96"/>
                      </a:xfrm>
                    </p:grpSpPr>
                    <p:sp>
                      <p:nvSpPr>
                        <p:cNvPr id="49182" name="Freeform 48"/>
                        <p:cNvSpPr>
                          <a:spLocks/>
                        </p:cNvSpPr>
                        <p:nvPr/>
                      </p:nvSpPr>
                      <p:spPr bwMode="auto">
                        <a:xfrm>
                          <a:off x="4332" y="2066"/>
                          <a:ext cx="83" cy="96"/>
                        </a:xfrm>
                        <a:custGeom>
                          <a:avLst/>
                          <a:gdLst>
                            <a:gd name="T0" fmla="*/ 251 w 251"/>
                            <a:gd name="T1" fmla="*/ 237 h 385"/>
                            <a:gd name="T2" fmla="*/ 212 w 251"/>
                            <a:gd name="T3" fmla="*/ 204 h 385"/>
                            <a:gd name="T4" fmla="*/ 196 w 251"/>
                            <a:gd name="T5" fmla="*/ 176 h 385"/>
                            <a:gd name="T6" fmla="*/ 202 w 251"/>
                            <a:gd name="T7" fmla="*/ 151 h 385"/>
                            <a:gd name="T8" fmla="*/ 203 w 251"/>
                            <a:gd name="T9" fmla="*/ 132 h 385"/>
                            <a:gd name="T10" fmla="*/ 197 w 251"/>
                            <a:gd name="T11" fmla="*/ 116 h 385"/>
                            <a:gd name="T12" fmla="*/ 185 w 251"/>
                            <a:gd name="T13" fmla="*/ 110 h 385"/>
                            <a:gd name="T14" fmla="*/ 195 w 251"/>
                            <a:gd name="T15" fmla="*/ 94 h 385"/>
                            <a:gd name="T16" fmla="*/ 192 w 251"/>
                            <a:gd name="T17" fmla="*/ 76 h 385"/>
                            <a:gd name="T18" fmla="*/ 183 w 251"/>
                            <a:gd name="T19" fmla="*/ 61 h 385"/>
                            <a:gd name="T20" fmla="*/ 170 w 251"/>
                            <a:gd name="T21" fmla="*/ 55 h 385"/>
                            <a:gd name="T22" fmla="*/ 157 w 251"/>
                            <a:gd name="T23" fmla="*/ 51 h 385"/>
                            <a:gd name="T24" fmla="*/ 142 w 251"/>
                            <a:gd name="T25" fmla="*/ 54 h 385"/>
                            <a:gd name="T26" fmla="*/ 148 w 251"/>
                            <a:gd name="T27" fmla="*/ 39 h 385"/>
                            <a:gd name="T28" fmla="*/ 145 w 251"/>
                            <a:gd name="T29" fmla="*/ 22 h 385"/>
                            <a:gd name="T30" fmla="*/ 138 w 251"/>
                            <a:gd name="T31" fmla="*/ 16 h 385"/>
                            <a:gd name="T32" fmla="*/ 126 w 251"/>
                            <a:gd name="T33" fmla="*/ 12 h 385"/>
                            <a:gd name="T34" fmla="*/ 114 w 251"/>
                            <a:gd name="T35" fmla="*/ 13 h 385"/>
                            <a:gd name="T36" fmla="*/ 102 w 251"/>
                            <a:gd name="T37" fmla="*/ 20 h 385"/>
                            <a:gd name="T38" fmla="*/ 93 w 251"/>
                            <a:gd name="T39" fmla="*/ 4 h 385"/>
                            <a:gd name="T40" fmla="*/ 75 w 251"/>
                            <a:gd name="T41" fmla="*/ 0 h 385"/>
                            <a:gd name="T42" fmla="*/ 52 w 251"/>
                            <a:gd name="T43" fmla="*/ 0 h 385"/>
                            <a:gd name="T44" fmla="*/ 28 w 251"/>
                            <a:gd name="T45" fmla="*/ 9 h 385"/>
                            <a:gd name="T46" fmla="*/ 12 w 251"/>
                            <a:gd name="T47" fmla="*/ 25 h 385"/>
                            <a:gd name="T48" fmla="*/ 3 w 251"/>
                            <a:gd name="T49" fmla="*/ 41 h 385"/>
                            <a:gd name="T50" fmla="*/ 0 w 251"/>
                            <a:gd name="T51" fmla="*/ 63 h 385"/>
                            <a:gd name="T52" fmla="*/ 4 w 251"/>
                            <a:gd name="T53" fmla="*/ 86 h 385"/>
                            <a:gd name="T54" fmla="*/ 12 w 251"/>
                            <a:gd name="T55" fmla="*/ 112 h 385"/>
                            <a:gd name="T56" fmla="*/ 19 w 251"/>
                            <a:gd name="T57" fmla="*/ 142 h 385"/>
                            <a:gd name="T58" fmla="*/ 31 w 251"/>
                            <a:gd name="T59" fmla="*/ 172 h 385"/>
                            <a:gd name="T60" fmla="*/ 52 w 251"/>
                            <a:gd name="T61" fmla="*/ 196 h 385"/>
                            <a:gd name="T62" fmla="*/ 92 w 251"/>
                            <a:gd name="T63" fmla="*/ 227 h 385"/>
                            <a:gd name="T64" fmla="*/ 133 w 251"/>
                            <a:gd name="T65" fmla="*/ 247 h 385"/>
                            <a:gd name="T66" fmla="*/ 176 w 251"/>
                            <a:gd name="T67" fmla="*/ 261 h 385"/>
                            <a:gd name="T68" fmla="*/ 224 w 251"/>
                            <a:gd name="T69" fmla="*/ 321 h 385"/>
                            <a:gd name="T70" fmla="*/ 243 w 251"/>
                            <a:gd name="T71" fmla="*/ 385 h 385"/>
                            <a:gd name="T72" fmla="*/ 251 w 251"/>
                            <a:gd name="T73" fmla="*/ 237 h 3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1"/>
                            <a:gd name="T112" fmla="*/ 0 h 385"/>
                            <a:gd name="T113" fmla="*/ 251 w 251"/>
                            <a:gd name="T114" fmla="*/ 385 h 3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1" h="385">
                              <a:moveTo>
                                <a:pt x="251" y="237"/>
                              </a:moveTo>
                              <a:lnTo>
                                <a:pt x="212" y="204"/>
                              </a:lnTo>
                              <a:lnTo>
                                <a:pt x="196" y="176"/>
                              </a:lnTo>
                              <a:lnTo>
                                <a:pt x="202" y="151"/>
                              </a:lnTo>
                              <a:lnTo>
                                <a:pt x="203" y="132"/>
                              </a:lnTo>
                              <a:lnTo>
                                <a:pt x="197" y="116"/>
                              </a:lnTo>
                              <a:lnTo>
                                <a:pt x="185" y="110"/>
                              </a:lnTo>
                              <a:lnTo>
                                <a:pt x="195" y="94"/>
                              </a:lnTo>
                              <a:lnTo>
                                <a:pt x="192" y="76"/>
                              </a:lnTo>
                              <a:lnTo>
                                <a:pt x="183" y="61"/>
                              </a:lnTo>
                              <a:lnTo>
                                <a:pt x="170" y="55"/>
                              </a:lnTo>
                              <a:lnTo>
                                <a:pt x="157" y="51"/>
                              </a:lnTo>
                              <a:lnTo>
                                <a:pt x="142" y="54"/>
                              </a:lnTo>
                              <a:lnTo>
                                <a:pt x="148" y="39"/>
                              </a:lnTo>
                              <a:lnTo>
                                <a:pt x="145" y="22"/>
                              </a:lnTo>
                              <a:lnTo>
                                <a:pt x="138" y="16"/>
                              </a:lnTo>
                              <a:lnTo>
                                <a:pt x="126" y="12"/>
                              </a:lnTo>
                              <a:lnTo>
                                <a:pt x="114" y="13"/>
                              </a:lnTo>
                              <a:lnTo>
                                <a:pt x="102" y="20"/>
                              </a:lnTo>
                              <a:lnTo>
                                <a:pt x="93" y="4"/>
                              </a:lnTo>
                              <a:lnTo>
                                <a:pt x="75" y="0"/>
                              </a:lnTo>
                              <a:lnTo>
                                <a:pt x="52" y="0"/>
                              </a:lnTo>
                              <a:lnTo>
                                <a:pt x="28" y="9"/>
                              </a:lnTo>
                              <a:lnTo>
                                <a:pt x="12" y="25"/>
                              </a:lnTo>
                              <a:lnTo>
                                <a:pt x="3" y="41"/>
                              </a:lnTo>
                              <a:lnTo>
                                <a:pt x="0" y="63"/>
                              </a:lnTo>
                              <a:lnTo>
                                <a:pt x="4" y="86"/>
                              </a:lnTo>
                              <a:lnTo>
                                <a:pt x="12" y="112"/>
                              </a:lnTo>
                              <a:lnTo>
                                <a:pt x="19" y="142"/>
                              </a:lnTo>
                              <a:lnTo>
                                <a:pt x="31" y="172"/>
                              </a:lnTo>
                              <a:lnTo>
                                <a:pt x="52" y="196"/>
                              </a:lnTo>
                              <a:lnTo>
                                <a:pt x="92" y="227"/>
                              </a:lnTo>
                              <a:lnTo>
                                <a:pt x="133" y="247"/>
                              </a:lnTo>
                              <a:lnTo>
                                <a:pt x="176" y="261"/>
                              </a:lnTo>
                              <a:lnTo>
                                <a:pt x="224" y="321"/>
                              </a:lnTo>
                              <a:lnTo>
                                <a:pt x="243" y="385"/>
                              </a:lnTo>
                              <a:lnTo>
                                <a:pt x="251" y="237"/>
                              </a:lnTo>
                              <a:close/>
                            </a:path>
                          </a:pathLst>
                        </a:custGeom>
                        <a:solidFill>
                          <a:srgbClr val="E0A080"/>
                        </a:solidFill>
                        <a:ln w="4763">
                          <a:solidFill>
                            <a:srgbClr val="000000"/>
                          </a:solidFill>
                          <a:round/>
                          <a:headEnd/>
                          <a:tailEnd/>
                        </a:ln>
                      </p:spPr>
                      <p:txBody>
                        <a:bodyPr/>
                        <a:lstStyle/>
                        <a:p>
                          <a:pPr algn="r"/>
                          <a:endParaRPr lang="zh-CN" altLang="en-US" sz="2800"/>
                        </a:p>
                      </p:txBody>
                    </p:sp>
                    <p:sp>
                      <p:nvSpPr>
                        <p:cNvPr id="49183" name="Freeform 49"/>
                        <p:cNvSpPr>
                          <a:spLocks/>
                        </p:cNvSpPr>
                        <p:nvPr/>
                      </p:nvSpPr>
                      <p:spPr bwMode="auto">
                        <a:xfrm>
                          <a:off x="4349" y="2072"/>
                          <a:ext cx="17" cy="18"/>
                        </a:xfrm>
                        <a:custGeom>
                          <a:avLst/>
                          <a:gdLst>
                            <a:gd name="T0" fmla="*/ 3 w 52"/>
                            <a:gd name="T1" fmla="*/ 73 h 73"/>
                            <a:gd name="T2" fmla="*/ 0 w 52"/>
                            <a:gd name="T3" fmla="*/ 52 h 73"/>
                            <a:gd name="T4" fmla="*/ 1 w 52"/>
                            <a:gd name="T5" fmla="*/ 32 h 73"/>
                            <a:gd name="T6" fmla="*/ 10 w 52"/>
                            <a:gd name="T7" fmla="*/ 16 h 73"/>
                            <a:gd name="T8" fmla="*/ 20 w 52"/>
                            <a:gd name="T9" fmla="*/ 8 h 73"/>
                            <a:gd name="T10" fmla="*/ 32 w 52"/>
                            <a:gd name="T11" fmla="*/ 3 h 73"/>
                            <a:gd name="T12" fmla="*/ 41 w 52"/>
                            <a:gd name="T13" fmla="*/ 4 h 73"/>
                            <a:gd name="T14" fmla="*/ 52 w 52"/>
                            <a:gd name="T15" fmla="*/ 0 h 7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73"/>
                            <a:gd name="T26" fmla="*/ 52 w 52"/>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73">
                              <a:moveTo>
                                <a:pt x="3" y="73"/>
                              </a:moveTo>
                              <a:lnTo>
                                <a:pt x="0" y="52"/>
                              </a:lnTo>
                              <a:lnTo>
                                <a:pt x="1" y="32"/>
                              </a:lnTo>
                              <a:lnTo>
                                <a:pt x="10" y="16"/>
                              </a:lnTo>
                              <a:lnTo>
                                <a:pt x="20" y="8"/>
                              </a:lnTo>
                              <a:lnTo>
                                <a:pt x="32" y="3"/>
                              </a:lnTo>
                              <a:lnTo>
                                <a:pt x="41" y="4"/>
                              </a:lnTo>
                              <a:lnTo>
                                <a:pt x="52" y="0"/>
                              </a:lnTo>
                            </a:path>
                          </a:pathLst>
                        </a:custGeom>
                        <a:noFill/>
                        <a:ln w="4763">
                          <a:solidFill>
                            <a:srgbClr val="000000"/>
                          </a:solidFill>
                          <a:round/>
                          <a:headEnd/>
                          <a:tailEnd/>
                        </a:ln>
                      </p:spPr>
                      <p:txBody>
                        <a:bodyPr/>
                        <a:lstStyle/>
                        <a:p>
                          <a:pPr algn="r"/>
                          <a:endParaRPr lang="zh-CN" altLang="en-US" sz="2800"/>
                        </a:p>
                      </p:txBody>
                    </p:sp>
                    <p:sp>
                      <p:nvSpPr>
                        <p:cNvPr id="49184" name="Freeform 50"/>
                        <p:cNvSpPr>
                          <a:spLocks/>
                        </p:cNvSpPr>
                        <p:nvPr/>
                      </p:nvSpPr>
                      <p:spPr bwMode="auto">
                        <a:xfrm>
                          <a:off x="4363" y="2080"/>
                          <a:ext cx="14" cy="18"/>
                        </a:xfrm>
                        <a:custGeom>
                          <a:avLst/>
                          <a:gdLst>
                            <a:gd name="T0" fmla="*/ 43 w 43"/>
                            <a:gd name="T1" fmla="*/ 0 h 73"/>
                            <a:gd name="T2" fmla="*/ 22 w 43"/>
                            <a:gd name="T3" fmla="*/ 4 h 73"/>
                            <a:gd name="T4" fmla="*/ 8 w 43"/>
                            <a:gd name="T5" fmla="*/ 12 h 73"/>
                            <a:gd name="T6" fmla="*/ 0 w 43"/>
                            <a:gd name="T7" fmla="*/ 26 h 73"/>
                            <a:gd name="T8" fmla="*/ 2 w 43"/>
                            <a:gd name="T9" fmla="*/ 39 h 73"/>
                            <a:gd name="T10" fmla="*/ 13 w 43"/>
                            <a:gd name="T11" fmla="*/ 55 h 73"/>
                            <a:gd name="T12" fmla="*/ 16 w 43"/>
                            <a:gd name="T13" fmla="*/ 73 h 73"/>
                            <a:gd name="T14" fmla="*/ 0 60000 65536"/>
                            <a:gd name="T15" fmla="*/ 0 60000 65536"/>
                            <a:gd name="T16" fmla="*/ 0 60000 65536"/>
                            <a:gd name="T17" fmla="*/ 0 60000 65536"/>
                            <a:gd name="T18" fmla="*/ 0 60000 65536"/>
                            <a:gd name="T19" fmla="*/ 0 60000 65536"/>
                            <a:gd name="T20" fmla="*/ 0 60000 65536"/>
                            <a:gd name="T21" fmla="*/ 0 w 43"/>
                            <a:gd name="T22" fmla="*/ 0 h 73"/>
                            <a:gd name="T23" fmla="*/ 43 w 43"/>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73">
                              <a:moveTo>
                                <a:pt x="43" y="0"/>
                              </a:moveTo>
                              <a:lnTo>
                                <a:pt x="22" y="4"/>
                              </a:lnTo>
                              <a:lnTo>
                                <a:pt x="8" y="12"/>
                              </a:lnTo>
                              <a:lnTo>
                                <a:pt x="0" y="26"/>
                              </a:lnTo>
                              <a:lnTo>
                                <a:pt x="2" y="39"/>
                              </a:lnTo>
                              <a:lnTo>
                                <a:pt x="13" y="55"/>
                              </a:lnTo>
                              <a:lnTo>
                                <a:pt x="16" y="73"/>
                              </a:lnTo>
                            </a:path>
                          </a:pathLst>
                        </a:custGeom>
                        <a:noFill/>
                        <a:ln w="4763">
                          <a:solidFill>
                            <a:srgbClr val="000000"/>
                          </a:solidFill>
                          <a:round/>
                          <a:headEnd/>
                          <a:tailEnd/>
                        </a:ln>
                      </p:spPr>
                      <p:txBody>
                        <a:bodyPr/>
                        <a:lstStyle/>
                        <a:p>
                          <a:pPr algn="r"/>
                          <a:endParaRPr lang="zh-CN" altLang="en-US" sz="2800"/>
                        </a:p>
                      </p:txBody>
                    </p:sp>
                    <p:sp>
                      <p:nvSpPr>
                        <p:cNvPr id="49185" name="Freeform 51"/>
                        <p:cNvSpPr>
                          <a:spLocks/>
                        </p:cNvSpPr>
                        <p:nvPr/>
                      </p:nvSpPr>
                      <p:spPr bwMode="auto">
                        <a:xfrm>
                          <a:off x="4376" y="2092"/>
                          <a:ext cx="16" cy="14"/>
                        </a:xfrm>
                        <a:custGeom>
                          <a:avLst/>
                          <a:gdLst>
                            <a:gd name="T0" fmla="*/ 46 w 46"/>
                            <a:gd name="T1" fmla="*/ 6 h 59"/>
                            <a:gd name="T2" fmla="*/ 30 w 46"/>
                            <a:gd name="T3" fmla="*/ 0 h 59"/>
                            <a:gd name="T4" fmla="*/ 14 w 46"/>
                            <a:gd name="T5" fmla="*/ 4 h 59"/>
                            <a:gd name="T6" fmla="*/ 4 w 46"/>
                            <a:gd name="T7" fmla="*/ 14 h 59"/>
                            <a:gd name="T8" fmla="*/ 0 w 46"/>
                            <a:gd name="T9" fmla="*/ 30 h 59"/>
                            <a:gd name="T10" fmla="*/ 6 w 46"/>
                            <a:gd name="T11" fmla="*/ 43 h 59"/>
                            <a:gd name="T12" fmla="*/ 14 w 46"/>
                            <a:gd name="T13" fmla="*/ 59 h 59"/>
                            <a:gd name="T14" fmla="*/ 0 60000 65536"/>
                            <a:gd name="T15" fmla="*/ 0 60000 65536"/>
                            <a:gd name="T16" fmla="*/ 0 60000 65536"/>
                            <a:gd name="T17" fmla="*/ 0 60000 65536"/>
                            <a:gd name="T18" fmla="*/ 0 60000 65536"/>
                            <a:gd name="T19" fmla="*/ 0 60000 65536"/>
                            <a:gd name="T20" fmla="*/ 0 60000 65536"/>
                            <a:gd name="T21" fmla="*/ 0 w 46"/>
                            <a:gd name="T22" fmla="*/ 0 h 59"/>
                            <a:gd name="T23" fmla="*/ 46 w 46"/>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9">
                              <a:moveTo>
                                <a:pt x="46" y="6"/>
                              </a:moveTo>
                              <a:lnTo>
                                <a:pt x="30" y="0"/>
                              </a:lnTo>
                              <a:lnTo>
                                <a:pt x="14" y="4"/>
                              </a:lnTo>
                              <a:lnTo>
                                <a:pt x="4" y="14"/>
                              </a:lnTo>
                              <a:lnTo>
                                <a:pt x="0" y="30"/>
                              </a:lnTo>
                              <a:lnTo>
                                <a:pt x="6" y="43"/>
                              </a:lnTo>
                              <a:lnTo>
                                <a:pt x="14" y="59"/>
                              </a:lnTo>
                            </a:path>
                          </a:pathLst>
                        </a:custGeom>
                        <a:noFill/>
                        <a:ln w="4763">
                          <a:solidFill>
                            <a:srgbClr val="000000"/>
                          </a:solidFill>
                          <a:round/>
                          <a:headEnd/>
                          <a:tailEnd/>
                        </a:ln>
                      </p:spPr>
                      <p:txBody>
                        <a:bodyPr/>
                        <a:lstStyle/>
                        <a:p>
                          <a:pPr algn="r"/>
                          <a:endParaRPr lang="zh-CN" altLang="en-US" sz="2800"/>
                        </a:p>
                      </p:txBody>
                    </p:sp>
                  </p:grpSp>
                  <p:sp>
                    <p:nvSpPr>
                      <p:cNvPr id="49181" name="Freeform 52"/>
                      <p:cNvSpPr>
                        <a:spLocks/>
                      </p:cNvSpPr>
                      <p:nvPr/>
                    </p:nvSpPr>
                    <p:spPr bwMode="auto">
                      <a:xfrm>
                        <a:off x="4244" y="2084"/>
                        <a:ext cx="506" cy="308"/>
                      </a:xfrm>
                      <a:custGeom>
                        <a:avLst/>
                        <a:gdLst>
                          <a:gd name="T0" fmla="*/ 584 w 1517"/>
                          <a:gd name="T1" fmla="*/ 945 h 1230"/>
                          <a:gd name="T2" fmla="*/ 535 w 1517"/>
                          <a:gd name="T3" fmla="*/ 1018 h 1230"/>
                          <a:gd name="T4" fmla="*/ 488 w 1517"/>
                          <a:gd name="T5" fmla="*/ 1060 h 1230"/>
                          <a:gd name="T6" fmla="*/ 429 w 1517"/>
                          <a:gd name="T7" fmla="*/ 1097 h 1230"/>
                          <a:gd name="T8" fmla="*/ 417 w 1517"/>
                          <a:gd name="T9" fmla="*/ 1142 h 1230"/>
                          <a:gd name="T10" fmla="*/ 390 w 1517"/>
                          <a:gd name="T11" fmla="*/ 1177 h 1230"/>
                          <a:gd name="T12" fmla="*/ 368 w 1517"/>
                          <a:gd name="T13" fmla="*/ 1230 h 1230"/>
                          <a:gd name="T14" fmla="*/ 351 w 1517"/>
                          <a:gd name="T15" fmla="*/ 1089 h 1230"/>
                          <a:gd name="T16" fmla="*/ 330 w 1517"/>
                          <a:gd name="T17" fmla="*/ 996 h 1230"/>
                          <a:gd name="T18" fmla="*/ 351 w 1517"/>
                          <a:gd name="T19" fmla="*/ 832 h 1230"/>
                          <a:gd name="T20" fmla="*/ 316 w 1517"/>
                          <a:gd name="T21" fmla="*/ 747 h 1230"/>
                          <a:gd name="T22" fmla="*/ 267 w 1517"/>
                          <a:gd name="T23" fmla="*/ 592 h 1230"/>
                          <a:gd name="T24" fmla="*/ 176 w 1517"/>
                          <a:gd name="T25" fmla="*/ 418 h 1230"/>
                          <a:gd name="T26" fmla="*/ 149 w 1517"/>
                          <a:gd name="T27" fmla="*/ 310 h 1230"/>
                          <a:gd name="T28" fmla="*/ 99 w 1517"/>
                          <a:gd name="T29" fmla="*/ 179 h 1230"/>
                          <a:gd name="T30" fmla="*/ 43 w 1517"/>
                          <a:gd name="T31" fmla="*/ 85 h 1230"/>
                          <a:gd name="T32" fmla="*/ 0 w 1517"/>
                          <a:gd name="T33" fmla="*/ 48 h 1230"/>
                          <a:gd name="T34" fmla="*/ 51 w 1517"/>
                          <a:gd name="T35" fmla="*/ 18 h 1230"/>
                          <a:gd name="T36" fmla="*/ 119 w 1517"/>
                          <a:gd name="T37" fmla="*/ 0 h 1230"/>
                          <a:gd name="T38" fmla="*/ 201 w 1517"/>
                          <a:gd name="T39" fmla="*/ 10 h 1230"/>
                          <a:gd name="T40" fmla="*/ 284 w 1517"/>
                          <a:gd name="T41" fmla="*/ 38 h 1230"/>
                          <a:gd name="T42" fmla="*/ 361 w 1517"/>
                          <a:gd name="T43" fmla="*/ 75 h 1230"/>
                          <a:gd name="T44" fmla="*/ 415 w 1517"/>
                          <a:gd name="T45" fmla="*/ 108 h 1230"/>
                          <a:gd name="T46" fmla="*/ 438 w 1517"/>
                          <a:gd name="T47" fmla="*/ 96 h 1230"/>
                          <a:gd name="T48" fmla="*/ 473 w 1517"/>
                          <a:gd name="T49" fmla="*/ 74 h 1230"/>
                          <a:gd name="T50" fmla="*/ 479 w 1517"/>
                          <a:gd name="T51" fmla="*/ 21 h 1230"/>
                          <a:gd name="T52" fmla="*/ 512 w 1517"/>
                          <a:gd name="T53" fmla="*/ 49 h 1230"/>
                          <a:gd name="T54" fmla="*/ 556 w 1517"/>
                          <a:gd name="T55" fmla="*/ 60 h 1230"/>
                          <a:gd name="T56" fmla="*/ 616 w 1517"/>
                          <a:gd name="T57" fmla="*/ 74 h 1230"/>
                          <a:gd name="T58" fmla="*/ 674 w 1517"/>
                          <a:gd name="T59" fmla="*/ 81 h 1230"/>
                          <a:gd name="T60" fmla="*/ 729 w 1517"/>
                          <a:gd name="T61" fmla="*/ 87 h 1230"/>
                          <a:gd name="T62" fmla="*/ 806 w 1517"/>
                          <a:gd name="T63" fmla="*/ 85 h 1230"/>
                          <a:gd name="T64" fmla="*/ 872 w 1517"/>
                          <a:gd name="T65" fmla="*/ 113 h 1230"/>
                          <a:gd name="T66" fmla="*/ 928 w 1517"/>
                          <a:gd name="T67" fmla="*/ 167 h 1230"/>
                          <a:gd name="T68" fmla="*/ 982 w 1517"/>
                          <a:gd name="T69" fmla="*/ 246 h 1230"/>
                          <a:gd name="T70" fmla="*/ 1023 w 1517"/>
                          <a:gd name="T71" fmla="*/ 306 h 1230"/>
                          <a:gd name="T72" fmla="*/ 1076 w 1517"/>
                          <a:gd name="T73" fmla="*/ 356 h 1230"/>
                          <a:gd name="T74" fmla="*/ 1131 w 1517"/>
                          <a:gd name="T75" fmla="*/ 391 h 1230"/>
                          <a:gd name="T76" fmla="*/ 1177 w 1517"/>
                          <a:gd name="T77" fmla="*/ 430 h 1230"/>
                          <a:gd name="T78" fmla="*/ 1202 w 1517"/>
                          <a:gd name="T79" fmla="*/ 481 h 1230"/>
                          <a:gd name="T80" fmla="*/ 1289 w 1517"/>
                          <a:gd name="T81" fmla="*/ 471 h 1230"/>
                          <a:gd name="T82" fmla="*/ 1398 w 1517"/>
                          <a:gd name="T83" fmla="*/ 489 h 1230"/>
                          <a:gd name="T84" fmla="*/ 1376 w 1517"/>
                          <a:gd name="T85" fmla="*/ 434 h 1230"/>
                          <a:gd name="T86" fmla="*/ 1490 w 1517"/>
                          <a:gd name="T87" fmla="*/ 450 h 1230"/>
                          <a:gd name="T88" fmla="*/ 1497 w 1517"/>
                          <a:gd name="T89" fmla="*/ 600 h 1230"/>
                          <a:gd name="T90" fmla="*/ 1504 w 1517"/>
                          <a:gd name="T91" fmla="*/ 724 h 1230"/>
                          <a:gd name="T92" fmla="*/ 1517 w 1517"/>
                          <a:gd name="T93" fmla="*/ 763 h 1230"/>
                          <a:gd name="T94" fmla="*/ 1490 w 1517"/>
                          <a:gd name="T95" fmla="*/ 778 h 1230"/>
                          <a:gd name="T96" fmla="*/ 1461 w 1517"/>
                          <a:gd name="T97" fmla="*/ 778 h 1230"/>
                          <a:gd name="T98" fmla="*/ 1433 w 1517"/>
                          <a:gd name="T99" fmla="*/ 863 h 1230"/>
                          <a:gd name="T100" fmla="*/ 1376 w 1517"/>
                          <a:gd name="T101" fmla="*/ 957 h 1230"/>
                          <a:gd name="T102" fmla="*/ 1335 w 1517"/>
                          <a:gd name="T103" fmla="*/ 1004 h 1230"/>
                          <a:gd name="T104" fmla="*/ 1286 w 1517"/>
                          <a:gd name="T105" fmla="*/ 1035 h 1230"/>
                          <a:gd name="T106" fmla="*/ 1195 w 1517"/>
                          <a:gd name="T107" fmla="*/ 1081 h 1230"/>
                          <a:gd name="T108" fmla="*/ 1103 w 1517"/>
                          <a:gd name="T109" fmla="*/ 1100 h 1230"/>
                          <a:gd name="T110" fmla="*/ 1005 w 1517"/>
                          <a:gd name="T111" fmla="*/ 1104 h 1230"/>
                          <a:gd name="T112" fmla="*/ 931 w 1517"/>
                          <a:gd name="T113" fmla="*/ 1087 h 1230"/>
                          <a:gd name="T114" fmla="*/ 865 w 1517"/>
                          <a:gd name="T115" fmla="*/ 1061 h 1230"/>
                          <a:gd name="T116" fmla="*/ 808 w 1517"/>
                          <a:gd name="T117" fmla="*/ 1027 h 1230"/>
                          <a:gd name="T118" fmla="*/ 765 w 1517"/>
                          <a:gd name="T119" fmla="*/ 980 h 1230"/>
                          <a:gd name="T120" fmla="*/ 730 w 1517"/>
                          <a:gd name="T121" fmla="*/ 941 h 1230"/>
                          <a:gd name="T122" fmla="*/ 661 w 1517"/>
                          <a:gd name="T123" fmla="*/ 921 h 1230"/>
                          <a:gd name="T124" fmla="*/ 584 w 1517"/>
                          <a:gd name="T125" fmla="*/ 945 h 123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17"/>
                          <a:gd name="T190" fmla="*/ 0 h 1230"/>
                          <a:gd name="T191" fmla="*/ 1517 w 1517"/>
                          <a:gd name="T192" fmla="*/ 1230 h 123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17" h="1230">
                            <a:moveTo>
                              <a:pt x="584" y="945"/>
                            </a:moveTo>
                            <a:lnTo>
                              <a:pt x="535" y="1018"/>
                            </a:lnTo>
                            <a:lnTo>
                              <a:pt x="488" y="1060"/>
                            </a:lnTo>
                            <a:lnTo>
                              <a:pt x="429" y="1097"/>
                            </a:lnTo>
                            <a:lnTo>
                              <a:pt x="417" y="1142"/>
                            </a:lnTo>
                            <a:lnTo>
                              <a:pt x="390" y="1177"/>
                            </a:lnTo>
                            <a:lnTo>
                              <a:pt x="368" y="1230"/>
                            </a:lnTo>
                            <a:lnTo>
                              <a:pt x="351" y="1089"/>
                            </a:lnTo>
                            <a:lnTo>
                              <a:pt x="330" y="996"/>
                            </a:lnTo>
                            <a:lnTo>
                              <a:pt x="351" y="832"/>
                            </a:lnTo>
                            <a:lnTo>
                              <a:pt x="316" y="747"/>
                            </a:lnTo>
                            <a:lnTo>
                              <a:pt x="267" y="592"/>
                            </a:lnTo>
                            <a:lnTo>
                              <a:pt x="176" y="418"/>
                            </a:lnTo>
                            <a:lnTo>
                              <a:pt x="149" y="310"/>
                            </a:lnTo>
                            <a:lnTo>
                              <a:pt x="99" y="179"/>
                            </a:lnTo>
                            <a:lnTo>
                              <a:pt x="43" y="85"/>
                            </a:lnTo>
                            <a:lnTo>
                              <a:pt x="0" y="48"/>
                            </a:lnTo>
                            <a:lnTo>
                              <a:pt x="51" y="18"/>
                            </a:lnTo>
                            <a:lnTo>
                              <a:pt x="119" y="0"/>
                            </a:lnTo>
                            <a:lnTo>
                              <a:pt x="201" y="10"/>
                            </a:lnTo>
                            <a:lnTo>
                              <a:pt x="284" y="38"/>
                            </a:lnTo>
                            <a:lnTo>
                              <a:pt x="361" y="75"/>
                            </a:lnTo>
                            <a:lnTo>
                              <a:pt x="415" y="108"/>
                            </a:lnTo>
                            <a:lnTo>
                              <a:pt x="438" y="96"/>
                            </a:lnTo>
                            <a:lnTo>
                              <a:pt x="473" y="74"/>
                            </a:lnTo>
                            <a:lnTo>
                              <a:pt x="479" y="21"/>
                            </a:lnTo>
                            <a:lnTo>
                              <a:pt x="512" y="49"/>
                            </a:lnTo>
                            <a:lnTo>
                              <a:pt x="556" y="60"/>
                            </a:lnTo>
                            <a:lnTo>
                              <a:pt x="616" y="74"/>
                            </a:lnTo>
                            <a:lnTo>
                              <a:pt x="674" y="81"/>
                            </a:lnTo>
                            <a:lnTo>
                              <a:pt x="729" y="87"/>
                            </a:lnTo>
                            <a:lnTo>
                              <a:pt x="806" y="85"/>
                            </a:lnTo>
                            <a:lnTo>
                              <a:pt x="872" y="113"/>
                            </a:lnTo>
                            <a:lnTo>
                              <a:pt x="928" y="167"/>
                            </a:lnTo>
                            <a:lnTo>
                              <a:pt x="982" y="246"/>
                            </a:lnTo>
                            <a:lnTo>
                              <a:pt x="1023" y="306"/>
                            </a:lnTo>
                            <a:lnTo>
                              <a:pt x="1076" y="356"/>
                            </a:lnTo>
                            <a:lnTo>
                              <a:pt x="1131" y="391"/>
                            </a:lnTo>
                            <a:lnTo>
                              <a:pt x="1177" y="430"/>
                            </a:lnTo>
                            <a:lnTo>
                              <a:pt x="1202" y="481"/>
                            </a:lnTo>
                            <a:lnTo>
                              <a:pt x="1289" y="471"/>
                            </a:lnTo>
                            <a:lnTo>
                              <a:pt x="1398" y="489"/>
                            </a:lnTo>
                            <a:lnTo>
                              <a:pt x="1376" y="434"/>
                            </a:lnTo>
                            <a:lnTo>
                              <a:pt x="1490" y="450"/>
                            </a:lnTo>
                            <a:lnTo>
                              <a:pt x="1497" y="600"/>
                            </a:lnTo>
                            <a:lnTo>
                              <a:pt x="1504" y="724"/>
                            </a:lnTo>
                            <a:lnTo>
                              <a:pt x="1517" y="763"/>
                            </a:lnTo>
                            <a:lnTo>
                              <a:pt x="1490" y="778"/>
                            </a:lnTo>
                            <a:lnTo>
                              <a:pt x="1461" y="778"/>
                            </a:lnTo>
                            <a:lnTo>
                              <a:pt x="1433" y="863"/>
                            </a:lnTo>
                            <a:lnTo>
                              <a:pt x="1376" y="957"/>
                            </a:lnTo>
                            <a:lnTo>
                              <a:pt x="1335" y="1004"/>
                            </a:lnTo>
                            <a:lnTo>
                              <a:pt x="1286" y="1035"/>
                            </a:lnTo>
                            <a:lnTo>
                              <a:pt x="1195" y="1081"/>
                            </a:lnTo>
                            <a:lnTo>
                              <a:pt x="1103" y="1100"/>
                            </a:lnTo>
                            <a:lnTo>
                              <a:pt x="1005" y="1104"/>
                            </a:lnTo>
                            <a:lnTo>
                              <a:pt x="931" y="1087"/>
                            </a:lnTo>
                            <a:lnTo>
                              <a:pt x="865" y="1061"/>
                            </a:lnTo>
                            <a:lnTo>
                              <a:pt x="808" y="1027"/>
                            </a:lnTo>
                            <a:lnTo>
                              <a:pt x="765" y="980"/>
                            </a:lnTo>
                            <a:lnTo>
                              <a:pt x="730" y="941"/>
                            </a:lnTo>
                            <a:lnTo>
                              <a:pt x="661" y="921"/>
                            </a:lnTo>
                            <a:lnTo>
                              <a:pt x="584" y="945"/>
                            </a:lnTo>
                            <a:close/>
                          </a:path>
                        </a:pathLst>
                      </a:custGeom>
                      <a:solidFill>
                        <a:srgbClr val="0000FF"/>
                      </a:solidFill>
                      <a:ln w="4763">
                        <a:solidFill>
                          <a:srgbClr val="000000"/>
                        </a:solidFill>
                        <a:round/>
                        <a:headEnd/>
                        <a:tailEnd/>
                      </a:ln>
                    </p:spPr>
                    <p:txBody>
                      <a:bodyPr/>
                      <a:lstStyle/>
                      <a:p>
                        <a:pPr algn="r"/>
                        <a:endParaRPr lang="zh-CN" altLang="en-US" sz="2800"/>
                      </a:p>
                    </p:txBody>
                  </p:sp>
                </p:grpSp>
                <p:sp>
                  <p:nvSpPr>
                    <p:cNvPr id="49179" name="Freeform 53"/>
                    <p:cNvSpPr>
                      <a:spLocks/>
                    </p:cNvSpPr>
                    <p:nvPr/>
                  </p:nvSpPr>
                  <p:spPr bwMode="auto">
                    <a:xfrm>
                      <a:off x="4383" y="2110"/>
                      <a:ext cx="265" cy="152"/>
                    </a:xfrm>
                    <a:custGeom>
                      <a:avLst/>
                      <a:gdLst>
                        <a:gd name="T0" fmla="*/ 0 w 796"/>
                        <a:gd name="T1" fmla="*/ 0 h 608"/>
                        <a:gd name="T2" fmla="*/ 56 w 796"/>
                        <a:gd name="T3" fmla="*/ 54 h 608"/>
                        <a:gd name="T4" fmla="*/ 104 w 796"/>
                        <a:gd name="T5" fmla="*/ 85 h 608"/>
                        <a:gd name="T6" fmla="*/ 149 w 796"/>
                        <a:gd name="T7" fmla="*/ 121 h 608"/>
                        <a:gd name="T8" fmla="*/ 173 w 796"/>
                        <a:gd name="T9" fmla="*/ 157 h 608"/>
                        <a:gd name="T10" fmla="*/ 194 w 796"/>
                        <a:gd name="T11" fmla="*/ 188 h 608"/>
                        <a:gd name="T12" fmla="*/ 229 w 796"/>
                        <a:gd name="T13" fmla="*/ 217 h 608"/>
                        <a:gd name="T14" fmla="*/ 273 w 796"/>
                        <a:gd name="T15" fmla="*/ 238 h 608"/>
                        <a:gd name="T16" fmla="*/ 303 w 796"/>
                        <a:gd name="T17" fmla="*/ 269 h 608"/>
                        <a:gd name="T18" fmla="*/ 328 w 796"/>
                        <a:gd name="T19" fmla="*/ 307 h 608"/>
                        <a:gd name="T20" fmla="*/ 357 w 796"/>
                        <a:gd name="T21" fmla="*/ 354 h 608"/>
                        <a:gd name="T22" fmla="*/ 378 w 796"/>
                        <a:gd name="T23" fmla="*/ 401 h 608"/>
                        <a:gd name="T24" fmla="*/ 399 w 796"/>
                        <a:gd name="T25" fmla="*/ 463 h 608"/>
                        <a:gd name="T26" fmla="*/ 426 w 796"/>
                        <a:gd name="T27" fmla="*/ 515 h 608"/>
                        <a:gd name="T28" fmla="*/ 457 w 796"/>
                        <a:gd name="T29" fmla="*/ 553 h 608"/>
                        <a:gd name="T30" fmla="*/ 499 w 796"/>
                        <a:gd name="T31" fmla="*/ 582 h 608"/>
                        <a:gd name="T32" fmla="*/ 539 w 796"/>
                        <a:gd name="T33" fmla="*/ 597 h 608"/>
                        <a:gd name="T34" fmla="*/ 579 w 796"/>
                        <a:gd name="T35" fmla="*/ 608 h 608"/>
                        <a:gd name="T36" fmla="*/ 624 w 796"/>
                        <a:gd name="T37" fmla="*/ 604 h 608"/>
                        <a:gd name="T38" fmla="*/ 667 w 796"/>
                        <a:gd name="T39" fmla="*/ 595 h 608"/>
                        <a:gd name="T40" fmla="*/ 712 w 796"/>
                        <a:gd name="T41" fmla="*/ 571 h 608"/>
                        <a:gd name="T42" fmla="*/ 747 w 796"/>
                        <a:gd name="T43" fmla="*/ 541 h 608"/>
                        <a:gd name="T44" fmla="*/ 773 w 796"/>
                        <a:gd name="T45" fmla="*/ 505 h 608"/>
                        <a:gd name="T46" fmla="*/ 789 w 796"/>
                        <a:gd name="T47" fmla="*/ 463 h 608"/>
                        <a:gd name="T48" fmla="*/ 796 w 796"/>
                        <a:gd name="T49" fmla="*/ 416 h 608"/>
                        <a:gd name="T50" fmla="*/ 787 w 796"/>
                        <a:gd name="T51" fmla="*/ 371 h 6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96"/>
                        <a:gd name="T79" fmla="*/ 0 h 608"/>
                        <a:gd name="T80" fmla="*/ 796 w 796"/>
                        <a:gd name="T81" fmla="*/ 608 h 6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96" h="608">
                          <a:moveTo>
                            <a:pt x="0" y="0"/>
                          </a:moveTo>
                          <a:lnTo>
                            <a:pt x="56" y="54"/>
                          </a:lnTo>
                          <a:lnTo>
                            <a:pt x="104" y="85"/>
                          </a:lnTo>
                          <a:lnTo>
                            <a:pt x="149" y="121"/>
                          </a:lnTo>
                          <a:lnTo>
                            <a:pt x="173" y="157"/>
                          </a:lnTo>
                          <a:lnTo>
                            <a:pt x="194" y="188"/>
                          </a:lnTo>
                          <a:lnTo>
                            <a:pt x="229" y="217"/>
                          </a:lnTo>
                          <a:lnTo>
                            <a:pt x="273" y="238"/>
                          </a:lnTo>
                          <a:lnTo>
                            <a:pt x="303" y="269"/>
                          </a:lnTo>
                          <a:lnTo>
                            <a:pt x="328" y="307"/>
                          </a:lnTo>
                          <a:lnTo>
                            <a:pt x="357" y="354"/>
                          </a:lnTo>
                          <a:lnTo>
                            <a:pt x="378" y="401"/>
                          </a:lnTo>
                          <a:lnTo>
                            <a:pt x="399" y="463"/>
                          </a:lnTo>
                          <a:lnTo>
                            <a:pt x="426" y="515"/>
                          </a:lnTo>
                          <a:lnTo>
                            <a:pt x="457" y="553"/>
                          </a:lnTo>
                          <a:lnTo>
                            <a:pt x="499" y="582"/>
                          </a:lnTo>
                          <a:lnTo>
                            <a:pt x="539" y="597"/>
                          </a:lnTo>
                          <a:lnTo>
                            <a:pt x="579" y="608"/>
                          </a:lnTo>
                          <a:lnTo>
                            <a:pt x="624" y="604"/>
                          </a:lnTo>
                          <a:lnTo>
                            <a:pt x="667" y="595"/>
                          </a:lnTo>
                          <a:lnTo>
                            <a:pt x="712" y="571"/>
                          </a:lnTo>
                          <a:lnTo>
                            <a:pt x="747" y="541"/>
                          </a:lnTo>
                          <a:lnTo>
                            <a:pt x="773" y="505"/>
                          </a:lnTo>
                          <a:lnTo>
                            <a:pt x="789" y="463"/>
                          </a:lnTo>
                          <a:lnTo>
                            <a:pt x="796" y="416"/>
                          </a:lnTo>
                          <a:lnTo>
                            <a:pt x="787" y="371"/>
                          </a:lnTo>
                        </a:path>
                      </a:pathLst>
                    </a:custGeom>
                    <a:noFill/>
                    <a:ln w="4763">
                      <a:solidFill>
                        <a:srgbClr val="000000"/>
                      </a:solidFill>
                      <a:round/>
                      <a:headEnd/>
                      <a:tailEnd/>
                    </a:ln>
                  </p:spPr>
                  <p:txBody>
                    <a:bodyPr/>
                    <a:lstStyle/>
                    <a:p>
                      <a:pPr algn="r"/>
                      <a:endParaRPr lang="zh-CN" altLang="en-US" sz="2800"/>
                    </a:p>
                  </p:txBody>
                </p:sp>
              </p:grpSp>
              <p:grpSp>
                <p:nvGrpSpPr>
                  <p:cNvPr id="15" name="Group 54"/>
                  <p:cNvGrpSpPr>
                    <a:grpSpLocks/>
                  </p:cNvGrpSpPr>
                  <p:nvPr/>
                </p:nvGrpSpPr>
                <p:grpSpPr bwMode="auto">
                  <a:xfrm>
                    <a:off x="4427" y="2127"/>
                    <a:ext cx="319" cy="231"/>
                    <a:chOff x="4427" y="2127"/>
                    <a:chExt cx="319" cy="231"/>
                  </a:xfrm>
                </p:grpSpPr>
                <p:sp>
                  <p:nvSpPr>
                    <p:cNvPr id="49168" name="Line 55"/>
                    <p:cNvSpPr>
                      <a:spLocks noChangeShapeType="1"/>
                    </p:cNvSpPr>
                    <p:nvPr/>
                  </p:nvSpPr>
                  <p:spPr bwMode="auto">
                    <a:xfrm>
                      <a:off x="4640" y="2236"/>
                      <a:ext cx="64" cy="18"/>
                    </a:xfrm>
                    <a:prstGeom prst="line">
                      <a:avLst/>
                    </a:prstGeom>
                    <a:noFill/>
                    <a:ln w="4763">
                      <a:solidFill>
                        <a:srgbClr val="000000"/>
                      </a:solidFill>
                      <a:round/>
                      <a:headEnd/>
                      <a:tailEnd/>
                    </a:ln>
                  </p:spPr>
                  <p:txBody>
                    <a:bodyPr/>
                    <a:lstStyle/>
                    <a:p>
                      <a:endParaRPr lang="zh-CN" altLang="en-US"/>
                    </a:p>
                  </p:txBody>
                </p:sp>
                <p:sp>
                  <p:nvSpPr>
                    <p:cNvPr id="49169" name="Freeform 56"/>
                    <p:cNvSpPr>
                      <a:spLocks/>
                    </p:cNvSpPr>
                    <p:nvPr/>
                  </p:nvSpPr>
                  <p:spPr bwMode="auto">
                    <a:xfrm>
                      <a:off x="4475" y="2217"/>
                      <a:ext cx="29" cy="51"/>
                    </a:xfrm>
                    <a:custGeom>
                      <a:avLst/>
                      <a:gdLst>
                        <a:gd name="T0" fmla="*/ 10 w 88"/>
                        <a:gd name="T1" fmla="*/ 206 h 206"/>
                        <a:gd name="T2" fmla="*/ 0 w 88"/>
                        <a:gd name="T3" fmla="*/ 153 h 206"/>
                        <a:gd name="T4" fmla="*/ 12 w 88"/>
                        <a:gd name="T5" fmla="*/ 94 h 206"/>
                        <a:gd name="T6" fmla="*/ 40 w 88"/>
                        <a:gd name="T7" fmla="*/ 39 h 206"/>
                        <a:gd name="T8" fmla="*/ 88 w 88"/>
                        <a:gd name="T9" fmla="*/ 0 h 206"/>
                        <a:gd name="T10" fmla="*/ 0 60000 65536"/>
                        <a:gd name="T11" fmla="*/ 0 60000 65536"/>
                        <a:gd name="T12" fmla="*/ 0 60000 65536"/>
                        <a:gd name="T13" fmla="*/ 0 60000 65536"/>
                        <a:gd name="T14" fmla="*/ 0 60000 65536"/>
                        <a:gd name="T15" fmla="*/ 0 w 88"/>
                        <a:gd name="T16" fmla="*/ 0 h 206"/>
                        <a:gd name="T17" fmla="*/ 88 w 88"/>
                        <a:gd name="T18" fmla="*/ 206 h 206"/>
                      </a:gdLst>
                      <a:ahLst/>
                      <a:cxnLst>
                        <a:cxn ang="T10">
                          <a:pos x="T0" y="T1"/>
                        </a:cxn>
                        <a:cxn ang="T11">
                          <a:pos x="T2" y="T3"/>
                        </a:cxn>
                        <a:cxn ang="T12">
                          <a:pos x="T4" y="T5"/>
                        </a:cxn>
                        <a:cxn ang="T13">
                          <a:pos x="T6" y="T7"/>
                        </a:cxn>
                        <a:cxn ang="T14">
                          <a:pos x="T8" y="T9"/>
                        </a:cxn>
                      </a:cxnLst>
                      <a:rect l="T15" t="T16" r="T17" b="T18"/>
                      <a:pathLst>
                        <a:path w="88" h="206">
                          <a:moveTo>
                            <a:pt x="10" y="206"/>
                          </a:moveTo>
                          <a:lnTo>
                            <a:pt x="0" y="153"/>
                          </a:lnTo>
                          <a:lnTo>
                            <a:pt x="12" y="94"/>
                          </a:lnTo>
                          <a:lnTo>
                            <a:pt x="40" y="39"/>
                          </a:lnTo>
                          <a:lnTo>
                            <a:pt x="88" y="0"/>
                          </a:lnTo>
                        </a:path>
                      </a:pathLst>
                    </a:custGeom>
                    <a:noFill/>
                    <a:ln w="4763">
                      <a:solidFill>
                        <a:srgbClr val="000000"/>
                      </a:solidFill>
                      <a:round/>
                      <a:headEnd/>
                      <a:tailEnd/>
                    </a:ln>
                  </p:spPr>
                  <p:txBody>
                    <a:bodyPr/>
                    <a:lstStyle/>
                    <a:p>
                      <a:pPr algn="r"/>
                      <a:endParaRPr lang="zh-CN" altLang="en-US" sz="2800"/>
                    </a:p>
                  </p:txBody>
                </p:sp>
                <p:sp>
                  <p:nvSpPr>
                    <p:cNvPr id="49170" name="Freeform 57"/>
                    <p:cNvSpPr>
                      <a:spLocks/>
                    </p:cNvSpPr>
                    <p:nvPr/>
                  </p:nvSpPr>
                  <p:spPr bwMode="auto">
                    <a:xfrm>
                      <a:off x="4491" y="2227"/>
                      <a:ext cx="19" cy="55"/>
                    </a:xfrm>
                    <a:custGeom>
                      <a:avLst/>
                      <a:gdLst>
                        <a:gd name="T0" fmla="*/ 56 w 56"/>
                        <a:gd name="T1" fmla="*/ 220 h 220"/>
                        <a:gd name="T2" fmla="*/ 27 w 56"/>
                        <a:gd name="T3" fmla="*/ 200 h 220"/>
                        <a:gd name="T4" fmla="*/ 9 w 56"/>
                        <a:gd name="T5" fmla="*/ 168 h 220"/>
                        <a:gd name="T6" fmla="*/ 0 w 56"/>
                        <a:gd name="T7" fmla="*/ 121 h 220"/>
                        <a:gd name="T8" fmla="*/ 6 w 56"/>
                        <a:gd name="T9" fmla="*/ 78 h 220"/>
                        <a:gd name="T10" fmla="*/ 27 w 56"/>
                        <a:gd name="T11" fmla="*/ 33 h 220"/>
                        <a:gd name="T12" fmla="*/ 53 w 56"/>
                        <a:gd name="T13" fmla="*/ 0 h 220"/>
                        <a:gd name="T14" fmla="*/ 0 60000 65536"/>
                        <a:gd name="T15" fmla="*/ 0 60000 65536"/>
                        <a:gd name="T16" fmla="*/ 0 60000 65536"/>
                        <a:gd name="T17" fmla="*/ 0 60000 65536"/>
                        <a:gd name="T18" fmla="*/ 0 60000 65536"/>
                        <a:gd name="T19" fmla="*/ 0 60000 65536"/>
                        <a:gd name="T20" fmla="*/ 0 60000 65536"/>
                        <a:gd name="T21" fmla="*/ 0 w 56"/>
                        <a:gd name="T22" fmla="*/ 0 h 220"/>
                        <a:gd name="T23" fmla="*/ 56 w 56"/>
                        <a:gd name="T24" fmla="*/ 220 h 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20">
                          <a:moveTo>
                            <a:pt x="56" y="220"/>
                          </a:moveTo>
                          <a:lnTo>
                            <a:pt x="27" y="200"/>
                          </a:lnTo>
                          <a:lnTo>
                            <a:pt x="9" y="168"/>
                          </a:lnTo>
                          <a:lnTo>
                            <a:pt x="0" y="121"/>
                          </a:lnTo>
                          <a:lnTo>
                            <a:pt x="6" y="78"/>
                          </a:lnTo>
                          <a:lnTo>
                            <a:pt x="27" y="33"/>
                          </a:lnTo>
                          <a:lnTo>
                            <a:pt x="53" y="0"/>
                          </a:lnTo>
                        </a:path>
                      </a:pathLst>
                    </a:custGeom>
                    <a:noFill/>
                    <a:ln w="4763">
                      <a:solidFill>
                        <a:srgbClr val="000000"/>
                      </a:solidFill>
                      <a:round/>
                      <a:headEnd/>
                      <a:tailEnd/>
                    </a:ln>
                  </p:spPr>
                  <p:txBody>
                    <a:bodyPr/>
                    <a:lstStyle/>
                    <a:p>
                      <a:pPr algn="r"/>
                      <a:endParaRPr lang="zh-CN" altLang="en-US" sz="2800"/>
                    </a:p>
                  </p:txBody>
                </p:sp>
                <p:sp>
                  <p:nvSpPr>
                    <p:cNvPr id="49171" name="Freeform 58"/>
                    <p:cNvSpPr>
                      <a:spLocks/>
                    </p:cNvSpPr>
                    <p:nvPr/>
                  </p:nvSpPr>
                  <p:spPr bwMode="auto">
                    <a:xfrm>
                      <a:off x="4518" y="2234"/>
                      <a:ext cx="15" cy="25"/>
                    </a:xfrm>
                    <a:custGeom>
                      <a:avLst/>
                      <a:gdLst>
                        <a:gd name="T0" fmla="*/ 0 w 44"/>
                        <a:gd name="T1" fmla="*/ 0 h 98"/>
                        <a:gd name="T2" fmla="*/ 1 w 44"/>
                        <a:gd name="T3" fmla="*/ 41 h 98"/>
                        <a:gd name="T4" fmla="*/ 19 w 44"/>
                        <a:gd name="T5" fmla="*/ 81 h 98"/>
                        <a:gd name="T6" fmla="*/ 44 w 44"/>
                        <a:gd name="T7" fmla="*/ 98 h 98"/>
                        <a:gd name="T8" fmla="*/ 0 60000 65536"/>
                        <a:gd name="T9" fmla="*/ 0 60000 65536"/>
                        <a:gd name="T10" fmla="*/ 0 60000 65536"/>
                        <a:gd name="T11" fmla="*/ 0 60000 65536"/>
                        <a:gd name="T12" fmla="*/ 0 w 44"/>
                        <a:gd name="T13" fmla="*/ 0 h 98"/>
                        <a:gd name="T14" fmla="*/ 44 w 44"/>
                        <a:gd name="T15" fmla="*/ 98 h 98"/>
                      </a:gdLst>
                      <a:ahLst/>
                      <a:cxnLst>
                        <a:cxn ang="T8">
                          <a:pos x="T0" y="T1"/>
                        </a:cxn>
                        <a:cxn ang="T9">
                          <a:pos x="T2" y="T3"/>
                        </a:cxn>
                        <a:cxn ang="T10">
                          <a:pos x="T4" y="T5"/>
                        </a:cxn>
                        <a:cxn ang="T11">
                          <a:pos x="T6" y="T7"/>
                        </a:cxn>
                      </a:cxnLst>
                      <a:rect l="T12" t="T13" r="T14" b="T15"/>
                      <a:pathLst>
                        <a:path w="44" h="98">
                          <a:moveTo>
                            <a:pt x="0" y="0"/>
                          </a:moveTo>
                          <a:lnTo>
                            <a:pt x="1" y="41"/>
                          </a:lnTo>
                          <a:lnTo>
                            <a:pt x="19" y="81"/>
                          </a:lnTo>
                          <a:lnTo>
                            <a:pt x="44" y="98"/>
                          </a:lnTo>
                        </a:path>
                      </a:pathLst>
                    </a:custGeom>
                    <a:noFill/>
                    <a:ln w="4763">
                      <a:solidFill>
                        <a:srgbClr val="000000"/>
                      </a:solidFill>
                      <a:round/>
                      <a:headEnd/>
                      <a:tailEnd/>
                    </a:ln>
                  </p:spPr>
                  <p:txBody>
                    <a:bodyPr/>
                    <a:lstStyle/>
                    <a:p>
                      <a:pPr algn="r"/>
                      <a:endParaRPr lang="zh-CN" altLang="en-US" sz="2800"/>
                    </a:p>
                  </p:txBody>
                </p:sp>
                <p:sp>
                  <p:nvSpPr>
                    <p:cNvPr id="49172" name="Freeform 59"/>
                    <p:cNvSpPr>
                      <a:spLocks/>
                    </p:cNvSpPr>
                    <p:nvPr/>
                  </p:nvSpPr>
                  <p:spPr bwMode="auto">
                    <a:xfrm>
                      <a:off x="4427" y="2198"/>
                      <a:ext cx="71" cy="32"/>
                    </a:xfrm>
                    <a:custGeom>
                      <a:avLst/>
                      <a:gdLst>
                        <a:gd name="T0" fmla="*/ 0 w 213"/>
                        <a:gd name="T1" fmla="*/ 129 h 129"/>
                        <a:gd name="T2" fmla="*/ 19 w 213"/>
                        <a:gd name="T3" fmla="*/ 89 h 129"/>
                        <a:gd name="T4" fmla="*/ 48 w 213"/>
                        <a:gd name="T5" fmla="*/ 47 h 129"/>
                        <a:gd name="T6" fmla="*/ 84 w 213"/>
                        <a:gd name="T7" fmla="*/ 18 h 129"/>
                        <a:gd name="T8" fmla="*/ 118 w 213"/>
                        <a:gd name="T9" fmla="*/ 4 h 129"/>
                        <a:gd name="T10" fmla="*/ 149 w 213"/>
                        <a:gd name="T11" fmla="*/ 0 h 129"/>
                        <a:gd name="T12" fmla="*/ 187 w 213"/>
                        <a:gd name="T13" fmla="*/ 9 h 129"/>
                        <a:gd name="T14" fmla="*/ 213 w 213"/>
                        <a:gd name="T15" fmla="*/ 26 h 129"/>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129"/>
                        <a:gd name="T26" fmla="*/ 213 w 213"/>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129">
                          <a:moveTo>
                            <a:pt x="0" y="129"/>
                          </a:moveTo>
                          <a:lnTo>
                            <a:pt x="19" y="89"/>
                          </a:lnTo>
                          <a:lnTo>
                            <a:pt x="48" y="47"/>
                          </a:lnTo>
                          <a:lnTo>
                            <a:pt x="84" y="18"/>
                          </a:lnTo>
                          <a:lnTo>
                            <a:pt x="118" y="4"/>
                          </a:lnTo>
                          <a:lnTo>
                            <a:pt x="149" y="0"/>
                          </a:lnTo>
                          <a:lnTo>
                            <a:pt x="187" y="9"/>
                          </a:lnTo>
                          <a:lnTo>
                            <a:pt x="213" y="26"/>
                          </a:lnTo>
                        </a:path>
                      </a:pathLst>
                    </a:custGeom>
                    <a:noFill/>
                    <a:ln w="4763">
                      <a:solidFill>
                        <a:srgbClr val="000000"/>
                      </a:solidFill>
                      <a:round/>
                      <a:headEnd/>
                      <a:tailEnd/>
                    </a:ln>
                  </p:spPr>
                  <p:txBody>
                    <a:bodyPr/>
                    <a:lstStyle/>
                    <a:p>
                      <a:pPr algn="r"/>
                      <a:endParaRPr lang="zh-CN" altLang="en-US" sz="2800"/>
                    </a:p>
                  </p:txBody>
                </p:sp>
                <p:sp>
                  <p:nvSpPr>
                    <p:cNvPr id="49173" name="Freeform 60"/>
                    <p:cNvSpPr>
                      <a:spLocks/>
                    </p:cNvSpPr>
                    <p:nvPr/>
                  </p:nvSpPr>
                  <p:spPr bwMode="auto">
                    <a:xfrm>
                      <a:off x="4488" y="2279"/>
                      <a:ext cx="152" cy="79"/>
                    </a:xfrm>
                    <a:custGeom>
                      <a:avLst/>
                      <a:gdLst>
                        <a:gd name="T0" fmla="*/ 0 w 458"/>
                        <a:gd name="T1" fmla="*/ 163 h 317"/>
                        <a:gd name="T2" fmla="*/ 70 w 458"/>
                        <a:gd name="T3" fmla="*/ 143 h 317"/>
                        <a:gd name="T4" fmla="*/ 134 w 458"/>
                        <a:gd name="T5" fmla="*/ 115 h 317"/>
                        <a:gd name="T6" fmla="*/ 200 w 458"/>
                        <a:gd name="T7" fmla="*/ 79 h 317"/>
                        <a:gd name="T8" fmla="*/ 262 w 458"/>
                        <a:gd name="T9" fmla="*/ 38 h 317"/>
                        <a:gd name="T10" fmla="*/ 310 w 458"/>
                        <a:gd name="T11" fmla="*/ 0 h 317"/>
                        <a:gd name="T12" fmla="*/ 330 w 458"/>
                        <a:gd name="T13" fmla="*/ 60 h 317"/>
                        <a:gd name="T14" fmla="*/ 365 w 458"/>
                        <a:gd name="T15" fmla="*/ 118 h 317"/>
                        <a:gd name="T16" fmla="*/ 406 w 458"/>
                        <a:gd name="T17" fmla="*/ 170 h 317"/>
                        <a:gd name="T18" fmla="*/ 458 w 458"/>
                        <a:gd name="T19" fmla="*/ 210 h 317"/>
                        <a:gd name="T20" fmla="*/ 411 w 458"/>
                        <a:gd name="T21" fmla="*/ 252 h 317"/>
                        <a:gd name="T22" fmla="*/ 368 w 458"/>
                        <a:gd name="T23" fmla="*/ 279 h 317"/>
                        <a:gd name="T24" fmla="*/ 310 w 458"/>
                        <a:gd name="T25" fmla="*/ 303 h 317"/>
                        <a:gd name="T26" fmla="*/ 256 w 458"/>
                        <a:gd name="T27" fmla="*/ 317 h 317"/>
                        <a:gd name="T28" fmla="*/ 218 w 458"/>
                        <a:gd name="T29" fmla="*/ 315 h 317"/>
                        <a:gd name="T30" fmla="*/ 187 w 458"/>
                        <a:gd name="T31" fmla="*/ 306 h 3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8"/>
                        <a:gd name="T49" fmla="*/ 0 h 317"/>
                        <a:gd name="T50" fmla="*/ 458 w 458"/>
                        <a:gd name="T51" fmla="*/ 317 h 3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8" h="317">
                          <a:moveTo>
                            <a:pt x="0" y="163"/>
                          </a:moveTo>
                          <a:lnTo>
                            <a:pt x="70" y="143"/>
                          </a:lnTo>
                          <a:lnTo>
                            <a:pt x="134" y="115"/>
                          </a:lnTo>
                          <a:lnTo>
                            <a:pt x="200" y="79"/>
                          </a:lnTo>
                          <a:lnTo>
                            <a:pt x="262" y="38"/>
                          </a:lnTo>
                          <a:lnTo>
                            <a:pt x="310" y="0"/>
                          </a:lnTo>
                          <a:lnTo>
                            <a:pt x="330" y="60"/>
                          </a:lnTo>
                          <a:lnTo>
                            <a:pt x="365" y="118"/>
                          </a:lnTo>
                          <a:lnTo>
                            <a:pt x="406" y="170"/>
                          </a:lnTo>
                          <a:lnTo>
                            <a:pt x="458" y="210"/>
                          </a:lnTo>
                          <a:lnTo>
                            <a:pt x="411" y="252"/>
                          </a:lnTo>
                          <a:lnTo>
                            <a:pt x="368" y="279"/>
                          </a:lnTo>
                          <a:lnTo>
                            <a:pt x="310" y="303"/>
                          </a:lnTo>
                          <a:lnTo>
                            <a:pt x="256" y="317"/>
                          </a:lnTo>
                          <a:lnTo>
                            <a:pt x="218" y="315"/>
                          </a:lnTo>
                          <a:lnTo>
                            <a:pt x="187" y="306"/>
                          </a:lnTo>
                        </a:path>
                      </a:pathLst>
                    </a:custGeom>
                    <a:noFill/>
                    <a:ln w="4763">
                      <a:solidFill>
                        <a:srgbClr val="000000"/>
                      </a:solidFill>
                      <a:round/>
                      <a:headEnd/>
                      <a:tailEnd/>
                    </a:ln>
                  </p:spPr>
                  <p:txBody>
                    <a:bodyPr/>
                    <a:lstStyle/>
                    <a:p>
                      <a:pPr algn="r"/>
                      <a:endParaRPr lang="zh-CN" altLang="en-US" sz="2800"/>
                    </a:p>
                  </p:txBody>
                </p:sp>
                <p:sp>
                  <p:nvSpPr>
                    <p:cNvPr id="49174" name="Freeform 61"/>
                    <p:cNvSpPr>
                      <a:spLocks/>
                    </p:cNvSpPr>
                    <p:nvPr/>
                  </p:nvSpPr>
                  <p:spPr bwMode="auto">
                    <a:xfrm>
                      <a:off x="4544" y="2304"/>
                      <a:ext cx="51" cy="49"/>
                    </a:xfrm>
                    <a:custGeom>
                      <a:avLst/>
                      <a:gdLst>
                        <a:gd name="T0" fmla="*/ 0 w 152"/>
                        <a:gd name="T1" fmla="*/ 0 h 194"/>
                        <a:gd name="T2" fmla="*/ 36 w 152"/>
                        <a:gd name="T3" fmla="*/ 141 h 194"/>
                        <a:gd name="T4" fmla="*/ 152 w 152"/>
                        <a:gd name="T5" fmla="*/ 194 h 194"/>
                        <a:gd name="T6" fmla="*/ 0 60000 65536"/>
                        <a:gd name="T7" fmla="*/ 0 60000 65536"/>
                        <a:gd name="T8" fmla="*/ 0 60000 65536"/>
                        <a:gd name="T9" fmla="*/ 0 w 152"/>
                        <a:gd name="T10" fmla="*/ 0 h 194"/>
                        <a:gd name="T11" fmla="*/ 152 w 152"/>
                        <a:gd name="T12" fmla="*/ 194 h 194"/>
                      </a:gdLst>
                      <a:ahLst/>
                      <a:cxnLst>
                        <a:cxn ang="T6">
                          <a:pos x="T0" y="T1"/>
                        </a:cxn>
                        <a:cxn ang="T7">
                          <a:pos x="T2" y="T3"/>
                        </a:cxn>
                        <a:cxn ang="T8">
                          <a:pos x="T4" y="T5"/>
                        </a:cxn>
                      </a:cxnLst>
                      <a:rect l="T9" t="T10" r="T11" b="T12"/>
                      <a:pathLst>
                        <a:path w="152" h="194">
                          <a:moveTo>
                            <a:pt x="0" y="0"/>
                          </a:moveTo>
                          <a:lnTo>
                            <a:pt x="36" y="141"/>
                          </a:lnTo>
                          <a:lnTo>
                            <a:pt x="152" y="194"/>
                          </a:lnTo>
                        </a:path>
                      </a:pathLst>
                    </a:custGeom>
                    <a:noFill/>
                    <a:ln w="4763">
                      <a:solidFill>
                        <a:srgbClr val="000000"/>
                      </a:solidFill>
                      <a:round/>
                      <a:headEnd/>
                      <a:tailEnd/>
                    </a:ln>
                  </p:spPr>
                  <p:txBody>
                    <a:bodyPr/>
                    <a:lstStyle/>
                    <a:p>
                      <a:pPr algn="r"/>
                      <a:endParaRPr lang="zh-CN" altLang="en-US" sz="2800"/>
                    </a:p>
                  </p:txBody>
                </p:sp>
                <p:sp>
                  <p:nvSpPr>
                    <p:cNvPr id="49175" name="Freeform 62"/>
                    <p:cNvSpPr>
                      <a:spLocks/>
                    </p:cNvSpPr>
                    <p:nvPr/>
                  </p:nvSpPr>
                  <p:spPr bwMode="auto">
                    <a:xfrm>
                      <a:off x="4467" y="2127"/>
                      <a:ext cx="19" cy="46"/>
                    </a:xfrm>
                    <a:custGeom>
                      <a:avLst/>
                      <a:gdLst>
                        <a:gd name="T0" fmla="*/ 0 w 59"/>
                        <a:gd name="T1" fmla="*/ 0 h 187"/>
                        <a:gd name="T2" fmla="*/ 26 w 59"/>
                        <a:gd name="T3" fmla="*/ 24 h 187"/>
                        <a:gd name="T4" fmla="*/ 43 w 59"/>
                        <a:gd name="T5" fmla="*/ 54 h 187"/>
                        <a:gd name="T6" fmla="*/ 44 w 59"/>
                        <a:gd name="T7" fmla="*/ 84 h 187"/>
                        <a:gd name="T8" fmla="*/ 55 w 59"/>
                        <a:gd name="T9" fmla="*/ 118 h 187"/>
                        <a:gd name="T10" fmla="*/ 59 w 59"/>
                        <a:gd name="T11" fmla="*/ 153 h 187"/>
                        <a:gd name="T12" fmla="*/ 59 w 59"/>
                        <a:gd name="T13" fmla="*/ 187 h 187"/>
                        <a:gd name="T14" fmla="*/ 0 60000 65536"/>
                        <a:gd name="T15" fmla="*/ 0 60000 65536"/>
                        <a:gd name="T16" fmla="*/ 0 60000 65536"/>
                        <a:gd name="T17" fmla="*/ 0 60000 65536"/>
                        <a:gd name="T18" fmla="*/ 0 60000 65536"/>
                        <a:gd name="T19" fmla="*/ 0 60000 65536"/>
                        <a:gd name="T20" fmla="*/ 0 60000 65536"/>
                        <a:gd name="T21" fmla="*/ 0 w 59"/>
                        <a:gd name="T22" fmla="*/ 0 h 187"/>
                        <a:gd name="T23" fmla="*/ 59 w 59"/>
                        <a:gd name="T24" fmla="*/ 187 h 1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187">
                          <a:moveTo>
                            <a:pt x="0" y="0"/>
                          </a:moveTo>
                          <a:lnTo>
                            <a:pt x="26" y="24"/>
                          </a:lnTo>
                          <a:lnTo>
                            <a:pt x="43" y="54"/>
                          </a:lnTo>
                          <a:lnTo>
                            <a:pt x="44" y="84"/>
                          </a:lnTo>
                          <a:lnTo>
                            <a:pt x="55" y="118"/>
                          </a:lnTo>
                          <a:lnTo>
                            <a:pt x="59" y="153"/>
                          </a:lnTo>
                          <a:lnTo>
                            <a:pt x="59" y="187"/>
                          </a:lnTo>
                        </a:path>
                      </a:pathLst>
                    </a:custGeom>
                    <a:noFill/>
                    <a:ln w="4763">
                      <a:solidFill>
                        <a:srgbClr val="000000"/>
                      </a:solidFill>
                      <a:round/>
                      <a:headEnd/>
                      <a:tailEnd/>
                    </a:ln>
                  </p:spPr>
                  <p:txBody>
                    <a:bodyPr/>
                    <a:lstStyle/>
                    <a:p>
                      <a:pPr algn="r"/>
                      <a:endParaRPr lang="zh-CN" altLang="en-US" sz="2800"/>
                    </a:p>
                  </p:txBody>
                </p:sp>
                <p:sp>
                  <p:nvSpPr>
                    <p:cNvPr id="49176" name="Freeform 63"/>
                    <p:cNvSpPr>
                      <a:spLocks/>
                    </p:cNvSpPr>
                    <p:nvPr/>
                  </p:nvSpPr>
                  <p:spPr bwMode="auto">
                    <a:xfrm>
                      <a:off x="4462" y="2136"/>
                      <a:ext cx="19" cy="27"/>
                    </a:xfrm>
                    <a:custGeom>
                      <a:avLst/>
                      <a:gdLst>
                        <a:gd name="T0" fmla="*/ 12 w 56"/>
                        <a:gd name="T1" fmla="*/ 0 h 108"/>
                        <a:gd name="T2" fmla="*/ 0 w 56"/>
                        <a:gd name="T3" fmla="*/ 21 h 108"/>
                        <a:gd name="T4" fmla="*/ 2 w 56"/>
                        <a:gd name="T5" fmla="*/ 47 h 108"/>
                        <a:gd name="T6" fmla="*/ 12 w 56"/>
                        <a:gd name="T7" fmla="*/ 69 h 108"/>
                        <a:gd name="T8" fmla="*/ 25 w 56"/>
                        <a:gd name="T9" fmla="*/ 83 h 108"/>
                        <a:gd name="T10" fmla="*/ 36 w 56"/>
                        <a:gd name="T11" fmla="*/ 96 h 108"/>
                        <a:gd name="T12" fmla="*/ 56 w 56"/>
                        <a:gd name="T13" fmla="*/ 108 h 108"/>
                        <a:gd name="T14" fmla="*/ 0 60000 65536"/>
                        <a:gd name="T15" fmla="*/ 0 60000 65536"/>
                        <a:gd name="T16" fmla="*/ 0 60000 65536"/>
                        <a:gd name="T17" fmla="*/ 0 60000 65536"/>
                        <a:gd name="T18" fmla="*/ 0 60000 65536"/>
                        <a:gd name="T19" fmla="*/ 0 60000 65536"/>
                        <a:gd name="T20" fmla="*/ 0 60000 65536"/>
                        <a:gd name="T21" fmla="*/ 0 w 56"/>
                        <a:gd name="T22" fmla="*/ 0 h 108"/>
                        <a:gd name="T23" fmla="*/ 56 w 56"/>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08">
                          <a:moveTo>
                            <a:pt x="12" y="0"/>
                          </a:moveTo>
                          <a:lnTo>
                            <a:pt x="0" y="21"/>
                          </a:lnTo>
                          <a:lnTo>
                            <a:pt x="2" y="47"/>
                          </a:lnTo>
                          <a:lnTo>
                            <a:pt x="12" y="69"/>
                          </a:lnTo>
                          <a:lnTo>
                            <a:pt x="25" y="83"/>
                          </a:lnTo>
                          <a:lnTo>
                            <a:pt x="36" y="96"/>
                          </a:lnTo>
                          <a:lnTo>
                            <a:pt x="56" y="108"/>
                          </a:lnTo>
                        </a:path>
                      </a:pathLst>
                    </a:custGeom>
                    <a:noFill/>
                    <a:ln w="4763">
                      <a:solidFill>
                        <a:srgbClr val="000000"/>
                      </a:solidFill>
                      <a:round/>
                      <a:headEnd/>
                      <a:tailEnd/>
                    </a:ln>
                  </p:spPr>
                  <p:txBody>
                    <a:bodyPr/>
                    <a:lstStyle/>
                    <a:p>
                      <a:pPr algn="r"/>
                      <a:endParaRPr lang="zh-CN" altLang="en-US" sz="2800"/>
                    </a:p>
                  </p:txBody>
                </p:sp>
                <p:sp>
                  <p:nvSpPr>
                    <p:cNvPr id="49177" name="Freeform 64"/>
                    <p:cNvSpPr>
                      <a:spLocks/>
                    </p:cNvSpPr>
                    <p:nvPr/>
                  </p:nvSpPr>
                  <p:spPr bwMode="auto">
                    <a:xfrm>
                      <a:off x="4647" y="2195"/>
                      <a:ext cx="99" cy="159"/>
                    </a:xfrm>
                    <a:custGeom>
                      <a:avLst/>
                      <a:gdLst>
                        <a:gd name="T0" fmla="*/ 297 w 297"/>
                        <a:gd name="T1" fmla="*/ 332 h 639"/>
                        <a:gd name="T2" fmla="*/ 261 w 297"/>
                        <a:gd name="T3" fmla="*/ 339 h 639"/>
                        <a:gd name="T4" fmla="*/ 251 w 297"/>
                        <a:gd name="T5" fmla="*/ 364 h 639"/>
                        <a:gd name="T6" fmla="*/ 245 w 297"/>
                        <a:gd name="T7" fmla="*/ 382 h 639"/>
                        <a:gd name="T8" fmla="*/ 226 w 297"/>
                        <a:gd name="T9" fmla="*/ 392 h 639"/>
                        <a:gd name="T10" fmla="*/ 178 w 297"/>
                        <a:gd name="T11" fmla="*/ 462 h 639"/>
                        <a:gd name="T12" fmla="*/ 141 w 297"/>
                        <a:gd name="T13" fmla="*/ 522 h 639"/>
                        <a:gd name="T14" fmla="*/ 94 w 297"/>
                        <a:gd name="T15" fmla="*/ 571 h 639"/>
                        <a:gd name="T16" fmla="*/ 75 w 297"/>
                        <a:gd name="T17" fmla="*/ 604 h 639"/>
                        <a:gd name="T18" fmla="*/ 0 w 297"/>
                        <a:gd name="T19" fmla="*/ 639 h 639"/>
                        <a:gd name="T20" fmla="*/ 32 w 297"/>
                        <a:gd name="T21" fmla="*/ 610 h 639"/>
                        <a:gd name="T22" fmla="*/ 63 w 297"/>
                        <a:gd name="T23" fmla="*/ 562 h 639"/>
                        <a:gd name="T24" fmla="*/ 74 w 297"/>
                        <a:gd name="T25" fmla="*/ 520 h 639"/>
                        <a:gd name="T26" fmla="*/ 78 w 297"/>
                        <a:gd name="T27" fmla="*/ 468 h 639"/>
                        <a:gd name="T28" fmla="*/ 67 w 297"/>
                        <a:gd name="T29" fmla="*/ 405 h 639"/>
                        <a:gd name="T30" fmla="*/ 101 w 297"/>
                        <a:gd name="T31" fmla="*/ 366 h 639"/>
                        <a:gd name="T32" fmla="*/ 104 w 297"/>
                        <a:gd name="T33" fmla="*/ 302 h 639"/>
                        <a:gd name="T34" fmla="*/ 104 w 297"/>
                        <a:gd name="T35" fmla="*/ 274 h 639"/>
                        <a:gd name="T36" fmla="*/ 203 w 297"/>
                        <a:gd name="T37" fmla="*/ 344 h 639"/>
                        <a:gd name="T38" fmla="*/ 154 w 297"/>
                        <a:gd name="T39" fmla="*/ 258 h 639"/>
                        <a:gd name="T40" fmla="*/ 167 w 297"/>
                        <a:gd name="T41" fmla="*/ 212 h 639"/>
                        <a:gd name="T42" fmla="*/ 189 w 297"/>
                        <a:gd name="T43" fmla="*/ 141 h 639"/>
                        <a:gd name="T44" fmla="*/ 192 w 297"/>
                        <a:gd name="T45" fmla="*/ 86 h 639"/>
                        <a:gd name="T46" fmla="*/ 178 w 297"/>
                        <a:gd name="T47" fmla="*/ 43 h 639"/>
                        <a:gd name="T48" fmla="*/ 165 w 297"/>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7"/>
                        <a:gd name="T76" fmla="*/ 0 h 639"/>
                        <a:gd name="T77" fmla="*/ 297 w 297"/>
                        <a:gd name="T78" fmla="*/ 639 h 6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7" h="639">
                          <a:moveTo>
                            <a:pt x="297" y="332"/>
                          </a:moveTo>
                          <a:lnTo>
                            <a:pt x="261" y="339"/>
                          </a:lnTo>
                          <a:lnTo>
                            <a:pt x="251" y="364"/>
                          </a:lnTo>
                          <a:lnTo>
                            <a:pt x="245" y="382"/>
                          </a:lnTo>
                          <a:lnTo>
                            <a:pt x="226" y="392"/>
                          </a:lnTo>
                          <a:lnTo>
                            <a:pt x="178" y="462"/>
                          </a:lnTo>
                          <a:lnTo>
                            <a:pt x="141" y="522"/>
                          </a:lnTo>
                          <a:lnTo>
                            <a:pt x="94" y="571"/>
                          </a:lnTo>
                          <a:lnTo>
                            <a:pt x="75" y="604"/>
                          </a:lnTo>
                          <a:lnTo>
                            <a:pt x="0" y="639"/>
                          </a:lnTo>
                          <a:lnTo>
                            <a:pt x="32" y="610"/>
                          </a:lnTo>
                          <a:lnTo>
                            <a:pt x="63" y="562"/>
                          </a:lnTo>
                          <a:lnTo>
                            <a:pt x="74" y="520"/>
                          </a:lnTo>
                          <a:lnTo>
                            <a:pt x="78" y="468"/>
                          </a:lnTo>
                          <a:lnTo>
                            <a:pt x="67" y="405"/>
                          </a:lnTo>
                          <a:lnTo>
                            <a:pt x="101" y="366"/>
                          </a:lnTo>
                          <a:lnTo>
                            <a:pt x="104" y="302"/>
                          </a:lnTo>
                          <a:lnTo>
                            <a:pt x="104" y="274"/>
                          </a:lnTo>
                          <a:lnTo>
                            <a:pt x="203" y="344"/>
                          </a:lnTo>
                          <a:lnTo>
                            <a:pt x="154" y="258"/>
                          </a:lnTo>
                          <a:lnTo>
                            <a:pt x="167" y="212"/>
                          </a:lnTo>
                          <a:lnTo>
                            <a:pt x="189" y="141"/>
                          </a:lnTo>
                          <a:lnTo>
                            <a:pt x="192" y="86"/>
                          </a:lnTo>
                          <a:lnTo>
                            <a:pt x="178" y="43"/>
                          </a:lnTo>
                          <a:lnTo>
                            <a:pt x="165" y="0"/>
                          </a:lnTo>
                        </a:path>
                      </a:pathLst>
                    </a:custGeom>
                    <a:noFill/>
                    <a:ln w="4763">
                      <a:solidFill>
                        <a:srgbClr val="000000"/>
                      </a:solidFill>
                      <a:round/>
                      <a:headEnd/>
                      <a:tailEnd/>
                    </a:ln>
                  </p:spPr>
                  <p:txBody>
                    <a:bodyPr/>
                    <a:lstStyle/>
                    <a:p>
                      <a:pPr algn="r"/>
                      <a:endParaRPr lang="zh-CN" altLang="en-US" sz="2800"/>
                    </a:p>
                  </p:txBody>
                </p:sp>
              </p:grpSp>
            </p:grpSp>
          </p:grpSp>
        </p:grpSp>
        <p:sp>
          <p:nvSpPr>
            <p:cNvPr id="49160" name="Rectangle 69"/>
            <p:cNvSpPr>
              <a:spLocks noChangeArrowheads="1"/>
            </p:cNvSpPr>
            <p:nvPr/>
          </p:nvSpPr>
          <p:spPr bwMode="auto">
            <a:xfrm>
              <a:off x="1565" y="1979"/>
              <a:ext cx="952" cy="816"/>
            </a:xfrm>
            <a:prstGeom prst="rect">
              <a:avLst/>
            </a:prstGeom>
            <a:noFill/>
            <a:ln w="9525">
              <a:noFill/>
              <a:miter lim="800000"/>
              <a:headEnd/>
              <a:tailEnd/>
            </a:ln>
          </p:spPr>
          <p:txBody>
            <a:bodyPr wrap="none" anchor="ctr"/>
            <a:lstStyle/>
            <a:p>
              <a:pPr algn="r"/>
              <a:endParaRPr lang="zh-CN" altLang="en-US" sz="2800"/>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4"/>
                                        </p:tgtEl>
                                        <p:attrNameLst>
                                          <p:attrName>r</p:attrName>
                                        </p:attrNameLst>
                                      </p:cBhvr>
                                    </p:animRot>
                                  </p:childTnLst>
                                </p:cTn>
                              </p:par>
                            </p:childTnLst>
                          </p:cTn>
                        </p:par>
                        <p:par>
                          <p:cTn id="7" fill="hold">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111684"/>
                                        </p:tgtEl>
                                        <p:attrNameLst>
                                          <p:attrName>style.visibility</p:attrName>
                                        </p:attrNameLst>
                                      </p:cBhvr>
                                      <p:to>
                                        <p:strVal val="visible"/>
                                      </p:to>
                                    </p:set>
                                    <p:animEffect transition="in" filter="box(in)">
                                      <p:cBhvr>
                                        <p:cTn id="10" dur="500"/>
                                        <p:tgtEl>
                                          <p:spTgt spid="111684"/>
                                        </p:tgtEl>
                                      </p:cBhvr>
                                    </p:animEffect>
                                  </p:childTnLst>
                                </p:cTn>
                              </p:par>
                            </p:childTnLst>
                          </p:cTn>
                        </p:par>
                        <p:par>
                          <p:cTn id="11" fill="hold">
                            <p:stCondLst>
                              <p:cond delay="2500"/>
                            </p:stCondLst>
                            <p:childTnLst>
                              <p:par>
                                <p:cTn id="12" presetID="4" presetClass="exit" presetSubtype="16" fill="hold" grpId="1" nodeType="afterEffect">
                                  <p:stCondLst>
                                    <p:cond delay="2000"/>
                                  </p:stCondLst>
                                  <p:childTnLst>
                                    <p:animEffect transition="out" filter="box(in)">
                                      <p:cBhvr>
                                        <p:cTn id="13" dur="500"/>
                                        <p:tgtEl>
                                          <p:spTgt spid="111684"/>
                                        </p:tgtEl>
                                      </p:cBhvr>
                                    </p:animEffect>
                                    <p:set>
                                      <p:cBhvr>
                                        <p:cTn id="14" dur="1" fill="hold">
                                          <p:stCondLst>
                                            <p:cond delay="499"/>
                                          </p:stCondLst>
                                        </p:cTn>
                                        <p:tgtEl>
                                          <p:spTgt spid="111684"/>
                                        </p:tgtEl>
                                        <p:attrNameLst>
                                          <p:attrName>style.visibility</p:attrName>
                                        </p:attrNameLst>
                                      </p:cBhvr>
                                      <p:to>
                                        <p:strVal val="hidden"/>
                                      </p:to>
                                    </p:set>
                                  </p:childTnLst>
                                </p:cTn>
                              </p:par>
                            </p:childTnLst>
                          </p:cTn>
                        </p:par>
                        <p:par>
                          <p:cTn id="15" fill="hold">
                            <p:stCondLst>
                              <p:cond delay="5000"/>
                            </p:stCondLst>
                            <p:childTnLst>
                              <p:par>
                                <p:cTn id="16" presetID="8" presetClass="emph" presetSubtype="0" accel="50000" decel="50000" fill="hold" nodeType="afterEffect">
                                  <p:stCondLst>
                                    <p:cond delay="0"/>
                                  </p:stCondLst>
                                  <p:childTnLst>
                                    <p:animRot by="-5400000">
                                      <p:cBhvr>
                                        <p:cTn id="17" dur="2000" fill="hold"/>
                                        <p:tgtEl>
                                          <p:spTgt spid="4"/>
                                        </p:tgtEl>
                                        <p:attrNameLst>
                                          <p:attrName>r</p:attrName>
                                        </p:attrNameLst>
                                      </p:cBhvr>
                                    </p:animRot>
                                  </p:childTnLst>
                                </p:cTn>
                              </p:par>
                            </p:childTnLst>
                          </p:cTn>
                        </p:par>
                        <p:par>
                          <p:cTn id="18" fill="hold">
                            <p:stCondLst>
                              <p:cond delay="7000"/>
                            </p:stCondLst>
                            <p:childTnLst>
                              <p:par>
                                <p:cTn id="19" presetID="8" presetClass="emph" presetSubtype="0" fill="hold" nodeType="afterEffect">
                                  <p:stCondLst>
                                    <p:cond delay="0"/>
                                  </p:stCondLst>
                                  <p:childTnLst>
                                    <p:animRot by="5400000">
                                      <p:cBhvr>
                                        <p:cTn id="20" dur="2000" fill="hold"/>
                                        <p:tgtEl>
                                          <p:spTgt spid="4"/>
                                        </p:tgtEl>
                                        <p:attrNameLst>
                                          <p:attrName>r</p:attrName>
                                        </p:attrNameLst>
                                      </p:cBhvr>
                                    </p:animRot>
                                  </p:childTnLst>
                                </p:cTn>
                              </p:par>
                            </p:childTnLst>
                          </p:cTn>
                        </p:par>
                        <p:par>
                          <p:cTn id="21" fill="hold">
                            <p:stCondLst>
                              <p:cond delay="9000"/>
                            </p:stCondLst>
                            <p:childTnLst>
                              <p:par>
                                <p:cTn id="22" presetID="4" presetClass="entr" presetSubtype="16" fill="hold" grpId="2" nodeType="afterEffect">
                                  <p:stCondLst>
                                    <p:cond delay="0"/>
                                  </p:stCondLst>
                                  <p:childTnLst>
                                    <p:set>
                                      <p:cBhvr>
                                        <p:cTn id="23" dur="1" fill="hold">
                                          <p:stCondLst>
                                            <p:cond delay="0"/>
                                          </p:stCondLst>
                                        </p:cTn>
                                        <p:tgtEl>
                                          <p:spTgt spid="111684"/>
                                        </p:tgtEl>
                                        <p:attrNameLst>
                                          <p:attrName>style.visibility</p:attrName>
                                        </p:attrNameLst>
                                      </p:cBhvr>
                                      <p:to>
                                        <p:strVal val="visible"/>
                                      </p:to>
                                    </p:set>
                                    <p:animEffect transition="in" filter="box(in)">
                                      <p:cBhvr>
                                        <p:cTn id="24" dur="500"/>
                                        <p:tgtEl>
                                          <p:spTgt spid="11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4" grpId="0" animBg="1"/>
      <p:bldP spid="111684" grpId="1" animBg="1"/>
      <p:bldP spid="111684"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主要内容</a:t>
            </a:r>
          </a:p>
        </p:txBody>
      </p:sp>
      <p:sp>
        <p:nvSpPr>
          <p:cNvPr id="4099" name="Rectangle 3"/>
          <p:cNvSpPr>
            <a:spLocks noGrp="1" noChangeArrowheads="1"/>
          </p:cNvSpPr>
          <p:nvPr>
            <p:ph type="body" idx="1"/>
          </p:nvPr>
        </p:nvSpPr>
        <p:spPr/>
        <p:txBody>
          <a:bodyPr/>
          <a:lstStyle/>
          <a:p>
            <a:pPr eaLnBrk="1" hangingPunct="1"/>
            <a:r>
              <a:rPr lang="zh-CN" altLang="en-US" smtClean="0"/>
              <a:t>熟悉项目质量保证工作的基本内容</a:t>
            </a:r>
          </a:p>
          <a:p>
            <a:pPr eaLnBrk="1" hangingPunct="1"/>
            <a:r>
              <a:rPr lang="zh-CN" altLang="en-US" smtClean="0"/>
              <a:t>掌握实施质量保证的依据、工具与技术</a:t>
            </a:r>
          </a:p>
          <a:p>
            <a:pPr eaLnBrk="1" hangingPunct="1"/>
            <a:r>
              <a:rPr lang="zh-CN" altLang="en-US" smtClean="0"/>
              <a:t>熟悉组织级质量管理体系</a:t>
            </a:r>
          </a:p>
        </p:txBody>
      </p:sp>
    </p:spTree>
  </p:cSld>
  <p:clrMapOvr>
    <a:masterClrMapping/>
  </p:clrMapOvr>
  <p:transition>
    <p:cover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200" dirty="0" smtClean="0"/>
              <a:t>一、项目</a:t>
            </a:r>
            <a:r>
              <a:rPr lang="zh-CN" altLang="en-US" sz="3200" dirty="0" smtClean="0"/>
              <a:t>质量保证工作的基本内容</a:t>
            </a:r>
          </a:p>
        </p:txBody>
      </p:sp>
      <p:sp>
        <p:nvSpPr>
          <p:cNvPr id="5123" name="Rectangle 3"/>
          <p:cNvSpPr>
            <a:spLocks noGrp="1" noChangeArrowheads="1"/>
          </p:cNvSpPr>
          <p:nvPr>
            <p:ph type="body" idx="1"/>
          </p:nvPr>
        </p:nvSpPr>
        <p:spPr>
          <a:xfrm>
            <a:off x="827584" y="1268760"/>
            <a:ext cx="7479432" cy="4869160"/>
          </a:xfrm>
          <a:solidFill>
            <a:schemeClr val="accent5"/>
          </a:solidFill>
        </p:spPr>
        <p:txBody>
          <a:bodyPr/>
          <a:lstStyle/>
          <a:p>
            <a:pPr eaLnBrk="1" hangingPunct="1">
              <a:lnSpc>
                <a:spcPct val="200000"/>
              </a:lnSpc>
              <a:buNone/>
            </a:pPr>
            <a:r>
              <a:rPr lang="zh-CN" altLang="en-US" sz="2400" b="1" dirty="0" smtClean="0">
                <a:solidFill>
                  <a:srgbClr val="C00000"/>
                </a:solidFill>
              </a:rPr>
              <a:t>质量保证应做到以下几点：</a:t>
            </a:r>
          </a:p>
          <a:p>
            <a:pPr eaLnBrk="1" hangingPunct="1">
              <a:lnSpc>
                <a:spcPct val="200000"/>
              </a:lnSpc>
              <a:buFont typeface="Wingdings" pitchFamily="2" charset="2"/>
              <a:buNone/>
            </a:pPr>
            <a:r>
              <a:rPr lang="zh-CN" altLang="en-US" sz="2400" dirty="0" smtClean="0"/>
              <a:t>（</a:t>
            </a:r>
            <a:r>
              <a:rPr lang="en-US" altLang="zh-CN" sz="2400" dirty="0" smtClean="0"/>
              <a:t>1</a:t>
            </a:r>
            <a:r>
              <a:rPr lang="zh-CN" altLang="en-US" sz="2400" dirty="0" smtClean="0"/>
              <a:t>）识别目标与标准。</a:t>
            </a:r>
          </a:p>
          <a:p>
            <a:pPr eaLnBrk="1" hangingPunct="1">
              <a:lnSpc>
                <a:spcPct val="200000"/>
              </a:lnSpc>
              <a:buFont typeface="Wingdings" pitchFamily="2" charset="2"/>
              <a:buNone/>
            </a:pPr>
            <a:r>
              <a:rPr lang="zh-CN" altLang="en-US" sz="2400" dirty="0" smtClean="0"/>
              <a:t>（</a:t>
            </a:r>
            <a:r>
              <a:rPr lang="en-US" altLang="zh-CN" sz="2400" dirty="0" smtClean="0"/>
              <a:t>2</a:t>
            </a:r>
            <a:r>
              <a:rPr lang="zh-CN" altLang="en-US" sz="2400" dirty="0" smtClean="0"/>
              <a:t>）为连续改进的周期中使用与收集数据编制计划。</a:t>
            </a:r>
          </a:p>
          <a:p>
            <a:pPr eaLnBrk="1" hangingPunct="1">
              <a:lnSpc>
                <a:spcPct val="200000"/>
              </a:lnSpc>
              <a:buFont typeface="Wingdings" pitchFamily="2" charset="2"/>
              <a:buNone/>
            </a:pPr>
            <a:r>
              <a:rPr lang="zh-CN" altLang="en-US" sz="2400" dirty="0" smtClean="0"/>
              <a:t>（</a:t>
            </a:r>
            <a:r>
              <a:rPr lang="en-US" altLang="zh-CN" sz="2400" dirty="0" smtClean="0"/>
              <a:t>3</a:t>
            </a:r>
            <a:r>
              <a:rPr lang="zh-CN" altLang="en-US" sz="2400" dirty="0" smtClean="0"/>
              <a:t>）为建立和维持绩效评估编制计划。</a:t>
            </a:r>
          </a:p>
          <a:p>
            <a:pPr eaLnBrk="1" hangingPunct="1">
              <a:lnSpc>
                <a:spcPct val="200000"/>
              </a:lnSpc>
              <a:buFont typeface="Wingdings" pitchFamily="2" charset="2"/>
              <a:buNone/>
            </a:pPr>
            <a:r>
              <a:rPr lang="zh-CN" altLang="en-US" sz="2400" dirty="0" smtClean="0"/>
              <a:t>（</a:t>
            </a:r>
            <a:r>
              <a:rPr lang="en-US" altLang="zh-CN" sz="2400" dirty="0" smtClean="0"/>
              <a:t>4</a:t>
            </a:r>
            <a:r>
              <a:rPr lang="zh-CN" altLang="en-US" sz="2400" dirty="0" smtClean="0"/>
              <a:t>）质量审核。</a:t>
            </a:r>
          </a:p>
          <a:p>
            <a:pPr eaLnBrk="1" hangingPunct="1">
              <a:lnSpc>
                <a:spcPct val="200000"/>
              </a:lnSpc>
              <a:buFont typeface="Wingdings" pitchFamily="2" charset="2"/>
              <a:buNone/>
            </a:pPr>
            <a:r>
              <a:rPr lang="zh-CN" altLang="en-US" sz="2400" dirty="0" smtClean="0"/>
              <a:t>（</a:t>
            </a:r>
            <a:r>
              <a:rPr lang="en-US" altLang="zh-CN" sz="2400" dirty="0" smtClean="0"/>
              <a:t>5</a:t>
            </a:r>
            <a:r>
              <a:rPr lang="zh-CN" altLang="en-US" sz="2400" dirty="0" smtClean="0"/>
              <a:t>）提出质量改进措施，提高项目的效能和效率</a:t>
            </a:r>
            <a:r>
              <a:rPr lang="zh-CN" altLang="en-US" sz="2400" dirty="0" smtClean="0"/>
              <a:t>。</a:t>
            </a:r>
            <a:endParaRPr lang="zh-CN" altLang="en-US" sz="2400" dirty="0" smtClean="0"/>
          </a:p>
        </p:txBody>
      </p:sp>
    </p:spTree>
  </p:cSld>
  <p:clrMapOvr>
    <a:masterClrMapping/>
  </p:clrMapOvr>
  <p:transition>
    <p:cover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200" dirty="0" smtClean="0"/>
              <a:t>一、项目</a:t>
            </a:r>
            <a:r>
              <a:rPr lang="zh-CN" altLang="en-US" sz="3200" dirty="0" smtClean="0"/>
              <a:t>质量保证工作的基本内容</a:t>
            </a:r>
          </a:p>
        </p:txBody>
      </p:sp>
      <p:sp>
        <p:nvSpPr>
          <p:cNvPr id="4" name="Rectangle 3"/>
          <p:cNvSpPr txBox="1">
            <a:spLocks noChangeArrowheads="1"/>
          </p:cNvSpPr>
          <p:nvPr/>
        </p:nvSpPr>
        <p:spPr bwMode="auto">
          <a:xfrm>
            <a:off x="467544" y="1268760"/>
            <a:ext cx="8208912" cy="49685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
                <a:schemeClr val="accent2"/>
              </a:buClr>
              <a:buSzTx/>
              <a:tabLst/>
              <a:defRPr/>
            </a:pPr>
            <a:r>
              <a:rPr kumimoji="0" lang="zh-CN" altLang="en-US" sz="24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rPr>
              <a:t>项目质量保证工作的基本内容包括：</a:t>
            </a:r>
          </a:p>
          <a:p>
            <a:pPr marL="800100" marR="0" lvl="0" indent="-800100" algn="l" defTabSz="914400" rtl="0" eaLnBrk="1" fontAlgn="base" latinLnBrk="0" hangingPunct="1">
              <a:lnSpc>
                <a:spcPct val="150000"/>
              </a:lnSpc>
              <a:spcBef>
                <a:spcPct val="20000"/>
              </a:spcBef>
              <a:spcAft>
                <a:spcPct val="0"/>
              </a:spcAft>
              <a:buClr>
                <a:schemeClr val="accent2"/>
              </a:buClr>
              <a:buSzTx/>
              <a:tabLst/>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2400" b="1" i="0" u="none" strike="noStrike" kern="0" cap="none" spc="0" normalizeH="0" baseline="0" noProof="0" dirty="0" smtClean="0">
                <a:ln>
                  <a:noFill/>
                </a:ln>
                <a:solidFill>
                  <a:srgbClr val="7030A0"/>
                </a:solidFill>
                <a:effectLst>
                  <a:outerShdw blurRad="38100" dist="38100" dir="2700000" algn="tl">
                    <a:srgbClr val="C0C0C0"/>
                  </a:outerShdw>
                </a:effectLst>
                <a:uLnTx/>
                <a:uFillTx/>
                <a:latin typeface="+mn-lt"/>
                <a:ea typeface="+mn-ea"/>
                <a:cs typeface="+mn-cs"/>
              </a:rPr>
              <a:t>制订质量标准：</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要制定各种定性、定量的指标、规则、方案等质量标准，力求在质量管理过程中达到或超过质量标准。</a:t>
            </a:r>
          </a:p>
          <a:p>
            <a:pPr marL="714375" marR="0" lvl="0" indent="-714375" algn="l" defTabSz="914400" rtl="0" eaLnBrk="1" fontAlgn="base" latinLnBrk="0" hangingPunct="1">
              <a:lnSpc>
                <a:spcPct val="150000"/>
              </a:lnSpc>
              <a:spcBef>
                <a:spcPct val="20000"/>
              </a:spcBef>
              <a:spcAft>
                <a:spcPct val="0"/>
              </a:spcAft>
              <a:buClr>
                <a:schemeClr val="accent2"/>
              </a:buClr>
              <a:buSzTx/>
              <a:tabLst/>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2400" b="1" i="0" u="none" strike="noStrike" kern="0" cap="none" spc="0" normalizeH="0" baseline="0" noProof="0" dirty="0" smtClean="0">
                <a:ln>
                  <a:noFill/>
                </a:ln>
                <a:solidFill>
                  <a:srgbClr val="7030A0"/>
                </a:solidFill>
                <a:effectLst>
                  <a:outerShdw blurRad="38100" dist="38100" dir="2700000" algn="tl">
                    <a:srgbClr val="C0C0C0"/>
                  </a:outerShdw>
                </a:effectLst>
                <a:uLnTx/>
                <a:uFillTx/>
                <a:latin typeface="+mn-lt"/>
                <a:ea typeface="+mn-ea"/>
                <a:cs typeface="+mn-cs"/>
              </a:rPr>
              <a:t>制订质量控制流程：</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对不同行业和不同种类的项目，或同一项目的不同组成部分或不同实施阶段，其质量保证和控制流程亦不相同。</a:t>
            </a:r>
          </a:p>
          <a:p>
            <a:pPr marL="342900" marR="0" lvl="0" indent="-342900" algn="l" defTabSz="914400" rtl="0" eaLnBrk="1" fontAlgn="base" latinLnBrk="0" hangingPunct="1">
              <a:lnSpc>
                <a:spcPct val="150000"/>
              </a:lnSpc>
              <a:spcBef>
                <a:spcPct val="20000"/>
              </a:spcBef>
              <a:spcAft>
                <a:spcPct val="0"/>
              </a:spcAft>
              <a:buClr>
                <a:schemeClr val="accent2"/>
              </a:buClr>
              <a:buSzTx/>
              <a:tabLst/>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3</a:t>
            </a: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2400" b="1" i="0" u="none" strike="noStrike" kern="0" cap="none" spc="0" normalizeH="0" baseline="0" noProof="0" dirty="0" smtClean="0">
                <a:ln>
                  <a:noFill/>
                </a:ln>
                <a:solidFill>
                  <a:srgbClr val="7030A0"/>
                </a:solidFill>
                <a:effectLst>
                  <a:outerShdw blurRad="38100" dist="38100" dir="2700000" algn="tl">
                    <a:srgbClr val="C0C0C0"/>
                  </a:outerShdw>
                </a:effectLst>
                <a:uLnTx/>
                <a:uFillTx/>
                <a:latin typeface="+mn-lt"/>
                <a:ea typeface="+mn-ea"/>
                <a:cs typeface="+mn-cs"/>
              </a:rPr>
              <a:t>建立质量保证体系并使之有效运行</a:t>
            </a:r>
          </a:p>
        </p:txBody>
      </p:sp>
    </p:spTree>
  </p:cSld>
  <p:clrMapOvr>
    <a:masterClrMapping/>
  </p:clrMapOvr>
  <p:transition>
    <p:cover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z="3600" dirty="0" smtClean="0"/>
              <a:t>二、</a:t>
            </a:r>
            <a:r>
              <a:rPr lang="zh-CN" altLang="en-US" sz="3600" dirty="0" smtClean="0"/>
              <a:t>实施</a:t>
            </a:r>
            <a:r>
              <a:rPr lang="zh-CN" altLang="en-US" sz="3600" dirty="0" smtClean="0"/>
              <a:t>质量保证</a:t>
            </a:r>
          </a:p>
        </p:txBody>
      </p:sp>
      <p:sp>
        <p:nvSpPr>
          <p:cNvPr id="6147" name="Rectangle 3"/>
          <p:cNvSpPr>
            <a:spLocks noGrp="1" noChangeArrowheads="1"/>
          </p:cNvSpPr>
          <p:nvPr>
            <p:ph type="body" idx="1"/>
          </p:nvPr>
        </p:nvSpPr>
        <p:spPr>
          <a:xfrm>
            <a:off x="467544" y="1196752"/>
            <a:ext cx="8486775" cy="4651375"/>
          </a:xfrm>
        </p:spPr>
        <p:txBody>
          <a:bodyPr/>
          <a:lstStyle/>
          <a:p>
            <a:pPr eaLnBrk="1" hangingPunct="1"/>
            <a:r>
              <a:rPr lang="zh-CN" altLang="en-US" sz="2400" dirty="0" smtClean="0"/>
              <a:t>实施质量保证：是指通过实施计划中的系统质量活动，确保项目实施满足要求所需的所有过程。</a:t>
            </a:r>
          </a:p>
          <a:p>
            <a:pPr eaLnBrk="1" hangingPunct="1"/>
            <a:r>
              <a:rPr lang="zh-CN" altLang="en-US" sz="2400" dirty="0" smtClean="0"/>
              <a:t>美国项目管理知识体系指南（</a:t>
            </a:r>
            <a:r>
              <a:rPr lang="en-US" altLang="zh-CN" sz="2400" dirty="0" smtClean="0"/>
              <a:t>PMBOK</a:t>
            </a:r>
            <a:r>
              <a:rPr lang="zh-CN" altLang="en-US" sz="2400" dirty="0" smtClean="0"/>
              <a:t>）归纳了实施质量保证的要点。</a:t>
            </a:r>
          </a:p>
        </p:txBody>
      </p:sp>
      <p:grpSp>
        <p:nvGrpSpPr>
          <p:cNvPr id="2" name="Group 4"/>
          <p:cNvGrpSpPr>
            <a:grpSpLocks/>
          </p:cNvGrpSpPr>
          <p:nvPr/>
        </p:nvGrpSpPr>
        <p:grpSpPr bwMode="auto">
          <a:xfrm>
            <a:off x="899592" y="3356992"/>
            <a:ext cx="7559675" cy="2952750"/>
            <a:chOff x="2340" y="3615"/>
            <a:chExt cx="6660" cy="2661"/>
          </a:xfrm>
        </p:grpSpPr>
        <p:sp>
          <p:nvSpPr>
            <p:cNvPr id="10245" name="Rectangle 5"/>
            <p:cNvSpPr>
              <a:spLocks noChangeArrowheads="1"/>
            </p:cNvSpPr>
            <p:nvPr/>
          </p:nvSpPr>
          <p:spPr bwMode="auto">
            <a:xfrm>
              <a:off x="4534" y="3624"/>
              <a:ext cx="2200" cy="398"/>
            </a:xfrm>
            <a:prstGeom prst="rect">
              <a:avLst/>
            </a:prstGeom>
            <a:solidFill>
              <a:srgbClr val="CCFFFF"/>
            </a:solidFill>
            <a:ln w="6350">
              <a:solidFill>
                <a:srgbClr val="000000"/>
              </a:solidFill>
              <a:miter lim="800000"/>
              <a:headEnd/>
              <a:tailEnd/>
            </a:ln>
            <a:effectLst>
              <a:outerShdw dist="35921" dir="2700000" algn="ctr" rotWithShape="0">
                <a:srgbClr val="969696"/>
              </a:outerShdw>
            </a:effectLst>
          </p:spPr>
          <p:txBody>
            <a:bodyPr anchor="ctr" anchorCtr="1"/>
            <a:lstStyle/>
            <a:p>
              <a:pPr algn="ctr">
                <a:defRPr/>
              </a:pPr>
              <a:r>
                <a:rPr lang="zh-CN" altLang="en-US" sz="1600" b="1" dirty="0">
                  <a:effectLst>
                    <a:outerShdw blurRad="38100" dist="38100" dir="2700000" algn="tl">
                      <a:srgbClr val="000000">
                        <a:alpha val="43137"/>
                      </a:srgbClr>
                    </a:outerShdw>
                  </a:effectLst>
                  <a:latin typeface="Times New Roman" pitchFamily="18" charset="0"/>
                </a:rPr>
                <a:t>工具与技术</a:t>
              </a:r>
              <a:endParaRPr lang="zh-CN" altLang="en-US" sz="1600" b="1" dirty="0">
                <a:effectLst>
                  <a:outerShdw blurRad="38100" dist="38100" dir="2700000" algn="tl">
                    <a:srgbClr val="000000">
                      <a:alpha val="43137"/>
                    </a:srgbClr>
                  </a:outerShdw>
                </a:effectLst>
              </a:endParaRPr>
            </a:p>
          </p:txBody>
        </p:sp>
        <p:sp>
          <p:nvSpPr>
            <p:cNvPr id="10246" name="Rectangle 6"/>
            <p:cNvSpPr>
              <a:spLocks noChangeArrowheads="1"/>
            </p:cNvSpPr>
            <p:nvPr/>
          </p:nvSpPr>
          <p:spPr bwMode="auto">
            <a:xfrm>
              <a:off x="6757" y="3624"/>
              <a:ext cx="2243" cy="398"/>
            </a:xfrm>
            <a:prstGeom prst="rect">
              <a:avLst/>
            </a:prstGeom>
            <a:solidFill>
              <a:srgbClr val="FF66FF"/>
            </a:solidFill>
            <a:ln w="6350">
              <a:solidFill>
                <a:srgbClr val="000000"/>
              </a:solidFill>
              <a:miter lim="800000"/>
              <a:headEnd/>
              <a:tailEnd/>
            </a:ln>
            <a:effectLst>
              <a:outerShdw dist="35921" dir="2700000" algn="ctr" rotWithShape="0">
                <a:srgbClr val="969696"/>
              </a:outerShdw>
            </a:effectLst>
          </p:spPr>
          <p:txBody>
            <a:bodyPr anchor="ctr" anchorCtr="1"/>
            <a:lstStyle/>
            <a:p>
              <a:pPr algn="ctr">
                <a:defRPr/>
              </a:pPr>
              <a:r>
                <a:rPr lang="zh-CN" altLang="en-US" sz="1600" b="1" dirty="0">
                  <a:effectLst>
                    <a:outerShdw blurRad="38100" dist="38100" dir="2700000" algn="tl">
                      <a:srgbClr val="000000">
                        <a:alpha val="43137"/>
                      </a:srgbClr>
                    </a:outerShdw>
                  </a:effectLst>
                  <a:latin typeface="Times New Roman" pitchFamily="18" charset="0"/>
                </a:rPr>
                <a:t>成果</a:t>
              </a:r>
              <a:endParaRPr lang="zh-CN" altLang="en-US" sz="1600" b="1" dirty="0">
                <a:effectLst>
                  <a:outerShdw blurRad="38100" dist="38100" dir="2700000" algn="tl">
                    <a:srgbClr val="000000">
                      <a:alpha val="43137"/>
                    </a:srgbClr>
                  </a:outerShdw>
                </a:effectLst>
              </a:endParaRPr>
            </a:p>
          </p:txBody>
        </p:sp>
        <p:sp>
          <p:nvSpPr>
            <p:cNvPr id="6151" name="Text Box 7"/>
            <p:cNvSpPr txBox="1">
              <a:spLocks noChangeArrowheads="1"/>
            </p:cNvSpPr>
            <p:nvPr/>
          </p:nvSpPr>
          <p:spPr bwMode="auto">
            <a:xfrm>
              <a:off x="2370" y="4047"/>
              <a:ext cx="2130" cy="2229"/>
            </a:xfrm>
            <a:prstGeom prst="rect">
              <a:avLst/>
            </a:prstGeom>
            <a:solidFill>
              <a:srgbClr val="92D050"/>
            </a:solidFill>
            <a:ln w="9525">
              <a:solidFill>
                <a:srgbClr val="000000"/>
              </a:solidFill>
              <a:miter lim="800000"/>
              <a:headEnd/>
              <a:tailEnd/>
            </a:ln>
          </p:spPr>
          <p:txBody>
            <a:bodyPr/>
            <a:lstStyle/>
            <a:p>
              <a:pPr algn="just"/>
              <a:r>
                <a:rPr lang="en-US" altLang="zh-CN" sz="1600" b="1" dirty="0">
                  <a:effectLst>
                    <a:outerShdw blurRad="38100" dist="38100" dir="2700000" algn="tl">
                      <a:srgbClr val="000000">
                        <a:alpha val="43137"/>
                      </a:srgbClr>
                    </a:outerShdw>
                  </a:effectLst>
                  <a:latin typeface="Times New Roman" pitchFamily="18" charset="0"/>
                </a:rPr>
                <a:t>1. </a:t>
              </a:r>
              <a:r>
                <a:rPr lang="zh-CN" altLang="en-US" sz="1600" b="1" dirty="0">
                  <a:effectLst>
                    <a:outerShdw blurRad="38100" dist="38100" dir="2700000" algn="tl">
                      <a:srgbClr val="000000">
                        <a:alpha val="43137"/>
                      </a:srgbClr>
                    </a:outerShdw>
                  </a:effectLst>
                  <a:latin typeface="Times New Roman" pitchFamily="18" charset="0"/>
                </a:rPr>
                <a:t>质量管理计划</a:t>
              </a:r>
            </a:p>
            <a:p>
              <a:pPr algn="just"/>
              <a:r>
                <a:rPr lang="en-US" altLang="zh-CN" sz="1600" b="1" dirty="0">
                  <a:effectLst>
                    <a:outerShdw blurRad="38100" dist="38100" dir="2700000" algn="tl">
                      <a:srgbClr val="000000">
                        <a:alpha val="43137"/>
                      </a:srgbClr>
                    </a:outerShdw>
                  </a:effectLst>
                  <a:latin typeface="Times New Roman" pitchFamily="18" charset="0"/>
                </a:rPr>
                <a:t>2. </a:t>
              </a:r>
              <a:r>
                <a:rPr lang="zh-CN" altLang="en-US" sz="1600" b="1" dirty="0">
                  <a:effectLst>
                    <a:outerShdw blurRad="38100" dist="38100" dir="2700000" algn="tl">
                      <a:srgbClr val="000000">
                        <a:alpha val="43137"/>
                      </a:srgbClr>
                    </a:outerShdw>
                  </a:effectLst>
                  <a:latin typeface="Times New Roman" pitchFamily="18" charset="0"/>
                </a:rPr>
                <a:t>质量测量指标</a:t>
              </a:r>
            </a:p>
            <a:p>
              <a:pPr algn="just"/>
              <a:r>
                <a:rPr lang="en-US" altLang="zh-CN" sz="1600" b="1" dirty="0">
                  <a:effectLst>
                    <a:outerShdw blurRad="38100" dist="38100" dir="2700000" algn="tl">
                      <a:srgbClr val="000000">
                        <a:alpha val="43137"/>
                      </a:srgbClr>
                    </a:outerShdw>
                  </a:effectLst>
                  <a:latin typeface="Times New Roman" pitchFamily="18" charset="0"/>
                </a:rPr>
                <a:t>3. </a:t>
              </a:r>
              <a:r>
                <a:rPr lang="zh-CN" altLang="en-US" sz="1600" b="1" dirty="0">
                  <a:effectLst>
                    <a:outerShdw blurRad="38100" dist="38100" dir="2700000" algn="tl">
                      <a:srgbClr val="000000">
                        <a:alpha val="43137"/>
                      </a:srgbClr>
                    </a:outerShdw>
                  </a:effectLst>
                  <a:latin typeface="Times New Roman" pitchFamily="18" charset="0"/>
                </a:rPr>
                <a:t>过程改进计划</a:t>
              </a:r>
            </a:p>
            <a:p>
              <a:pPr algn="just"/>
              <a:r>
                <a:rPr lang="en-US" altLang="zh-CN" sz="1600" b="1" dirty="0">
                  <a:effectLst>
                    <a:outerShdw blurRad="38100" dist="38100" dir="2700000" algn="tl">
                      <a:srgbClr val="000000">
                        <a:alpha val="43137"/>
                      </a:srgbClr>
                    </a:outerShdw>
                  </a:effectLst>
                  <a:latin typeface="Times New Roman" pitchFamily="18" charset="0"/>
                </a:rPr>
                <a:t>4. </a:t>
              </a:r>
              <a:r>
                <a:rPr lang="zh-CN" altLang="en-US" sz="1600" b="1" dirty="0">
                  <a:effectLst>
                    <a:outerShdw blurRad="38100" dist="38100" dir="2700000" algn="tl">
                      <a:srgbClr val="000000">
                        <a:alpha val="43137"/>
                      </a:srgbClr>
                    </a:outerShdw>
                  </a:effectLst>
                  <a:latin typeface="Times New Roman" pitchFamily="18" charset="0"/>
                </a:rPr>
                <a:t>工作绩效信息</a:t>
              </a:r>
            </a:p>
            <a:p>
              <a:pPr algn="just"/>
              <a:r>
                <a:rPr lang="en-US" altLang="zh-CN" sz="1600" b="1" dirty="0">
                  <a:effectLst>
                    <a:outerShdw blurRad="38100" dist="38100" dir="2700000" algn="tl">
                      <a:srgbClr val="000000">
                        <a:alpha val="43137"/>
                      </a:srgbClr>
                    </a:outerShdw>
                  </a:effectLst>
                  <a:latin typeface="Times New Roman" pitchFamily="18" charset="0"/>
                </a:rPr>
                <a:t>5. </a:t>
              </a:r>
              <a:r>
                <a:rPr lang="zh-CN" altLang="en-US" sz="1600" b="1" dirty="0">
                  <a:effectLst>
                    <a:outerShdw blurRad="38100" dist="38100" dir="2700000" algn="tl">
                      <a:srgbClr val="000000">
                        <a:alpha val="43137"/>
                      </a:srgbClr>
                    </a:outerShdw>
                  </a:effectLst>
                  <a:latin typeface="Times New Roman" pitchFamily="18" charset="0"/>
                </a:rPr>
                <a:t>批准的变更请求</a:t>
              </a:r>
            </a:p>
            <a:p>
              <a:pPr algn="just"/>
              <a:r>
                <a:rPr lang="en-US" altLang="zh-CN" sz="1600" b="1" dirty="0">
                  <a:effectLst>
                    <a:outerShdw blurRad="38100" dist="38100" dir="2700000" algn="tl">
                      <a:srgbClr val="000000">
                        <a:alpha val="43137"/>
                      </a:srgbClr>
                    </a:outerShdw>
                  </a:effectLst>
                  <a:latin typeface="Times New Roman" pitchFamily="18" charset="0"/>
                </a:rPr>
                <a:t>6. </a:t>
              </a:r>
              <a:r>
                <a:rPr lang="zh-CN" altLang="en-US" sz="1600" b="1" dirty="0">
                  <a:effectLst>
                    <a:outerShdw blurRad="38100" dist="38100" dir="2700000" algn="tl">
                      <a:srgbClr val="000000">
                        <a:alpha val="43137"/>
                      </a:srgbClr>
                    </a:outerShdw>
                  </a:effectLst>
                  <a:latin typeface="Times New Roman" pitchFamily="18" charset="0"/>
                </a:rPr>
                <a:t>质量控制衡量</a:t>
              </a:r>
            </a:p>
            <a:p>
              <a:pPr algn="just"/>
              <a:r>
                <a:rPr lang="en-US" altLang="zh-CN" sz="1600" b="1" dirty="0">
                  <a:effectLst>
                    <a:outerShdw blurRad="38100" dist="38100" dir="2700000" algn="tl">
                      <a:srgbClr val="000000">
                        <a:alpha val="43137"/>
                      </a:srgbClr>
                    </a:outerShdw>
                  </a:effectLst>
                  <a:latin typeface="Times New Roman" pitchFamily="18" charset="0"/>
                </a:rPr>
                <a:t>7. </a:t>
              </a:r>
              <a:r>
                <a:rPr lang="zh-CN" altLang="en-US" sz="1600" b="1" dirty="0">
                  <a:effectLst>
                    <a:outerShdw blurRad="38100" dist="38100" dir="2700000" algn="tl">
                      <a:srgbClr val="000000">
                        <a:alpha val="43137"/>
                      </a:srgbClr>
                    </a:outerShdw>
                  </a:effectLst>
                  <a:latin typeface="Times New Roman" pitchFamily="18" charset="0"/>
                </a:rPr>
                <a:t>实施的变更请求</a:t>
              </a:r>
            </a:p>
            <a:p>
              <a:pPr algn="just"/>
              <a:r>
                <a:rPr lang="en-US" altLang="zh-CN" sz="1600" b="1" dirty="0">
                  <a:effectLst>
                    <a:outerShdw blurRad="38100" dist="38100" dir="2700000" algn="tl">
                      <a:srgbClr val="000000">
                        <a:alpha val="43137"/>
                      </a:srgbClr>
                    </a:outerShdw>
                  </a:effectLst>
                  <a:latin typeface="Times New Roman" pitchFamily="18" charset="0"/>
                </a:rPr>
                <a:t>8. </a:t>
              </a:r>
              <a:r>
                <a:rPr lang="zh-CN" altLang="en-US" sz="1600" b="1" dirty="0">
                  <a:effectLst>
                    <a:outerShdw blurRad="38100" dist="38100" dir="2700000" algn="tl">
                      <a:srgbClr val="000000">
                        <a:alpha val="43137"/>
                      </a:srgbClr>
                    </a:outerShdw>
                  </a:effectLst>
                  <a:latin typeface="Times New Roman" pitchFamily="18" charset="0"/>
                </a:rPr>
                <a:t>实施的纠正措施</a:t>
              </a:r>
            </a:p>
            <a:p>
              <a:pPr algn="just"/>
              <a:r>
                <a:rPr lang="en-US" altLang="zh-CN" sz="1600" b="1" dirty="0">
                  <a:effectLst>
                    <a:outerShdw blurRad="38100" dist="38100" dir="2700000" algn="tl">
                      <a:srgbClr val="000000">
                        <a:alpha val="43137"/>
                      </a:srgbClr>
                    </a:outerShdw>
                  </a:effectLst>
                  <a:latin typeface="Times New Roman" pitchFamily="18" charset="0"/>
                </a:rPr>
                <a:t>9. </a:t>
              </a:r>
              <a:r>
                <a:rPr lang="zh-CN" altLang="en-US" sz="1600" b="1" dirty="0">
                  <a:effectLst>
                    <a:outerShdw blurRad="38100" dist="38100" dir="2700000" algn="tl">
                      <a:srgbClr val="000000">
                        <a:alpha val="43137"/>
                      </a:srgbClr>
                    </a:outerShdw>
                  </a:effectLst>
                  <a:latin typeface="Times New Roman" pitchFamily="18" charset="0"/>
                </a:rPr>
                <a:t>实施的缺陷补救</a:t>
              </a:r>
            </a:p>
            <a:p>
              <a:pPr algn="just"/>
              <a:r>
                <a:rPr lang="en-US" altLang="zh-CN" sz="1600" b="1" dirty="0">
                  <a:effectLst>
                    <a:outerShdw blurRad="38100" dist="38100" dir="2700000" algn="tl">
                      <a:srgbClr val="000000">
                        <a:alpha val="43137"/>
                      </a:srgbClr>
                    </a:outerShdw>
                  </a:effectLst>
                  <a:latin typeface="Times New Roman" pitchFamily="18" charset="0"/>
                </a:rPr>
                <a:t>10. </a:t>
              </a:r>
              <a:r>
                <a:rPr lang="zh-CN" altLang="en-US" sz="1600" b="1" dirty="0">
                  <a:effectLst>
                    <a:outerShdw blurRad="38100" dist="38100" dir="2700000" algn="tl">
                      <a:srgbClr val="000000">
                        <a:alpha val="43137"/>
                      </a:srgbClr>
                    </a:outerShdw>
                  </a:effectLst>
                  <a:latin typeface="Times New Roman" pitchFamily="18" charset="0"/>
                </a:rPr>
                <a:t>实施的预防措施</a:t>
              </a:r>
              <a:endParaRPr lang="zh-CN" altLang="en-US" sz="1600" b="1" dirty="0">
                <a:effectLst>
                  <a:outerShdw blurRad="38100" dist="38100" dir="2700000" algn="tl">
                    <a:srgbClr val="000000">
                      <a:alpha val="43137"/>
                    </a:srgbClr>
                  </a:outerShdw>
                </a:effectLst>
              </a:endParaRPr>
            </a:p>
          </p:txBody>
        </p:sp>
        <p:sp>
          <p:nvSpPr>
            <p:cNvPr id="6152" name="Text Box 8"/>
            <p:cNvSpPr txBox="1">
              <a:spLocks noChangeArrowheads="1"/>
            </p:cNvSpPr>
            <p:nvPr/>
          </p:nvSpPr>
          <p:spPr bwMode="auto">
            <a:xfrm>
              <a:off x="4549" y="4077"/>
              <a:ext cx="2175" cy="2184"/>
            </a:xfrm>
            <a:prstGeom prst="rect">
              <a:avLst/>
            </a:prstGeom>
            <a:solidFill>
              <a:srgbClr val="CCFFFF"/>
            </a:solidFill>
            <a:ln w="9525">
              <a:solidFill>
                <a:srgbClr val="000000"/>
              </a:solidFill>
              <a:miter lim="800000"/>
              <a:headEnd/>
              <a:tailEnd/>
            </a:ln>
          </p:spPr>
          <p:txBody>
            <a:bodyPr/>
            <a:lstStyle/>
            <a:p>
              <a:pPr algn="just">
                <a:lnSpc>
                  <a:spcPct val="150000"/>
                </a:lnSpc>
              </a:pPr>
              <a:r>
                <a:rPr lang="en-US" altLang="zh-CN" sz="1600" b="1" dirty="0">
                  <a:effectLst>
                    <a:outerShdw blurRad="38100" dist="38100" dir="2700000" algn="tl">
                      <a:srgbClr val="000000">
                        <a:alpha val="43137"/>
                      </a:srgbClr>
                    </a:outerShdw>
                  </a:effectLst>
                  <a:latin typeface="Times New Roman" pitchFamily="18" charset="0"/>
                </a:rPr>
                <a:t>1. </a:t>
              </a:r>
              <a:r>
                <a:rPr lang="zh-CN" altLang="en-US" sz="1600" b="1" dirty="0">
                  <a:effectLst>
                    <a:outerShdw blurRad="38100" dist="38100" dir="2700000" algn="tl">
                      <a:srgbClr val="000000">
                        <a:alpha val="43137"/>
                      </a:srgbClr>
                    </a:outerShdw>
                  </a:effectLst>
                  <a:latin typeface="Times New Roman" pitchFamily="18" charset="0"/>
                </a:rPr>
                <a:t>质量规划工具与技术</a:t>
              </a:r>
            </a:p>
            <a:p>
              <a:pPr algn="just">
                <a:lnSpc>
                  <a:spcPct val="150000"/>
                </a:lnSpc>
              </a:pPr>
              <a:r>
                <a:rPr lang="en-US" altLang="zh-CN" sz="1600" b="1" dirty="0">
                  <a:effectLst>
                    <a:outerShdw blurRad="38100" dist="38100" dir="2700000" algn="tl">
                      <a:srgbClr val="000000">
                        <a:alpha val="43137"/>
                      </a:srgbClr>
                    </a:outerShdw>
                  </a:effectLst>
                  <a:latin typeface="Times New Roman" pitchFamily="18" charset="0"/>
                </a:rPr>
                <a:t>2. </a:t>
              </a:r>
              <a:r>
                <a:rPr lang="zh-CN" altLang="en-US" sz="1600" b="1" dirty="0">
                  <a:effectLst>
                    <a:outerShdw blurRad="38100" dist="38100" dir="2700000" algn="tl">
                      <a:srgbClr val="000000">
                        <a:alpha val="43137"/>
                      </a:srgbClr>
                    </a:outerShdw>
                  </a:effectLst>
                  <a:latin typeface="Times New Roman" pitchFamily="18" charset="0"/>
                </a:rPr>
                <a:t>质量审计</a:t>
              </a:r>
            </a:p>
            <a:p>
              <a:pPr algn="just">
                <a:lnSpc>
                  <a:spcPct val="150000"/>
                </a:lnSpc>
              </a:pPr>
              <a:r>
                <a:rPr lang="en-US" altLang="zh-CN" sz="1600" b="1" dirty="0">
                  <a:effectLst>
                    <a:outerShdw blurRad="38100" dist="38100" dir="2700000" algn="tl">
                      <a:srgbClr val="000000">
                        <a:alpha val="43137"/>
                      </a:srgbClr>
                    </a:outerShdw>
                  </a:effectLst>
                  <a:latin typeface="Times New Roman" pitchFamily="18" charset="0"/>
                </a:rPr>
                <a:t>3. </a:t>
              </a:r>
              <a:r>
                <a:rPr lang="zh-CN" altLang="en-US" sz="1600" b="1" dirty="0">
                  <a:effectLst>
                    <a:outerShdw blurRad="38100" dist="38100" dir="2700000" algn="tl">
                      <a:srgbClr val="000000">
                        <a:alpha val="43137"/>
                      </a:srgbClr>
                    </a:outerShdw>
                  </a:effectLst>
                  <a:latin typeface="Times New Roman" pitchFamily="18" charset="0"/>
                </a:rPr>
                <a:t>过程分析</a:t>
              </a:r>
            </a:p>
            <a:p>
              <a:pPr algn="just">
                <a:lnSpc>
                  <a:spcPct val="150000"/>
                </a:lnSpc>
              </a:pPr>
              <a:r>
                <a:rPr lang="en-US" altLang="zh-CN" sz="1600" b="1" dirty="0">
                  <a:effectLst>
                    <a:outerShdw blurRad="38100" dist="38100" dir="2700000" algn="tl">
                      <a:srgbClr val="000000">
                        <a:alpha val="43137"/>
                      </a:srgbClr>
                    </a:outerShdw>
                  </a:effectLst>
                  <a:latin typeface="Times New Roman" pitchFamily="18" charset="0"/>
                </a:rPr>
                <a:t>4. </a:t>
              </a:r>
              <a:r>
                <a:rPr lang="zh-CN" altLang="en-US" sz="1600" b="1" dirty="0">
                  <a:effectLst>
                    <a:outerShdw blurRad="38100" dist="38100" dir="2700000" algn="tl">
                      <a:srgbClr val="000000">
                        <a:alpha val="43137"/>
                      </a:srgbClr>
                    </a:outerShdw>
                  </a:effectLst>
                  <a:latin typeface="Times New Roman" pitchFamily="18" charset="0"/>
                </a:rPr>
                <a:t>质量控制工具和技术</a:t>
              </a:r>
              <a:endParaRPr lang="zh-CN" altLang="en-US" sz="1600" b="1" dirty="0">
                <a:effectLst>
                  <a:outerShdw blurRad="38100" dist="38100" dir="2700000" algn="tl">
                    <a:srgbClr val="000000">
                      <a:alpha val="43137"/>
                    </a:srgbClr>
                  </a:outerShdw>
                </a:effectLst>
              </a:endParaRPr>
            </a:p>
          </p:txBody>
        </p:sp>
        <p:sp>
          <p:nvSpPr>
            <p:cNvPr id="6153" name="Text Box 9"/>
            <p:cNvSpPr txBox="1">
              <a:spLocks noChangeArrowheads="1"/>
            </p:cNvSpPr>
            <p:nvPr/>
          </p:nvSpPr>
          <p:spPr bwMode="auto">
            <a:xfrm>
              <a:off x="6795" y="4062"/>
              <a:ext cx="2160" cy="2214"/>
            </a:xfrm>
            <a:prstGeom prst="rect">
              <a:avLst/>
            </a:prstGeom>
            <a:solidFill>
              <a:srgbClr val="FF66FF"/>
            </a:solidFill>
            <a:ln w="9525">
              <a:solidFill>
                <a:srgbClr val="000000"/>
              </a:solidFill>
              <a:miter lim="800000"/>
              <a:headEnd/>
              <a:tailEnd/>
            </a:ln>
          </p:spPr>
          <p:txBody>
            <a:bodyPr/>
            <a:lstStyle/>
            <a:p>
              <a:pPr algn="just">
                <a:lnSpc>
                  <a:spcPct val="150000"/>
                </a:lnSpc>
              </a:pPr>
              <a:r>
                <a:rPr lang="en-US" altLang="zh-CN" sz="1600" b="1" dirty="0">
                  <a:effectLst>
                    <a:outerShdw blurRad="38100" dist="38100" dir="2700000" algn="tl">
                      <a:srgbClr val="000000">
                        <a:alpha val="43137"/>
                      </a:srgbClr>
                    </a:outerShdw>
                  </a:effectLst>
                  <a:latin typeface="Times New Roman" pitchFamily="18" charset="0"/>
                </a:rPr>
                <a:t>1. </a:t>
              </a:r>
              <a:r>
                <a:rPr lang="zh-CN" altLang="en-US" sz="1600" b="1" dirty="0">
                  <a:effectLst>
                    <a:outerShdw blurRad="38100" dist="38100" dir="2700000" algn="tl">
                      <a:srgbClr val="000000">
                        <a:alpha val="43137"/>
                      </a:srgbClr>
                    </a:outerShdw>
                  </a:effectLst>
                  <a:latin typeface="Times New Roman" pitchFamily="18" charset="0"/>
                </a:rPr>
                <a:t>请求的变更</a:t>
              </a:r>
            </a:p>
            <a:p>
              <a:pPr algn="just">
                <a:lnSpc>
                  <a:spcPct val="150000"/>
                </a:lnSpc>
              </a:pPr>
              <a:r>
                <a:rPr lang="en-US" altLang="zh-CN" sz="1600" b="1" dirty="0">
                  <a:effectLst>
                    <a:outerShdw blurRad="38100" dist="38100" dir="2700000" algn="tl">
                      <a:srgbClr val="000000">
                        <a:alpha val="43137"/>
                      </a:srgbClr>
                    </a:outerShdw>
                  </a:effectLst>
                  <a:latin typeface="Times New Roman" pitchFamily="18" charset="0"/>
                </a:rPr>
                <a:t>2. </a:t>
              </a:r>
              <a:r>
                <a:rPr lang="zh-CN" altLang="en-US" sz="1600" b="1" dirty="0">
                  <a:effectLst>
                    <a:outerShdw blurRad="38100" dist="38100" dir="2700000" algn="tl">
                      <a:srgbClr val="000000">
                        <a:alpha val="43137"/>
                      </a:srgbClr>
                    </a:outerShdw>
                  </a:effectLst>
                  <a:latin typeface="Times New Roman" pitchFamily="18" charset="0"/>
                </a:rPr>
                <a:t>推荐的纠正措施</a:t>
              </a:r>
            </a:p>
            <a:p>
              <a:pPr algn="just">
                <a:lnSpc>
                  <a:spcPct val="150000"/>
                </a:lnSpc>
              </a:pPr>
              <a:r>
                <a:rPr lang="en-US" altLang="zh-CN" sz="1600" b="1" dirty="0">
                  <a:effectLst>
                    <a:outerShdw blurRad="38100" dist="38100" dir="2700000" algn="tl">
                      <a:srgbClr val="000000">
                        <a:alpha val="43137"/>
                      </a:srgbClr>
                    </a:outerShdw>
                  </a:effectLst>
                  <a:latin typeface="Times New Roman" pitchFamily="18" charset="0"/>
                </a:rPr>
                <a:t>3. </a:t>
              </a:r>
              <a:r>
                <a:rPr lang="zh-CN" altLang="en-US" sz="1600" b="1" dirty="0">
                  <a:effectLst>
                    <a:outerShdw blurRad="38100" dist="38100" dir="2700000" algn="tl">
                      <a:srgbClr val="000000">
                        <a:alpha val="43137"/>
                      </a:srgbClr>
                    </a:outerShdw>
                  </a:effectLst>
                  <a:latin typeface="Times New Roman" pitchFamily="18" charset="0"/>
                </a:rPr>
                <a:t>组织过程资产（更新）</a:t>
              </a:r>
            </a:p>
            <a:p>
              <a:pPr algn="just">
                <a:lnSpc>
                  <a:spcPct val="150000"/>
                </a:lnSpc>
              </a:pPr>
              <a:r>
                <a:rPr lang="en-US" altLang="zh-CN" sz="1600" b="1" dirty="0">
                  <a:effectLst>
                    <a:outerShdw blurRad="38100" dist="38100" dir="2700000" algn="tl">
                      <a:srgbClr val="000000">
                        <a:alpha val="43137"/>
                      </a:srgbClr>
                    </a:outerShdw>
                  </a:effectLst>
                  <a:latin typeface="Times New Roman" pitchFamily="18" charset="0"/>
                </a:rPr>
                <a:t>4. </a:t>
              </a:r>
              <a:r>
                <a:rPr lang="zh-CN" altLang="en-US" sz="1600" b="1" dirty="0">
                  <a:effectLst>
                    <a:outerShdw blurRad="38100" dist="38100" dir="2700000" algn="tl">
                      <a:srgbClr val="000000">
                        <a:alpha val="43137"/>
                      </a:srgbClr>
                    </a:outerShdw>
                  </a:effectLst>
                  <a:latin typeface="Times New Roman" pitchFamily="18" charset="0"/>
                </a:rPr>
                <a:t>项目管理计划（更新）</a:t>
              </a:r>
            </a:p>
            <a:p>
              <a:endParaRPr lang="en-US" altLang="zh-CN" sz="1600" b="1" dirty="0">
                <a:effectLst>
                  <a:outerShdw blurRad="38100" dist="38100" dir="2700000" algn="tl">
                    <a:srgbClr val="000000">
                      <a:alpha val="43137"/>
                    </a:srgbClr>
                  </a:outerShdw>
                </a:effectLst>
              </a:endParaRPr>
            </a:p>
          </p:txBody>
        </p:sp>
        <p:sp>
          <p:nvSpPr>
            <p:cNvPr id="10250" name="Rectangle 10"/>
            <p:cNvSpPr>
              <a:spLocks noChangeArrowheads="1"/>
            </p:cNvSpPr>
            <p:nvPr/>
          </p:nvSpPr>
          <p:spPr bwMode="auto">
            <a:xfrm>
              <a:off x="2340" y="3615"/>
              <a:ext cx="2159" cy="396"/>
            </a:xfrm>
            <a:prstGeom prst="rect">
              <a:avLst/>
            </a:prstGeom>
            <a:solidFill>
              <a:srgbClr val="92D050"/>
            </a:solidFill>
            <a:ln w="6350">
              <a:solidFill>
                <a:srgbClr val="000000"/>
              </a:solidFill>
              <a:miter lim="800000"/>
              <a:headEnd/>
              <a:tailEnd/>
            </a:ln>
            <a:effectLst>
              <a:outerShdw dist="35921" dir="2700000" algn="ctr" rotWithShape="0">
                <a:srgbClr val="969696"/>
              </a:outerShdw>
            </a:effectLst>
          </p:spPr>
          <p:txBody>
            <a:bodyPr anchor="ctr" anchorCtr="1"/>
            <a:lstStyle/>
            <a:p>
              <a:pPr algn="ctr">
                <a:defRPr/>
              </a:pPr>
              <a:r>
                <a:rPr lang="zh-CN" altLang="en-US" sz="1600" b="1" dirty="0" smtClean="0">
                  <a:effectLst>
                    <a:outerShdw blurRad="38100" dist="38100" dir="2700000" algn="tl">
                      <a:srgbClr val="000000">
                        <a:alpha val="43137"/>
                      </a:srgbClr>
                    </a:outerShdw>
                  </a:effectLst>
                  <a:latin typeface="Times New Roman" pitchFamily="18" charset="0"/>
                </a:rPr>
                <a:t>依据</a:t>
              </a:r>
              <a:endParaRPr lang="en-US" altLang="zh-CN" sz="1600" b="1" dirty="0">
                <a:effectLst>
                  <a:outerShdw blurRad="38100" dist="38100" dir="2700000" algn="tl">
                    <a:srgbClr val="000000">
                      <a:alpha val="43137"/>
                    </a:srgbClr>
                  </a:outerShdw>
                </a:effectLst>
              </a:endParaRPr>
            </a:p>
          </p:txBody>
        </p:sp>
      </p:grpSp>
    </p:spTree>
  </p:cSld>
  <p:clrMapOvr>
    <a:masterClrMapping/>
  </p:clrMapOvr>
  <p:transition>
    <p:cover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实施</a:t>
            </a:r>
            <a:r>
              <a:rPr lang="zh-CN" altLang="en-US" sz="3600" dirty="0" smtClean="0">
                <a:solidFill>
                  <a:srgbClr val="C00000"/>
                </a:solidFill>
                <a:effectLst>
                  <a:outerShdw blurRad="38100" dist="38100" dir="2700000" algn="tl">
                    <a:srgbClr val="000000">
                      <a:alpha val="43137"/>
                    </a:srgbClr>
                  </a:outerShdw>
                </a:effectLst>
              </a:rPr>
              <a:t>质量保证的依据</a:t>
            </a:r>
          </a:p>
        </p:txBody>
      </p:sp>
      <p:sp>
        <p:nvSpPr>
          <p:cNvPr id="7171" name="Rectangle 3"/>
          <p:cNvSpPr>
            <a:spLocks noGrp="1" noChangeArrowheads="1"/>
          </p:cNvSpPr>
          <p:nvPr>
            <p:ph type="body" idx="1"/>
          </p:nvPr>
        </p:nvSpPr>
        <p:spPr/>
        <p:txBody>
          <a:bodyPr/>
          <a:lstStyle/>
          <a:p>
            <a:pPr eaLnBrk="1" hangingPunct="1">
              <a:lnSpc>
                <a:spcPts val="2880"/>
              </a:lnSpc>
            </a:pPr>
            <a:r>
              <a:rPr lang="en-US" altLang="zh-CN" sz="2400" dirty="0" smtClean="0"/>
              <a:t>1</a:t>
            </a:r>
            <a:r>
              <a:rPr lang="zh-CN" altLang="en-US" sz="2400" dirty="0" smtClean="0"/>
              <a:t>．质量管理计划</a:t>
            </a:r>
          </a:p>
          <a:p>
            <a:pPr eaLnBrk="1" hangingPunct="1">
              <a:lnSpc>
                <a:spcPts val="2880"/>
              </a:lnSpc>
            </a:pPr>
            <a:r>
              <a:rPr lang="en-US" altLang="zh-CN" sz="2400" dirty="0" smtClean="0"/>
              <a:t>2</a:t>
            </a:r>
            <a:r>
              <a:rPr lang="zh-CN" altLang="en-US" sz="2400" dirty="0" smtClean="0"/>
              <a:t>．质量测量指标</a:t>
            </a:r>
          </a:p>
          <a:p>
            <a:pPr eaLnBrk="1" hangingPunct="1">
              <a:lnSpc>
                <a:spcPts val="2880"/>
              </a:lnSpc>
            </a:pPr>
            <a:r>
              <a:rPr lang="en-US" altLang="zh-CN" sz="2400" dirty="0" smtClean="0"/>
              <a:t>3</a:t>
            </a:r>
            <a:r>
              <a:rPr lang="zh-CN" altLang="en-US" sz="2400" dirty="0" smtClean="0"/>
              <a:t>．过程改进计划</a:t>
            </a:r>
          </a:p>
          <a:p>
            <a:pPr eaLnBrk="1" hangingPunct="1">
              <a:lnSpc>
                <a:spcPts val="2880"/>
              </a:lnSpc>
            </a:pPr>
            <a:r>
              <a:rPr lang="en-US" altLang="zh-CN" sz="2400" dirty="0" smtClean="0"/>
              <a:t>4</a:t>
            </a:r>
            <a:r>
              <a:rPr lang="zh-CN" altLang="en-US" sz="2400" dirty="0" smtClean="0"/>
              <a:t>．工作绩效信息</a:t>
            </a:r>
          </a:p>
          <a:p>
            <a:pPr eaLnBrk="1" hangingPunct="1">
              <a:lnSpc>
                <a:spcPts val="2880"/>
              </a:lnSpc>
            </a:pPr>
            <a:r>
              <a:rPr lang="en-US" altLang="zh-CN" sz="2400" dirty="0" smtClean="0"/>
              <a:t>5</a:t>
            </a:r>
            <a:r>
              <a:rPr lang="zh-CN" altLang="en-US" sz="2400" dirty="0" smtClean="0"/>
              <a:t>．批准的变更请求</a:t>
            </a:r>
          </a:p>
          <a:p>
            <a:pPr eaLnBrk="1" hangingPunct="1">
              <a:lnSpc>
                <a:spcPts val="2880"/>
              </a:lnSpc>
            </a:pPr>
            <a:r>
              <a:rPr lang="en-US" altLang="zh-CN" sz="2400" dirty="0" smtClean="0"/>
              <a:t>6</a:t>
            </a:r>
            <a:r>
              <a:rPr lang="zh-CN" altLang="en-US" sz="2400" dirty="0" smtClean="0"/>
              <a:t>．质量控制衡量</a:t>
            </a:r>
          </a:p>
          <a:p>
            <a:pPr eaLnBrk="1" hangingPunct="1">
              <a:lnSpc>
                <a:spcPts val="2880"/>
              </a:lnSpc>
            </a:pPr>
            <a:r>
              <a:rPr lang="en-US" altLang="zh-CN" sz="2400" dirty="0" smtClean="0"/>
              <a:t>7</a:t>
            </a:r>
            <a:r>
              <a:rPr lang="zh-CN" altLang="en-US" sz="2400" dirty="0" smtClean="0"/>
              <a:t>．实施的变更请求</a:t>
            </a:r>
          </a:p>
          <a:p>
            <a:pPr eaLnBrk="1" hangingPunct="1">
              <a:lnSpc>
                <a:spcPts val="2880"/>
              </a:lnSpc>
            </a:pPr>
            <a:r>
              <a:rPr lang="en-US" altLang="zh-CN" sz="2400" dirty="0" smtClean="0"/>
              <a:t>8</a:t>
            </a:r>
            <a:r>
              <a:rPr lang="zh-CN" altLang="en-US" sz="2400" dirty="0" smtClean="0"/>
              <a:t>．实施的纠正措施</a:t>
            </a:r>
          </a:p>
          <a:p>
            <a:pPr eaLnBrk="1" hangingPunct="1">
              <a:lnSpc>
                <a:spcPts val="2880"/>
              </a:lnSpc>
            </a:pPr>
            <a:r>
              <a:rPr lang="en-US" altLang="zh-CN" sz="2400" dirty="0" smtClean="0"/>
              <a:t>9</a:t>
            </a:r>
            <a:r>
              <a:rPr lang="zh-CN" altLang="en-US" sz="2400" dirty="0" smtClean="0"/>
              <a:t>．实施的缺陷补救</a:t>
            </a:r>
          </a:p>
          <a:p>
            <a:pPr eaLnBrk="1" hangingPunct="1">
              <a:lnSpc>
                <a:spcPts val="2880"/>
              </a:lnSpc>
            </a:pPr>
            <a:r>
              <a:rPr lang="en-US" altLang="zh-CN" sz="2400" dirty="0" smtClean="0"/>
              <a:t>10</a:t>
            </a:r>
            <a:r>
              <a:rPr lang="zh-CN" altLang="en-US" sz="2400" dirty="0" smtClean="0"/>
              <a:t>．实施的预防措施</a:t>
            </a:r>
          </a:p>
        </p:txBody>
      </p:sp>
    </p:spTree>
  </p:cSld>
  <p:clrMapOvr>
    <a:masterClrMapping/>
  </p:clrMapOvr>
  <p:transition>
    <p:cover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实施</a:t>
            </a:r>
            <a:r>
              <a:rPr lang="zh-CN" altLang="en-US" sz="3600" dirty="0" smtClean="0">
                <a:solidFill>
                  <a:srgbClr val="C00000"/>
                </a:solidFill>
                <a:effectLst>
                  <a:outerShdw blurRad="38100" dist="38100" dir="2700000" algn="tl">
                    <a:srgbClr val="000000">
                      <a:alpha val="43137"/>
                    </a:srgbClr>
                  </a:outerShdw>
                </a:effectLst>
              </a:rPr>
              <a:t>质量保证的工具与技术</a:t>
            </a:r>
          </a:p>
        </p:txBody>
      </p:sp>
      <p:sp>
        <p:nvSpPr>
          <p:cNvPr id="8195" name="Rectangle 3"/>
          <p:cNvSpPr>
            <a:spLocks noGrp="1" noChangeArrowheads="1"/>
          </p:cNvSpPr>
          <p:nvPr>
            <p:ph type="body" idx="1"/>
          </p:nvPr>
        </p:nvSpPr>
        <p:spPr>
          <a:xfrm>
            <a:off x="395536" y="1268760"/>
            <a:ext cx="8559800" cy="4896544"/>
          </a:xfrm>
        </p:spPr>
        <p:txBody>
          <a:bodyPr/>
          <a:lstStyle/>
          <a:p>
            <a:pPr eaLnBrk="1" hangingPunct="1">
              <a:lnSpc>
                <a:spcPct val="80000"/>
              </a:lnSpc>
            </a:pPr>
            <a:r>
              <a:rPr lang="en-US" altLang="zh-CN" sz="2400" dirty="0" smtClean="0">
                <a:solidFill>
                  <a:srgbClr val="7030A0"/>
                </a:solidFill>
              </a:rPr>
              <a:t>1</a:t>
            </a:r>
            <a:r>
              <a:rPr lang="zh-CN" altLang="en-US" sz="2400" dirty="0" smtClean="0">
                <a:solidFill>
                  <a:srgbClr val="7030A0"/>
                </a:solidFill>
              </a:rPr>
              <a:t>．质量规划工具与技术</a:t>
            </a:r>
          </a:p>
          <a:p>
            <a:pPr eaLnBrk="1" hangingPunct="1">
              <a:lnSpc>
                <a:spcPct val="80000"/>
              </a:lnSpc>
              <a:buFont typeface="Wingdings" pitchFamily="2" charset="2"/>
              <a:buNone/>
            </a:pPr>
            <a:r>
              <a:rPr lang="zh-CN" altLang="en-US" sz="2400" dirty="0" smtClean="0"/>
              <a:t>      </a:t>
            </a:r>
            <a:r>
              <a:rPr lang="zh-CN" altLang="en-US" sz="2400" dirty="0" smtClean="0">
                <a:latin typeface="宋体" pitchFamily="2" charset="-122"/>
                <a:ea typeface="宋体" pitchFamily="2" charset="-122"/>
              </a:rPr>
              <a:t>制定</a:t>
            </a:r>
            <a:r>
              <a:rPr lang="zh-CN" altLang="en-US" sz="2400" dirty="0" smtClean="0">
                <a:latin typeface="宋体" pitchFamily="2" charset="-122"/>
                <a:ea typeface="宋体" pitchFamily="2" charset="-122"/>
              </a:rPr>
              <a:t>质量保证规划：质量保证规划是进行质量保证的依据和指南，应在对项目特点进行充分分析的基础上编制。</a:t>
            </a:r>
          </a:p>
          <a:p>
            <a:pPr eaLnBrk="1" hangingPunct="1">
              <a:lnSpc>
                <a:spcPct val="80000"/>
              </a:lnSpc>
              <a:buFont typeface="Wingdings" pitchFamily="2" charset="2"/>
              <a:buNone/>
            </a:pPr>
            <a:r>
              <a:rPr lang="zh-CN" altLang="en-US" sz="2400" dirty="0" smtClean="0">
                <a:latin typeface="宋体" pitchFamily="2" charset="-122"/>
                <a:ea typeface="宋体" pitchFamily="2" charset="-122"/>
              </a:rPr>
              <a:t>      </a:t>
            </a:r>
            <a:r>
              <a:rPr lang="zh-CN" altLang="en-US" sz="2400" dirty="0" smtClean="0">
                <a:latin typeface="宋体" pitchFamily="2" charset="-122"/>
                <a:ea typeface="宋体" pitchFamily="2" charset="-122"/>
              </a:rPr>
              <a:t>质量保证</a:t>
            </a:r>
            <a:r>
              <a:rPr lang="zh-CN" altLang="en-US" sz="2400" dirty="0" smtClean="0">
                <a:latin typeface="宋体" pitchFamily="2" charset="-122"/>
                <a:ea typeface="宋体" pitchFamily="2" charset="-122"/>
              </a:rPr>
              <a:t>规划包括质量保证计划、质量保证大纲、质量标准等。</a:t>
            </a:r>
          </a:p>
          <a:p>
            <a:pPr eaLnBrk="1" hangingPunct="1">
              <a:lnSpc>
                <a:spcPct val="80000"/>
              </a:lnSpc>
            </a:pPr>
            <a:r>
              <a:rPr lang="en-US" altLang="zh-CN" sz="2400" dirty="0" smtClean="0">
                <a:solidFill>
                  <a:srgbClr val="7030A0"/>
                </a:solidFill>
              </a:rPr>
              <a:t>2</a:t>
            </a:r>
            <a:r>
              <a:rPr lang="zh-CN" altLang="en-US" sz="2400" dirty="0" smtClean="0">
                <a:solidFill>
                  <a:srgbClr val="7030A0"/>
                </a:solidFill>
              </a:rPr>
              <a:t>．质量审计</a:t>
            </a:r>
          </a:p>
          <a:p>
            <a:pPr eaLnBrk="1" hangingPunct="1">
              <a:lnSpc>
                <a:spcPct val="80000"/>
              </a:lnSpc>
              <a:buFont typeface="Wingdings" pitchFamily="2" charset="2"/>
              <a:buNone/>
            </a:pPr>
            <a:r>
              <a:rPr lang="zh-CN" altLang="en-US" sz="2400" dirty="0" smtClean="0"/>
              <a:t>      </a:t>
            </a:r>
            <a:r>
              <a:rPr lang="zh-CN" altLang="en-US" sz="2400" dirty="0" smtClean="0">
                <a:latin typeface="宋体" pitchFamily="2" charset="-122"/>
                <a:ea typeface="宋体" pitchFamily="2" charset="-122"/>
              </a:rPr>
              <a:t>质量审计指进行系统的独立审查，确定项目活动是否符合组织和项目政策、过程和程序。质量审计的目标在于识别项目中使用的不恰当的政策、过程和程序。质量审计可以事先安排，也可以随机进行；可以由组织内经过恰当培训的审计人员，也可以由第三方进行。 </a:t>
            </a:r>
          </a:p>
          <a:p>
            <a:pPr eaLnBrk="1" hangingPunct="1">
              <a:lnSpc>
                <a:spcPct val="80000"/>
              </a:lnSpc>
            </a:pPr>
            <a:r>
              <a:rPr lang="en-US" altLang="zh-CN" sz="2400" dirty="0" smtClean="0">
                <a:solidFill>
                  <a:srgbClr val="7030A0"/>
                </a:solidFill>
              </a:rPr>
              <a:t>3</a:t>
            </a:r>
            <a:r>
              <a:rPr lang="zh-CN" altLang="en-US" sz="2400" dirty="0" smtClean="0">
                <a:solidFill>
                  <a:srgbClr val="7030A0"/>
                </a:solidFill>
              </a:rPr>
              <a:t>．过程分析</a:t>
            </a:r>
          </a:p>
          <a:p>
            <a:pPr eaLnBrk="1" hangingPunct="1">
              <a:lnSpc>
                <a:spcPct val="80000"/>
              </a:lnSpc>
              <a:buNone/>
            </a:pPr>
            <a:r>
              <a:rPr lang="zh-CN" altLang="en-US" sz="2400" dirty="0" smtClean="0"/>
              <a:t>      </a:t>
            </a:r>
            <a:r>
              <a:rPr lang="zh-CN" altLang="en-US" sz="2400" dirty="0" smtClean="0">
                <a:latin typeface="宋体" pitchFamily="2" charset="-122"/>
                <a:ea typeface="宋体" pitchFamily="2" charset="-122"/>
              </a:rPr>
              <a:t>过程分析系指按照过程改进计划中所要求的步骤，从组织和技术角度识别所需的改进。</a:t>
            </a:r>
          </a:p>
        </p:txBody>
      </p:sp>
    </p:spTree>
  </p:cSld>
  <p:clrMapOvr>
    <a:masterClrMapping/>
  </p:clrMapOvr>
  <p:transition>
    <p:cover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3600" dirty="0" smtClean="0">
                <a:solidFill>
                  <a:srgbClr val="C00000"/>
                </a:solidFill>
                <a:effectLst>
                  <a:outerShdw blurRad="38100" dist="38100" dir="2700000" algn="tl">
                    <a:srgbClr val="000000">
                      <a:alpha val="43137"/>
                    </a:srgbClr>
                  </a:outerShdw>
                </a:effectLst>
              </a:rPr>
              <a:t>实施质量保证的工具与技术</a:t>
            </a:r>
            <a:endParaRPr lang="zh-CN" altLang="zh-CN" sz="3600" dirty="0" smtClean="0"/>
          </a:p>
        </p:txBody>
      </p:sp>
      <p:sp>
        <p:nvSpPr>
          <p:cNvPr id="9219" name="Rectangle 3"/>
          <p:cNvSpPr>
            <a:spLocks noGrp="1" noChangeArrowheads="1"/>
          </p:cNvSpPr>
          <p:nvPr>
            <p:ph type="body" idx="1"/>
          </p:nvPr>
        </p:nvSpPr>
        <p:spPr>
          <a:xfrm>
            <a:off x="467544" y="1268760"/>
            <a:ext cx="8486775" cy="4579937"/>
          </a:xfrm>
        </p:spPr>
        <p:txBody>
          <a:bodyPr/>
          <a:lstStyle/>
          <a:p>
            <a:pPr eaLnBrk="1" hangingPunct="1">
              <a:lnSpc>
                <a:spcPct val="80000"/>
              </a:lnSpc>
            </a:pPr>
            <a:r>
              <a:rPr lang="en-US" altLang="zh-CN" sz="2400" dirty="0" smtClean="0">
                <a:solidFill>
                  <a:srgbClr val="7030A0"/>
                </a:solidFill>
              </a:rPr>
              <a:t>4</a:t>
            </a:r>
            <a:r>
              <a:rPr lang="zh-CN" altLang="en-US" sz="2400" dirty="0" smtClean="0">
                <a:solidFill>
                  <a:srgbClr val="7030A0"/>
                </a:solidFill>
              </a:rPr>
              <a:t>．质量控制工具和技术</a:t>
            </a:r>
          </a:p>
          <a:p>
            <a:pPr eaLnBrk="1" hangingPunct="1">
              <a:lnSpc>
                <a:spcPct val="100000"/>
              </a:lnSpc>
              <a:buNone/>
            </a:pPr>
            <a:r>
              <a:rPr lang="zh-CN" altLang="en-US" sz="2000" dirty="0" smtClean="0"/>
              <a:t>       </a:t>
            </a:r>
            <a:r>
              <a:rPr lang="zh-CN" altLang="en-US" sz="2000" dirty="0" smtClean="0"/>
              <a:t>采用</a:t>
            </a:r>
            <a:r>
              <a:rPr lang="zh-CN" altLang="en-US" sz="2000" dirty="0" smtClean="0"/>
              <a:t>必要的质量控制工具和技术实施质量保证，以确保质量保证的有效性。</a:t>
            </a:r>
          </a:p>
          <a:p>
            <a:pPr eaLnBrk="1" hangingPunct="1">
              <a:lnSpc>
                <a:spcPct val="80000"/>
              </a:lnSpc>
            </a:pPr>
            <a:r>
              <a:rPr lang="en-US" altLang="zh-CN" sz="2400" dirty="0" smtClean="0">
                <a:solidFill>
                  <a:srgbClr val="7030A0"/>
                </a:solidFill>
              </a:rPr>
              <a:t>5. </a:t>
            </a:r>
            <a:r>
              <a:rPr lang="zh-CN" altLang="en-US" sz="2400" dirty="0" smtClean="0">
                <a:solidFill>
                  <a:srgbClr val="7030A0"/>
                </a:solidFill>
              </a:rPr>
              <a:t>其它相关工具与技术</a:t>
            </a:r>
          </a:p>
          <a:p>
            <a:pPr eaLnBrk="1" hangingPunct="1">
              <a:lnSpc>
                <a:spcPct val="100000"/>
              </a:lnSpc>
              <a:buFont typeface="Wingdings" pitchFamily="2" charset="2"/>
              <a:buNone/>
            </a:pPr>
            <a:r>
              <a:rPr lang="en-US" altLang="zh-CN" sz="2000" dirty="0" smtClean="0"/>
              <a:t>	1</a:t>
            </a:r>
            <a:r>
              <a:rPr lang="zh-CN" altLang="en-US" sz="2000" dirty="0" smtClean="0"/>
              <a:t>） </a:t>
            </a:r>
            <a:r>
              <a:rPr lang="zh-CN" altLang="en-US" sz="2000" dirty="0" smtClean="0">
                <a:solidFill>
                  <a:schemeClr val="accent2"/>
                </a:solidFill>
              </a:rPr>
              <a:t>质量检验：</a:t>
            </a:r>
            <a:r>
              <a:rPr lang="zh-CN" altLang="en-US" sz="2000" dirty="0" smtClean="0"/>
              <a:t>通过测试、检查、试验等检验手段确定质量控制结果是否与要求相符。</a:t>
            </a:r>
          </a:p>
          <a:p>
            <a:pPr eaLnBrk="1" hangingPunct="1">
              <a:lnSpc>
                <a:spcPct val="100000"/>
              </a:lnSpc>
              <a:buFont typeface="Wingdings" pitchFamily="2" charset="2"/>
              <a:buNone/>
            </a:pPr>
            <a:r>
              <a:rPr lang="en-US" altLang="zh-CN" sz="2000" dirty="0" smtClean="0"/>
              <a:t>	2</a:t>
            </a:r>
            <a:r>
              <a:rPr lang="zh-CN" altLang="en-US" sz="2000" dirty="0" smtClean="0"/>
              <a:t>）</a:t>
            </a:r>
            <a:r>
              <a:rPr lang="zh-CN" altLang="en-US" sz="2000" dirty="0" smtClean="0">
                <a:solidFill>
                  <a:schemeClr val="accent2"/>
                </a:solidFill>
              </a:rPr>
              <a:t>确定保证范围和等级</a:t>
            </a:r>
          </a:p>
          <a:p>
            <a:pPr eaLnBrk="1" hangingPunct="1">
              <a:lnSpc>
                <a:spcPct val="100000"/>
              </a:lnSpc>
              <a:buFont typeface="Wingdings" pitchFamily="2" charset="2"/>
              <a:buNone/>
            </a:pPr>
            <a:r>
              <a:rPr lang="en-US" altLang="zh-CN" sz="2000" dirty="0" smtClean="0"/>
              <a:t>		</a:t>
            </a:r>
            <a:r>
              <a:rPr lang="zh-CN" altLang="en-US" sz="2000" dirty="0" smtClean="0"/>
              <a:t>质量保证</a:t>
            </a:r>
            <a:r>
              <a:rPr lang="zh-CN" altLang="en-US" sz="2000" dirty="0" smtClean="0"/>
              <a:t>范围和等级要相适应，范围小，等级低，可能达不到质量保证的要求；范围大，等级高，会增加管理的工作量和费用。等级划分应依据有关法规进行。</a:t>
            </a:r>
          </a:p>
          <a:p>
            <a:pPr eaLnBrk="1" hangingPunct="1">
              <a:lnSpc>
                <a:spcPct val="100000"/>
              </a:lnSpc>
              <a:buFont typeface="Wingdings" pitchFamily="2" charset="2"/>
              <a:buNone/>
            </a:pPr>
            <a:r>
              <a:rPr lang="en-US" altLang="zh-CN" sz="2000" dirty="0" smtClean="0"/>
              <a:t>	3</a:t>
            </a:r>
            <a:r>
              <a:rPr lang="zh-CN" altLang="en-US" sz="2000" dirty="0" smtClean="0"/>
              <a:t>）</a:t>
            </a:r>
            <a:r>
              <a:rPr lang="zh-CN" altLang="en-US" sz="2000" dirty="0" smtClean="0">
                <a:solidFill>
                  <a:schemeClr val="accent2"/>
                </a:solidFill>
              </a:rPr>
              <a:t>质量活动分解</a:t>
            </a:r>
          </a:p>
          <a:p>
            <a:pPr eaLnBrk="1" hangingPunct="1">
              <a:lnSpc>
                <a:spcPct val="100000"/>
              </a:lnSpc>
              <a:buFont typeface="Wingdings" pitchFamily="2" charset="2"/>
              <a:buNone/>
            </a:pPr>
            <a:r>
              <a:rPr lang="en-US" altLang="zh-CN" sz="2000" dirty="0" smtClean="0"/>
              <a:t>		</a:t>
            </a:r>
            <a:r>
              <a:rPr lang="zh-CN" altLang="en-US" sz="2000" dirty="0" smtClean="0"/>
              <a:t>对于</a:t>
            </a:r>
            <a:r>
              <a:rPr lang="zh-CN" altLang="en-US" sz="2000" dirty="0" smtClean="0"/>
              <a:t>与质量有关的活动需要进行逐层分解，直到最基本的质量活动，以实施有效的质量管理和控制。</a:t>
            </a:r>
          </a:p>
        </p:txBody>
      </p:sp>
    </p:spTree>
  </p:cSld>
  <p:clrMapOvr>
    <a:masterClrMapping/>
  </p:clrMapOvr>
  <p:transition>
    <p:cover dir="rd"/>
  </p:transition>
</p:sld>
</file>

<file path=ppt/theme/theme1.xml><?xml version="1.0" encoding="utf-8"?>
<a:theme xmlns:a="http://schemas.openxmlformats.org/drawingml/2006/main" name="8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Default Design">
  <a:themeElements>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Default Design">
      <a:majorFont>
        <a:latin typeface="Arial"/>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8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7826</TotalTime>
  <Words>1899</Words>
  <Application>Microsoft Office PowerPoint</Application>
  <PresentationFormat>全屏显示(4:3)</PresentationFormat>
  <Paragraphs>167</Paragraphs>
  <Slides>24</Slides>
  <Notes>0</Notes>
  <HiddenSlides>0</HiddenSlides>
  <MMClips>0</MMClips>
  <ScaleCrop>false</ScaleCrop>
  <HeadingPairs>
    <vt:vector size="4" baseType="variant">
      <vt:variant>
        <vt:lpstr>主题</vt:lpstr>
      </vt:variant>
      <vt:variant>
        <vt:i4>2</vt:i4>
      </vt:variant>
      <vt:variant>
        <vt:lpstr>幻灯片标题</vt:lpstr>
      </vt:variant>
      <vt:variant>
        <vt:i4>24</vt:i4>
      </vt:variant>
    </vt:vector>
  </HeadingPairs>
  <TitlesOfParts>
    <vt:vector size="26" baseType="lpstr">
      <vt:lpstr>8_Default Design</vt:lpstr>
      <vt:lpstr>9_Default Design</vt:lpstr>
      <vt:lpstr>幻灯片 1</vt:lpstr>
      <vt:lpstr>幻灯片 2</vt:lpstr>
      <vt:lpstr>主要内容</vt:lpstr>
      <vt:lpstr>一、项目质量保证工作的基本内容</vt:lpstr>
      <vt:lpstr>一、项目质量保证工作的基本内容</vt:lpstr>
      <vt:lpstr>二、实施质量保证</vt:lpstr>
      <vt:lpstr>实施质量保证的依据</vt:lpstr>
      <vt:lpstr>实施质量保证的工具与技术</vt:lpstr>
      <vt:lpstr>实施质量保证的工具与技术</vt:lpstr>
      <vt:lpstr>实施质量保证的成果</vt:lpstr>
      <vt:lpstr>三、组织级质量管理体系</vt:lpstr>
      <vt:lpstr>质量管理体系的建立与运行</vt:lpstr>
      <vt:lpstr>1. 建立质量管理体系所依据的国际标准和国家标准</vt:lpstr>
      <vt:lpstr>2. 质量管理体系基础</vt:lpstr>
      <vt:lpstr>2. 质量管理体系基础</vt:lpstr>
      <vt:lpstr>2. 质量管理体系基础</vt:lpstr>
      <vt:lpstr>质量管理体系文件</vt:lpstr>
      <vt:lpstr>质量管理体系中使用的文件类型</vt:lpstr>
      <vt:lpstr>2. 质量管理体系基础</vt:lpstr>
      <vt:lpstr>3. 质量体系的建立和运行 </vt:lpstr>
      <vt:lpstr>3. 质量体系的建立和运行 </vt:lpstr>
      <vt:lpstr>3. 质量体系的建立和运行 </vt:lpstr>
      <vt:lpstr>质量管理体系的有效运行</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penght</dc:creator>
  <cp:lastModifiedBy>User</cp:lastModifiedBy>
  <cp:revision>602</cp:revision>
  <dcterms:created xsi:type="dcterms:W3CDTF">2012-02-23T10:25:58Z</dcterms:created>
  <dcterms:modified xsi:type="dcterms:W3CDTF">2013-12-13T13:49:41Z</dcterms:modified>
</cp:coreProperties>
</file>