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C0FB-F449-478A-BE4E-0D1006284056}" type="datetimeFigureOut">
              <a:rPr lang="fr-FR" smtClean="0"/>
              <a:t>17/12/2017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7B4D-895B-46C1-A449-2047ED49ADB0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C0FB-F449-478A-BE4E-0D1006284056}" type="datetimeFigureOut">
              <a:rPr lang="fr-FR" smtClean="0"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7B4D-895B-46C1-A449-2047ED49ADB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C0FB-F449-478A-BE4E-0D1006284056}" type="datetimeFigureOut">
              <a:rPr lang="fr-FR" smtClean="0"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7B4D-895B-46C1-A449-2047ED49ADB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C0FB-F449-478A-BE4E-0D1006284056}" type="datetimeFigureOut">
              <a:rPr lang="fr-FR" smtClean="0"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7B4D-895B-46C1-A449-2047ED49ADB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C0FB-F449-478A-BE4E-0D1006284056}" type="datetimeFigureOut">
              <a:rPr lang="fr-FR" smtClean="0"/>
              <a:t>17/12/2017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A967B4D-895B-46C1-A449-2047ED49ADB0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C0FB-F449-478A-BE4E-0D1006284056}" type="datetimeFigureOut">
              <a:rPr lang="fr-FR" smtClean="0"/>
              <a:t>17/12/2017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7B4D-895B-46C1-A449-2047ED49ADB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C0FB-F449-478A-BE4E-0D1006284056}" type="datetimeFigureOut">
              <a:rPr lang="fr-FR" smtClean="0"/>
              <a:t>17/12/2017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7B4D-895B-46C1-A449-2047ED49ADB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C0FB-F449-478A-BE4E-0D1006284056}" type="datetimeFigureOut">
              <a:rPr lang="fr-FR" smtClean="0"/>
              <a:t>17/12/2017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7B4D-895B-46C1-A449-2047ED49ADB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C0FB-F449-478A-BE4E-0D1006284056}" type="datetimeFigureOut">
              <a:rPr lang="fr-FR" smtClean="0"/>
              <a:t>17/12/2017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7B4D-895B-46C1-A449-2047ED49ADB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C0FB-F449-478A-BE4E-0D1006284056}" type="datetimeFigureOut">
              <a:rPr lang="fr-FR" smtClean="0"/>
              <a:t>17/12/2017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7B4D-895B-46C1-A449-2047ED49ADB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C0FB-F449-478A-BE4E-0D1006284056}" type="datetimeFigureOut">
              <a:rPr lang="fr-FR" smtClean="0"/>
              <a:t>17/12/2017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7B4D-895B-46C1-A449-2047ED49ADB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B89C0FB-F449-478A-BE4E-0D1006284056}" type="datetimeFigureOut">
              <a:rPr lang="fr-FR" smtClean="0"/>
              <a:t>17/12/2017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A967B4D-895B-46C1-A449-2047ED49ADB0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Design patterns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1- </a:t>
            </a:r>
            <a:r>
              <a:rPr lang="fr-FR" dirty="0" err="1" smtClean="0"/>
              <a:t>Strategy</a:t>
            </a:r>
            <a:r>
              <a:rPr lang="fr-FR" dirty="0" smtClean="0"/>
              <a:t> – First </a:t>
            </a:r>
            <a:r>
              <a:rPr lang="fr-FR" dirty="0" err="1" smtClean="0"/>
              <a:t>Method</a:t>
            </a:r>
            <a:r>
              <a:rPr lang="fr-FR" dirty="0" smtClean="0"/>
              <a:t> :</a:t>
            </a:r>
            <a:br>
              <a:rPr lang="fr-FR" dirty="0" smtClean="0"/>
            </a:br>
            <a:r>
              <a:rPr lang="fr-FR" dirty="0" smtClean="0"/>
              <a:t>SPI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1857356" y="2714620"/>
            <a:ext cx="1571604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Route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57158" y="1500174"/>
            <a:ext cx="207170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RouteContextA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786050" y="1500174"/>
            <a:ext cx="2071702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RouteContextB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2" name="Connecteur droit avec flèche 11"/>
          <p:cNvCxnSpPr>
            <a:stCxn id="6" idx="2"/>
            <a:endCxn id="4" idx="0"/>
          </p:cNvCxnSpPr>
          <p:nvPr/>
        </p:nvCxnSpPr>
        <p:spPr>
          <a:xfrm rot="5400000">
            <a:off x="2911059" y="1803778"/>
            <a:ext cx="642942" cy="1178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5" idx="2"/>
            <a:endCxn id="4" idx="0"/>
          </p:cNvCxnSpPr>
          <p:nvPr/>
        </p:nvCxnSpPr>
        <p:spPr>
          <a:xfrm rot="16200000" flipH="1">
            <a:off x="1696612" y="1768074"/>
            <a:ext cx="642942" cy="1250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143108" y="221455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extends</a:t>
            </a:r>
            <a:endParaRPr lang="fr-FR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1285852" y="4286256"/>
            <a:ext cx="2786082" cy="2286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RouteBuilder</a:t>
            </a:r>
            <a:endParaRPr lang="fr-FR" dirty="0" smtClean="0">
              <a:solidFill>
                <a:schemeClr val="bg1"/>
              </a:solidFill>
            </a:endParaRPr>
          </a:p>
          <a:p>
            <a:pPr algn="ctr"/>
            <a:endParaRPr lang="fr-FR" dirty="0" smtClean="0">
              <a:solidFill>
                <a:schemeClr val="bg1"/>
              </a:solidFill>
            </a:endParaRPr>
          </a:p>
          <a:p>
            <a:pPr algn="ctr"/>
            <a:r>
              <a:rPr lang="fr-FR" dirty="0" err="1" smtClean="0"/>
              <a:t>ServiceLoader</a:t>
            </a:r>
            <a:endParaRPr lang="fr-FR" dirty="0" smtClean="0"/>
          </a:p>
          <a:p>
            <a:pPr algn="ctr"/>
            <a:r>
              <a:rPr lang="fr-FR" dirty="0" smtClean="0"/>
              <a:t>&lt;</a:t>
            </a:r>
            <a:r>
              <a:rPr lang="fr-FR" dirty="0" err="1" smtClean="0">
                <a:solidFill>
                  <a:schemeClr val="bg1"/>
                </a:solidFill>
              </a:rPr>
              <a:t>RouteTypeInterface</a:t>
            </a:r>
            <a:r>
              <a:rPr lang="fr-FR" dirty="0" smtClean="0"/>
              <a:t>&gt;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31" name="Connecteur droit avec flèche 30"/>
          <p:cNvCxnSpPr>
            <a:stCxn id="4" idx="2"/>
            <a:endCxn id="29" idx="0"/>
          </p:cNvCxnSpPr>
          <p:nvPr/>
        </p:nvCxnSpPr>
        <p:spPr>
          <a:xfrm rot="16200000" flipH="1">
            <a:off x="2160959" y="3768322"/>
            <a:ext cx="1000132" cy="35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1928794" y="3571876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 </a:t>
            </a:r>
            <a:r>
              <a:rPr lang="fr-FR" dirty="0" err="1" smtClean="0"/>
              <a:t>constructor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5286380" y="2714620"/>
            <a:ext cx="2857488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RouteTypeInterface</a:t>
            </a:r>
            <a:endParaRPr lang="fr-FR" dirty="0" smtClean="0">
              <a:solidFill>
                <a:schemeClr val="bg1"/>
              </a:solidFill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buildRoute</a:t>
            </a:r>
            <a:r>
              <a:rPr lang="fr-FR" dirty="0" smtClean="0">
                <a:solidFill>
                  <a:schemeClr val="bg1"/>
                </a:solidFill>
              </a:rPr>
              <a:t>())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5143504" y="1571612"/>
            <a:ext cx="1428760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RouteTypeA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6929454" y="1571612"/>
            <a:ext cx="1428760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RouteTypeB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44" name="Connecteur droit avec flèche 43"/>
          <p:cNvCxnSpPr>
            <a:stCxn id="40" idx="2"/>
            <a:endCxn id="39" idx="0"/>
          </p:cNvCxnSpPr>
          <p:nvPr/>
        </p:nvCxnSpPr>
        <p:spPr>
          <a:xfrm rot="16200000" flipH="1">
            <a:off x="5965033" y="1964529"/>
            <a:ext cx="642942" cy="857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42" idx="2"/>
            <a:endCxn id="39" idx="0"/>
          </p:cNvCxnSpPr>
          <p:nvPr/>
        </p:nvCxnSpPr>
        <p:spPr>
          <a:xfrm rot="5400000">
            <a:off x="6858008" y="1928794"/>
            <a:ext cx="642942" cy="928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6143636" y="221455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implements</a:t>
            </a:r>
            <a:endParaRPr lang="fr-FR" dirty="0"/>
          </a:p>
        </p:txBody>
      </p:sp>
      <p:sp>
        <p:nvSpPr>
          <p:cNvPr id="58" name="Flèche à angle droit 57"/>
          <p:cNvSpPr/>
          <p:nvPr/>
        </p:nvSpPr>
        <p:spPr>
          <a:xfrm>
            <a:off x="3929058" y="3643314"/>
            <a:ext cx="2928958" cy="1928826"/>
          </a:xfrm>
          <a:prstGeom prst="bentUpArrow">
            <a:avLst>
              <a:gd name="adj1" fmla="val 3971"/>
              <a:gd name="adj2" fmla="val 11489"/>
              <a:gd name="adj3" fmla="val 363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2- </a:t>
            </a:r>
            <a:r>
              <a:rPr lang="fr-FR" dirty="0" err="1" smtClean="0"/>
              <a:t>Strategy</a:t>
            </a:r>
            <a:r>
              <a:rPr lang="fr-FR" dirty="0" smtClean="0"/>
              <a:t> – </a:t>
            </a:r>
            <a:r>
              <a:rPr lang="fr-FR" dirty="0" smtClean="0"/>
              <a:t>Second </a:t>
            </a:r>
            <a:r>
              <a:rPr lang="fr-FR" dirty="0" err="1" smtClean="0"/>
              <a:t>Method</a:t>
            </a:r>
            <a:r>
              <a:rPr lang="fr-FR" dirty="0" smtClean="0"/>
              <a:t> :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286380" y="2714620"/>
            <a:ext cx="2857488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Strategy</a:t>
            </a:r>
            <a:endParaRPr lang="fr-FR" dirty="0" smtClean="0">
              <a:solidFill>
                <a:schemeClr val="bg1"/>
              </a:solidFill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(route())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5143504" y="1571612"/>
            <a:ext cx="1428760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RouteA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6929454" y="1571612"/>
            <a:ext cx="1428760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RouteB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7" name="Connecteur droit avec flèche 6"/>
          <p:cNvCxnSpPr>
            <a:stCxn id="5" idx="2"/>
            <a:endCxn id="4" idx="0"/>
          </p:cNvCxnSpPr>
          <p:nvPr/>
        </p:nvCxnSpPr>
        <p:spPr>
          <a:xfrm rot="16200000" flipH="1">
            <a:off x="5965033" y="1964529"/>
            <a:ext cx="642942" cy="857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6143636" y="221455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implements</a:t>
            </a:r>
            <a:endParaRPr lang="fr-FR" dirty="0"/>
          </a:p>
        </p:txBody>
      </p:sp>
      <p:cxnSp>
        <p:nvCxnSpPr>
          <p:cNvPr id="9" name="Connecteur droit avec flèche 8"/>
          <p:cNvCxnSpPr/>
          <p:nvPr/>
        </p:nvCxnSpPr>
        <p:spPr>
          <a:xfrm rot="5400000">
            <a:off x="6858008" y="1928794"/>
            <a:ext cx="642942" cy="928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à coins arrondis 9"/>
          <p:cNvSpPr/>
          <p:nvPr/>
        </p:nvSpPr>
        <p:spPr>
          <a:xfrm>
            <a:off x="1285852" y="2714620"/>
            <a:ext cx="2857488" cy="1643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/>
                </a:solidFill>
              </a:rPr>
              <a:t>Context</a:t>
            </a:r>
            <a:endParaRPr lang="fr-FR" dirty="0" smtClean="0">
              <a:solidFill>
                <a:schemeClr val="bg1"/>
              </a:solidFill>
            </a:endParaRPr>
          </a:p>
          <a:p>
            <a:pPr algn="ctr"/>
            <a:r>
              <a:rPr lang="fr-FR" dirty="0" smtClean="0">
                <a:solidFill>
                  <a:schemeClr val="bg1"/>
                </a:solidFill>
              </a:rPr>
              <a:t>(</a:t>
            </a:r>
            <a:r>
              <a:rPr lang="fr-FR" dirty="0" err="1" smtClean="0">
                <a:solidFill>
                  <a:schemeClr val="bg1"/>
                </a:solidFill>
              </a:rPr>
              <a:t>Builder</a:t>
            </a:r>
            <a:r>
              <a:rPr lang="fr-FR" dirty="0" smtClean="0">
                <a:solidFill>
                  <a:schemeClr val="bg1"/>
                </a:solidFill>
              </a:rPr>
              <a:t> of </a:t>
            </a:r>
            <a:r>
              <a:rPr lang="fr-FR" dirty="0" err="1" smtClean="0">
                <a:solidFill>
                  <a:schemeClr val="bg1"/>
                </a:solidFill>
              </a:rPr>
              <a:t>Strategy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objects</a:t>
            </a:r>
            <a:r>
              <a:rPr lang="fr-FR" dirty="0" smtClean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fr-FR" smtClean="0">
                <a:solidFill>
                  <a:schemeClr val="bg1"/>
                </a:solidFill>
              </a:rPr>
              <a:t>executeRoute</a:t>
            </a:r>
            <a:r>
              <a:rPr lang="fr-FR" smtClean="0">
                <a:solidFill>
                  <a:schemeClr val="bg1"/>
                </a:solidFill>
              </a:rPr>
              <a:t>()</a:t>
            </a:r>
            <a:r>
              <a:rPr lang="fr-FR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method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2" name="Connecteur droit avec flèche 11"/>
          <p:cNvCxnSpPr>
            <a:stCxn id="10" idx="3"/>
            <a:endCxn id="4" idx="1"/>
          </p:cNvCxnSpPr>
          <p:nvPr/>
        </p:nvCxnSpPr>
        <p:spPr>
          <a:xfrm flipV="1">
            <a:off x="4143340" y="3214686"/>
            <a:ext cx="1143040" cy="321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56</TotalTime>
  <Words>50</Words>
  <Application>Microsoft Office PowerPoint</Application>
  <PresentationFormat>Affichage à l'écran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Apex</vt:lpstr>
      <vt:lpstr>Design patterns</vt:lpstr>
      <vt:lpstr>1- Strategy – First Method : SPI</vt:lpstr>
      <vt:lpstr>2- Strategy – Second Method 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Ghazi Naceur</dc:creator>
  <cp:lastModifiedBy>Ghazi Naceur</cp:lastModifiedBy>
  <cp:revision>24</cp:revision>
  <dcterms:created xsi:type="dcterms:W3CDTF">2017-12-17T20:21:51Z</dcterms:created>
  <dcterms:modified xsi:type="dcterms:W3CDTF">2017-12-17T21:18:21Z</dcterms:modified>
</cp:coreProperties>
</file>