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904" autoAdjust="0"/>
    <p:restoredTop sz="94660"/>
  </p:normalViewPr>
  <p:slideViewPr>
    <p:cSldViewPr snapToGrid="0">
      <p:cViewPr varScale="1">
        <p:scale>
          <a:sx n="67" d="100"/>
          <a:sy n="67" d="100"/>
        </p:scale>
        <p:origin x="992" y="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docProps/app.xml><?xml version="1.0" encoding="utf-8"?>
<Properties xmlns="http://schemas.openxmlformats.org/officeDocument/2006/extended-properties" xmlns:vt="http://schemas.openxmlformats.org/officeDocument/2006/docPropsVTypes">
  <TotalTime>343</TotalTime>
  <Words>463</Words>
  <Application>Microsoft Office PowerPoint</Application>
  <PresentationFormat>ワイド画面</PresentationFormat>
  <Paragraphs>127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2" baseType="lpstr">
      <vt:lpstr>HGP創英角ｺﾞｼｯｸUB</vt:lpstr>
      <vt:lpstr>ＭＳ Ｐゴシック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cloud-023</dc:creator>
  <cp:lastModifiedBy>cloud-023</cp:lastModifiedBy>
  <cp:revision>50</cp:revision>
  <dcterms:created xsi:type="dcterms:W3CDTF">2020-05-09T18:05:25Z</dcterms:created>
  <dcterms:modified xsi:type="dcterms:W3CDTF">2020-05-10T17:02:17Z</dcterms:modified>
</cp:coreProperties>
</file>