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1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BC6"/>
    <a:srgbClr val="D9EACD"/>
    <a:srgbClr val="C5CBD7"/>
    <a:srgbClr val="E9F3E2"/>
    <a:srgbClr val="FFB5B5"/>
    <a:srgbClr val="D5E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9E-77A9-4CDD-9FCE-442F2B655C9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2466-E066-4B45-ACC0-98B138AF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9E-77A9-4CDD-9FCE-442F2B655C9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2466-E066-4B45-ACC0-98B138AF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7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9E-77A9-4CDD-9FCE-442F2B655C9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2466-E066-4B45-ACC0-98B138AF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3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9E-77A9-4CDD-9FCE-442F2B655C9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2466-E066-4B45-ACC0-98B138AF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9E-77A9-4CDD-9FCE-442F2B655C9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2466-E066-4B45-ACC0-98B138AF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0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9E-77A9-4CDD-9FCE-442F2B655C9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2466-E066-4B45-ACC0-98B138AF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4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9E-77A9-4CDD-9FCE-442F2B655C9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2466-E066-4B45-ACC0-98B138AF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2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9E-77A9-4CDD-9FCE-442F2B655C9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2466-E066-4B45-ACC0-98B138AF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7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9E-77A9-4CDD-9FCE-442F2B655C9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2466-E066-4B45-ACC0-98B138AF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9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9E-77A9-4CDD-9FCE-442F2B655C9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2466-E066-4B45-ACC0-98B138AF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8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9E-77A9-4CDD-9FCE-442F2B655C9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2466-E066-4B45-ACC0-98B138AF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6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AB39E-77A9-4CDD-9FCE-442F2B655C9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B2466-E066-4B45-ACC0-98B138AF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6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205" y="349134"/>
            <a:ext cx="6175044" cy="561941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3466407" y="4189615"/>
            <a:ext cx="3241964" cy="1662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33668" y="4187579"/>
            <a:ext cx="188986" cy="186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08020" y="4002912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𝐈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020" y="4002912"/>
                <a:ext cx="307910" cy="400110"/>
              </a:xfrm>
              <a:prstGeom prst="rect">
                <a:avLst/>
              </a:prstGeom>
              <a:blipFill>
                <a:blip r:embed="rId3"/>
                <a:stretch>
                  <a:fillRect r="-45098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22012" y="3635532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012" y="3635532"/>
                <a:ext cx="307910" cy="400110"/>
              </a:xfrm>
              <a:prstGeom prst="rect">
                <a:avLst/>
              </a:prstGeom>
              <a:blipFill>
                <a:blip r:embed="rId4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94287" y="3638640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287" y="3638640"/>
                <a:ext cx="307910" cy="400110"/>
              </a:xfrm>
              <a:prstGeom prst="rect">
                <a:avLst/>
              </a:prstGeom>
              <a:blipFill>
                <a:blip r:embed="rId5"/>
                <a:stretch>
                  <a:fillRect r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519579" y="4596585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579" y="4596585"/>
                <a:ext cx="307910" cy="400110"/>
              </a:xfrm>
              <a:prstGeom prst="rect">
                <a:avLst/>
              </a:prstGeom>
              <a:blipFill>
                <a:blip r:embed="rId6"/>
                <a:stretch>
                  <a:fillRect r="-39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973058" y="4592072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058" y="4592072"/>
                <a:ext cx="307910" cy="400110"/>
              </a:xfrm>
              <a:prstGeom prst="rect">
                <a:avLst/>
              </a:prstGeom>
              <a:blipFill>
                <a:blip r:embed="rId7"/>
                <a:stretch>
                  <a:fillRect r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6255720" y="3158842"/>
            <a:ext cx="238386" cy="273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5799057" y="3220301"/>
            <a:ext cx="898513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202207" y="2770893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207" y="2770893"/>
                <a:ext cx="307910" cy="400110"/>
              </a:xfrm>
              <a:prstGeom prst="rect">
                <a:avLst/>
              </a:prstGeom>
              <a:blipFill>
                <a:blip r:embed="rId8"/>
                <a:stretch>
                  <a:fillRect r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95988" y="3305848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88" y="3305848"/>
                <a:ext cx="307910" cy="400110"/>
              </a:xfrm>
              <a:prstGeom prst="rect">
                <a:avLst/>
              </a:prstGeom>
              <a:blipFill>
                <a:blip r:embed="rId9"/>
                <a:stretch>
                  <a:fillRect r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05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205" y="349134"/>
            <a:ext cx="6175044" cy="561941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3466407" y="4189615"/>
            <a:ext cx="3241964" cy="1662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33668" y="4187579"/>
            <a:ext cx="188986" cy="186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08020" y="4002912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𝐈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020" y="4002912"/>
                <a:ext cx="307910" cy="400110"/>
              </a:xfrm>
              <a:prstGeom prst="rect">
                <a:avLst/>
              </a:prstGeom>
              <a:blipFill>
                <a:blip r:embed="rId3"/>
                <a:stretch>
                  <a:fillRect r="-45098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22012" y="3635532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012" y="3635532"/>
                <a:ext cx="307910" cy="400110"/>
              </a:xfrm>
              <a:prstGeom prst="rect">
                <a:avLst/>
              </a:prstGeom>
              <a:blipFill>
                <a:blip r:embed="rId4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94287" y="3638640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287" y="3638640"/>
                <a:ext cx="307910" cy="400110"/>
              </a:xfrm>
              <a:prstGeom prst="rect">
                <a:avLst/>
              </a:prstGeom>
              <a:blipFill>
                <a:blip r:embed="rId5"/>
                <a:stretch>
                  <a:fillRect r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519579" y="4596585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579" y="4596585"/>
                <a:ext cx="307910" cy="400110"/>
              </a:xfrm>
              <a:prstGeom prst="rect">
                <a:avLst/>
              </a:prstGeom>
              <a:blipFill>
                <a:blip r:embed="rId6"/>
                <a:stretch>
                  <a:fillRect r="-39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973058" y="4592072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058" y="4592072"/>
                <a:ext cx="307910" cy="400110"/>
              </a:xfrm>
              <a:prstGeom prst="rect">
                <a:avLst/>
              </a:prstGeom>
              <a:blipFill>
                <a:blip r:embed="rId7"/>
                <a:stretch>
                  <a:fillRect r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6255720" y="3158842"/>
            <a:ext cx="238386" cy="273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5799057" y="3220301"/>
            <a:ext cx="898513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202207" y="2770893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207" y="2770893"/>
                <a:ext cx="307910" cy="400110"/>
              </a:xfrm>
              <a:prstGeom prst="rect">
                <a:avLst/>
              </a:prstGeom>
              <a:blipFill>
                <a:blip r:embed="rId8"/>
                <a:stretch>
                  <a:fillRect r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95988" y="3305848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88" y="3305848"/>
                <a:ext cx="307910" cy="400110"/>
              </a:xfrm>
              <a:prstGeom prst="rect">
                <a:avLst/>
              </a:prstGeom>
              <a:blipFill>
                <a:blip r:embed="rId9"/>
                <a:stretch>
                  <a:fillRect r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622654" y="2469931"/>
            <a:ext cx="3074916" cy="3005959"/>
          </a:xfrm>
          <a:prstGeom prst="rect">
            <a:avLst/>
          </a:prstGeom>
          <a:solidFill>
            <a:schemeClr val="accent5">
              <a:lumMod val="5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051234" y="1166191"/>
            <a:ext cx="874644" cy="622852"/>
          </a:xfrm>
          <a:prstGeom prst="rect">
            <a:avLst/>
          </a:prstGeom>
          <a:solidFill>
            <a:srgbClr val="C5CB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11409" y="1141418"/>
            <a:ext cx="185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 workers </a:t>
            </a:r>
            <a:br>
              <a:rPr lang="en-US" dirty="0" smtClean="0"/>
            </a:br>
            <a:r>
              <a:rPr lang="en-US" dirty="0" smtClean="0"/>
              <a:t>earnings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35826" y="349134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Open Access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265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205" y="349134"/>
            <a:ext cx="6175044" cy="561941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3466407" y="4189615"/>
            <a:ext cx="3241964" cy="1662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33668" y="4187579"/>
            <a:ext cx="188986" cy="186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08020" y="4002912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𝐈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020" y="4002912"/>
                <a:ext cx="307910" cy="400110"/>
              </a:xfrm>
              <a:prstGeom prst="rect">
                <a:avLst/>
              </a:prstGeom>
              <a:blipFill>
                <a:blip r:embed="rId3"/>
                <a:stretch>
                  <a:fillRect r="-45098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22012" y="3635532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012" y="3635532"/>
                <a:ext cx="307910" cy="400110"/>
              </a:xfrm>
              <a:prstGeom prst="rect">
                <a:avLst/>
              </a:prstGeom>
              <a:blipFill>
                <a:blip r:embed="rId4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94287" y="3638640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287" y="3638640"/>
                <a:ext cx="307910" cy="400110"/>
              </a:xfrm>
              <a:prstGeom prst="rect">
                <a:avLst/>
              </a:prstGeom>
              <a:blipFill>
                <a:blip r:embed="rId5"/>
                <a:stretch>
                  <a:fillRect r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519579" y="4596585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579" y="4596585"/>
                <a:ext cx="307910" cy="400110"/>
              </a:xfrm>
              <a:prstGeom prst="rect">
                <a:avLst/>
              </a:prstGeom>
              <a:blipFill>
                <a:blip r:embed="rId6"/>
                <a:stretch>
                  <a:fillRect r="-39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973058" y="4592072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058" y="4592072"/>
                <a:ext cx="307910" cy="400110"/>
              </a:xfrm>
              <a:prstGeom prst="rect">
                <a:avLst/>
              </a:prstGeom>
              <a:blipFill>
                <a:blip r:embed="rId7"/>
                <a:stretch>
                  <a:fillRect r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6255720" y="3158842"/>
            <a:ext cx="238386" cy="273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5799057" y="3220301"/>
            <a:ext cx="898513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202207" y="2770893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207" y="2770893"/>
                <a:ext cx="307910" cy="400110"/>
              </a:xfrm>
              <a:prstGeom prst="rect">
                <a:avLst/>
              </a:prstGeom>
              <a:blipFill>
                <a:blip r:embed="rId8"/>
                <a:stretch>
                  <a:fillRect r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95988" y="3305848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88" y="3305848"/>
                <a:ext cx="307910" cy="400110"/>
              </a:xfrm>
              <a:prstGeom prst="rect">
                <a:avLst/>
              </a:prstGeom>
              <a:blipFill>
                <a:blip r:embed="rId9"/>
                <a:stretch>
                  <a:fillRect r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622654" y="4187579"/>
            <a:ext cx="3074916" cy="1288311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/>
        </p:nvSpPr>
        <p:spPr>
          <a:xfrm>
            <a:off x="3562522" y="786077"/>
            <a:ext cx="3089388" cy="3387232"/>
          </a:xfrm>
          <a:prstGeom prst="triangle">
            <a:avLst>
              <a:gd name="adj" fmla="val 2166"/>
            </a:avLst>
          </a:prstGeom>
          <a:solidFill>
            <a:schemeClr val="accent2">
              <a:lumMod val="60000"/>
              <a:lumOff val="4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51234" y="1166191"/>
            <a:ext cx="874644" cy="622852"/>
          </a:xfrm>
          <a:prstGeom prst="rect">
            <a:avLst/>
          </a:prstGeom>
          <a:solidFill>
            <a:srgbClr val="D5E5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51234" y="2148041"/>
            <a:ext cx="874644" cy="622852"/>
          </a:xfrm>
          <a:prstGeom prst="rect">
            <a:avLst/>
          </a:prstGeom>
          <a:solidFill>
            <a:srgbClr val="FADB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11409" y="1141418"/>
            <a:ext cx="185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</a:t>
            </a:r>
            <a:br>
              <a:rPr lang="en-US" dirty="0" smtClean="0"/>
            </a:br>
            <a:r>
              <a:rPr lang="en-US" dirty="0" smtClean="0"/>
              <a:t>community wage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111409" y="2161293"/>
            <a:ext cx="185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Rent from</a:t>
            </a:r>
            <a:br>
              <a:rPr lang="en-US" dirty="0" smtClean="0"/>
            </a:br>
            <a:r>
              <a:rPr lang="en-US" dirty="0" smtClean="0"/>
              <a:t>use rights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74086" y="6273579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Implies A = C +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205" y="349134"/>
            <a:ext cx="6175044" cy="561941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3466407" y="4189615"/>
            <a:ext cx="3241964" cy="1662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33668" y="4187579"/>
            <a:ext cx="188986" cy="186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08020" y="4002912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𝐈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020" y="4002912"/>
                <a:ext cx="307910" cy="400110"/>
              </a:xfrm>
              <a:prstGeom prst="rect">
                <a:avLst/>
              </a:prstGeom>
              <a:blipFill>
                <a:blip r:embed="rId3"/>
                <a:stretch>
                  <a:fillRect r="-45098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22012" y="3635532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012" y="3635532"/>
                <a:ext cx="307910" cy="400110"/>
              </a:xfrm>
              <a:prstGeom prst="rect">
                <a:avLst/>
              </a:prstGeom>
              <a:blipFill>
                <a:blip r:embed="rId4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94287" y="3638640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287" y="3638640"/>
                <a:ext cx="307910" cy="400110"/>
              </a:xfrm>
              <a:prstGeom prst="rect">
                <a:avLst/>
              </a:prstGeom>
              <a:blipFill>
                <a:blip r:embed="rId5"/>
                <a:stretch>
                  <a:fillRect r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519579" y="4596585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579" y="4596585"/>
                <a:ext cx="307910" cy="400110"/>
              </a:xfrm>
              <a:prstGeom prst="rect">
                <a:avLst/>
              </a:prstGeom>
              <a:blipFill>
                <a:blip r:embed="rId6"/>
                <a:stretch>
                  <a:fillRect r="-39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973058" y="4592072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058" y="4592072"/>
                <a:ext cx="307910" cy="400110"/>
              </a:xfrm>
              <a:prstGeom prst="rect">
                <a:avLst/>
              </a:prstGeom>
              <a:blipFill>
                <a:blip r:embed="rId7"/>
                <a:stretch>
                  <a:fillRect r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6255720" y="3158842"/>
            <a:ext cx="238386" cy="273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5799057" y="3220301"/>
            <a:ext cx="898513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202207" y="2770893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207" y="2770893"/>
                <a:ext cx="307910" cy="400110"/>
              </a:xfrm>
              <a:prstGeom prst="rect">
                <a:avLst/>
              </a:prstGeom>
              <a:blipFill>
                <a:blip r:embed="rId8"/>
                <a:stretch>
                  <a:fillRect r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95988" y="3305848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88" y="3305848"/>
                <a:ext cx="307910" cy="400110"/>
              </a:xfrm>
              <a:prstGeom prst="rect">
                <a:avLst/>
              </a:prstGeom>
              <a:blipFill>
                <a:blip r:embed="rId9"/>
                <a:stretch>
                  <a:fillRect r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622654" y="2469931"/>
            <a:ext cx="3074916" cy="3005959"/>
          </a:xfrm>
          <a:prstGeom prst="rect">
            <a:avLst/>
          </a:prstGeom>
          <a:solidFill>
            <a:schemeClr val="accent5">
              <a:lumMod val="5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051234" y="1166191"/>
            <a:ext cx="874644" cy="622852"/>
          </a:xfrm>
          <a:prstGeom prst="rect">
            <a:avLst/>
          </a:prstGeom>
          <a:solidFill>
            <a:srgbClr val="C5CB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11409" y="1141418"/>
            <a:ext cx="185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 workers </a:t>
            </a:r>
            <a:br>
              <a:rPr lang="en-US" dirty="0" smtClean="0"/>
            </a:br>
            <a:r>
              <a:rPr lang="en-US" dirty="0" smtClean="0"/>
              <a:t>earnings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35826" y="349134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Open Access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05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205" y="349134"/>
            <a:ext cx="6175044" cy="561941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3466407" y="4189615"/>
            <a:ext cx="3241964" cy="1662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33668" y="4187579"/>
            <a:ext cx="188986" cy="186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08020" y="4002912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𝐈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020" y="4002912"/>
                <a:ext cx="307910" cy="400110"/>
              </a:xfrm>
              <a:prstGeom prst="rect">
                <a:avLst/>
              </a:prstGeom>
              <a:blipFill>
                <a:blip r:embed="rId3"/>
                <a:stretch>
                  <a:fillRect r="-45098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22012" y="3635532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012" y="3635532"/>
                <a:ext cx="307910" cy="400110"/>
              </a:xfrm>
              <a:prstGeom prst="rect">
                <a:avLst/>
              </a:prstGeom>
              <a:blipFill>
                <a:blip r:embed="rId4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94287" y="3638640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287" y="3638640"/>
                <a:ext cx="307910" cy="400110"/>
              </a:xfrm>
              <a:prstGeom prst="rect">
                <a:avLst/>
              </a:prstGeom>
              <a:blipFill>
                <a:blip r:embed="rId5"/>
                <a:stretch>
                  <a:fillRect r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519579" y="4596585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579" y="4596585"/>
                <a:ext cx="307910" cy="400110"/>
              </a:xfrm>
              <a:prstGeom prst="rect">
                <a:avLst/>
              </a:prstGeom>
              <a:blipFill>
                <a:blip r:embed="rId6"/>
                <a:stretch>
                  <a:fillRect r="-39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973058" y="4592072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058" y="4592072"/>
                <a:ext cx="307910" cy="400110"/>
              </a:xfrm>
              <a:prstGeom prst="rect">
                <a:avLst/>
              </a:prstGeom>
              <a:blipFill>
                <a:blip r:embed="rId7"/>
                <a:stretch>
                  <a:fillRect r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6255720" y="3158842"/>
            <a:ext cx="238386" cy="273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5799057" y="3220301"/>
            <a:ext cx="898513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202207" y="2770893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207" y="2770893"/>
                <a:ext cx="307910" cy="400110"/>
              </a:xfrm>
              <a:prstGeom prst="rect">
                <a:avLst/>
              </a:prstGeom>
              <a:blipFill>
                <a:blip r:embed="rId8"/>
                <a:stretch>
                  <a:fillRect r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95988" y="3305848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88" y="3305848"/>
                <a:ext cx="307910" cy="400110"/>
              </a:xfrm>
              <a:prstGeom prst="rect">
                <a:avLst/>
              </a:prstGeom>
              <a:blipFill>
                <a:blip r:embed="rId9"/>
                <a:stretch>
                  <a:fillRect r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622654" y="3220131"/>
            <a:ext cx="2176403" cy="2255759"/>
          </a:xfrm>
          <a:prstGeom prst="rect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/>
        </p:nvSpPr>
        <p:spPr>
          <a:xfrm>
            <a:off x="3562522" y="719817"/>
            <a:ext cx="2236535" cy="2500144"/>
          </a:xfrm>
          <a:prstGeom prst="triangle">
            <a:avLst>
              <a:gd name="adj" fmla="val 2118"/>
            </a:avLst>
          </a:prstGeom>
          <a:solidFill>
            <a:srgbClr val="FFB5B5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51234" y="1166191"/>
            <a:ext cx="874644" cy="622852"/>
          </a:xfrm>
          <a:prstGeom prst="rect">
            <a:avLst/>
          </a:prstGeom>
          <a:solidFill>
            <a:srgbClr val="E9F3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51234" y="2148041"/>
            <a:ext cx="874644" cy="622852"/>
          </a:xfrm>
          <a:prstGeom prst="rect">
            <a:avLst/>
          </a:prstGeom>
          <a:solidFill>
            <a:srgbClr val="FF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11409" y="1141418"/>
            <a:ext cx="185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</a:t>
            </a:r>
            <a:br>
              <a:rPr lang="en-US" dirty="0" smtClean="0"/>
            </a:br>
            <a:r>
              <a:rPr lang="en-US" dirty="0" smtClean="0"/>
              <a:t>wages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111409" y="2161293"/>
            <a:ext cx="185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Rents to new</a:t>
            </a:r>
            <a:br>
              <a:rPr lang="en-US" dirty="0" smtClean="0"/>
            </a:br>
            <a:r>
              <a:rPr lang="en-US" dirty="0" smtClean="0"/>
              <a:t>owner-claimants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52452" y="3978678"/>
            <a:ext cx="3188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Enclosure: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lowers effective wage 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wF</a:t>
            </a:r>
            <a:r>
              <a:rPr lang="en-US" dirty="0" smtClean="0"/>
              <a:t> to WP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Workers do get </a:t>
            </a:r>
            <a:br>
              <a:rPr lang="en-US" dirty="0" smtClean="0"/>
            </a:br>
            <a:r>
              <a:rPr lang="en-US" b="1" dirty="0" smtClean="0"/>
              <a:t>H2+G2+D2</a:t>
            </a:r>
            <a:r>
              <a:rPr lang="en-US" dirty="0" smtClean="0"/>
              <a:t> as </a:t>
            </a:r>
            <a:r>
              <a:rPr lang="en-US" dirty="0" err="1" smtClean="0"/>
              <a:t>manuf</a:t>
            </a:r>
            <a:r>
              <a:rPr lang="en-US" dirty="0"/>
              <a:t> </a:t>
            </a:r>
            <a:r>
              <a:rPr lang="en-US" dirty="0" smtClean="0"/>
              <a:t>wages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</a:t>
            </a:r>
            <a:r>
              <a:rPr lang="en-US" b="1" dirty="0" smtClean="0"/>
              <a:t>lose A + 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35826" y="349134"/>
            <a:ext cx="304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Enclosure by owner-claimants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3616030" y="3253263"/>
            <a:ext cx="3081540" cy="2255759"/>
          </a:xfrm>
          <a:prstGeom prst="rect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8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236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Hunter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Conning</dc:creator>
  <cp:lastModifiedBy>Jonathan Conning</cp:lastModifiedBy>
  <cp:revision>11</cp:revision>
  <cp:lastPrinted>2020-01-21T19:11:05Z</cp:lastPrinted>
  <dcterms:created xsi:type="dcterms:W3CDTF">2020-01-21T13:20:02Z</dcterms:created>
  <dcterms:modified xsi:type="dcterms:W3CDTF">2020-02-24T22:42:48Z</dcterms:modified>
</cp:coreProperties>
</file>