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7" r:id="rId2"/>
  </p:sldMasterIdLst>
  <p:notesMasterIdLst>
    <p:notesMasterId r:id="rId19"/>
  </p:notesMasterIdLst>
  <p:sldIdLst>
    <p:sldId id="2146846642" r:id="rId3"/>
    <p:sldId id="2146846643" r:id="rId4"/>
    <p:sldId id="2146846644" r:id="rId5"/>
    <p:sldId id="2146846645" r:id="rId6"/>
    <p:sldId id="2146846646" r:id="rId7"/>
    <p:sldId id="2146846647" r:id="rId8"/>
    <p:sldId id="2146846652" r:id="rId9"/>
    <p:sldId id="2146846658" r:id="rId10"/>
    <p:sldId id="2146846656" r:id="rId11"/>
    <p:sldId id="2146846649" r:id="rId12"/>
    <p:sldId id="2146846650" r:id="rId13"/>
    <p:sldId id="2146846651" r:id="rId14"/>
    <p:sldId id="2146846648" r:id="rId15"/>
    <p:sldId id="2146846655" r:id="rId16"/>
    <p:sldId id="2146846657"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7BC467-73D4-446C-A17E-AD121A10990B}" v="2" dt="2025-03-17T07:02:04.4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F61E11-7D59-42FE-BCD7-2F62578F49F4}"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D1A5C9-D003-43B2-9091-1EFF9ABCB4BD}" type="slidenum">
              <a:rPr lang="en-US" smtClean="0"/>
              <a:t>‹#›</a:t>
            </a:fld>
            <a:endParaRPr lang="en-US"/>
          </a:p>
        </p:txBody>
      </p:sp>
    </p:spTree>
    <p:extLst>
      <p:ext uri="{BB962C8B-B14F-4D97-AF65-F5344CB8AC3E}">
        <p14:creationId xmlns:p14="http://schemas.microsoft.com/office/powerpoint/2010/main" val="16775942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Calibri"/>
                <a:ea typeface="Calibri"/>
                <a:cs typeface="Calibri"/>
              </a:rPr>
              <a:t>Multi agent framework to capture and process data and generate personalized recommendations </a:t>
            </a:r>
          </a:p>
          <a:p>
            <a:r>
              <a:rPr lang="en-US">
                <a:latin typeface="Calibri"/>
                <a:ea typeface="Calibri"/>
                <a:cs typeface="Calibri"/>
              </a:rPr>
              <a:t>Change title – Data and AI </a:t>
            </a:r>
          </a:p>
        </p:txBody>
      </p:sp>
      <p:sp>
        <p:nvSpPr>
          <p:cNvPr id="4" name="Slide Number Placeholder 3"/>
          <p:cNvSpPr>
            <a:spLocks noGrp="1"/>
          </p:cNvSpPr>
          <p:nvPr>
            <p:ph type="sldNum" sz="quarter" idx="5"/>
          </p:nvPr>
        </p:nvSpPr>
        <p:spPr/>
        <p:txBody>
          <a:bodyPr/>
          <a:lstStyle/>
          <a:p>
            <a:fld id="{BDD1A5C9-D003-43B2-9091-1EFF9ABCB4BD}" type="slidenum">
              <a:rPr lang="en-US" smtClean="0"/>
              <a:t>3</a:t>
            </a:fld>
            <a:endParaRPr lang="en-US"/>
          </a:p>
        </p:txBody>
      </p:sp>
    </p:spTree>
    <p:extLst>
      <p:ext uri="{BB962C8B-B14F-4D97-AF65-F5344CB8AC3E}">
        <p14:creationId xmlns:p14="http://schemas.microsoft.com/office/powerpoint/2010/main" val="1064813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C6E25-0F22-F020-758C-B3187CB0A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BB3552-BDF7-FE36-E3DD-898AEF6905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545E6E-13AF-8666-3F99-03001B1D4620}"/>
              </a:ext>
            </a:extLst>
          </p:cNvPr>
          <p:cNvSpPr>
            <a:spLocks noGrp="1"/>
          </p:cNvSpPr>
          <p:nvPr>
            <p:ph type="body" idx="1"/>
          </p:nvPr>
        </p:nvSpPr>
        <p:spPr/>
        <p:txBody>
          <a:bodyPr/>
          <a:lstStyle/>
          <a:p>
            <a:endParaRPr lang="en-US">
              <a:latin typeface="Calibri"/>
              <a:ea typeface="Calibri"/>
              <a:cs typeface="Calibri"/>
            </a:endParaRPr>
          </a:p>
        </p:txBody>
      </p:sp>
      <p:sp>
        <p:nvSpPr>
          <p:cNvPr id="4" name="Slide Number Placeholder 3">
            <a:extLst>
              <a:ext uri="{FF2B5EF4-FFF2-40B4-BE49-F238E27FC236}">
                <a16:creationId xmlns:a16="http://schemas.microsoft.com/office/drawing/2014/main" id="{CB846E2D-6957-2E59-5DB3-534088F48B18}"/>
              </a:ext>
            </a:extLst>
          </p:cNvPr>
          <p:cNvSpPr>
            <a:spLocks noGrp="1"/>
          </p:cNvSpPr>
          <p:nvPr>
            <p:ph type="sldNum" sz="quarter" idx="5"/>
          </p:nvPr>
        </p:nvSpPr>
        <p:spPr/>
        <p:txBody>
          <a:bodyPr/>
          <a:lstStyle/>
          <a:p>
            <a:fld id="{BDD1A5C9-D003-43B2-9091-1EFF9ABCB4BD}" type="slidenum">
              <a:rPr lang="en-US" smtClean="0"/>
              <a:t>14</a:t>
            </a:fld>
            <a:endParaRPr lang="en-US"/>
          </a:p>
        </p:txBody>
      </p:sp>
    </p:spTree>
    <p:extLst>
      <p:ext uri="{BB962C8B-B14F-4D97-AF65-F5344CB8AC3E}">
        <p14:creationId xmlns:p14="http://schemas.microsoft.com/office/powerpoint/2010/main" val="2826788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Master" Target="../slideMasters/slideMaster2.xml"/><Relationship Id="rId4" Type="http://schemas.openxmlformats.org/officeDocument/2006/relationships/image" Target="../media/image1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KV ">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22C3302-4C36-DA17-6749-B28C9A77EB84}"/>
              </a:ext>
            </a:extLst>
          </p:cNvPr>
          <p:cNvPicPr>
            <a:picLocks noChangeAspect="1"/>
          </p:cNvPicPr>
          <p:nvPr userDrawn="1"/>
        </p:nvPicPr>
        <p:blipFill>
          <a:blip r:embed="rId2"/>
          <a:srcRect/>
          <a:stretch/>
        </p:blipFill>
        <p:spPr>
          <a:xfrm>
            <a:off x="-17713" y="-4480"/>
            <a:ext cx="12227426" cy="6866958"/>
          </a:xfrm>
          <a:prstGeom prst="rect">
            <a:avLst/>
          </a:prstGeom>
        </p:spPr>
      </p:pic>
      <p:sp>
        <p:nvSpPr>
          <p:cNvPr id="21" name="TextBox 20">
            <a:extLst>
              <a:ext uri="{FF2B5EF4-FFF2-40B4-BE49-F238E27FC236}">
                <a16:creationId xmlns:a16="http://schemas.microsoft.com/office/drawing/2014/main" id="{F7EE49C4-BBD9-C92C-DA99-22853C55A469}"/>
              </a:ext>
            </a:extLst>
          </p:cNvPr>
          <p:cNvSpPr txBox="1"/>
          <p:nvPr userDrawn="1"/>
        </p:nvSpPr>
        <p:spPr>
          <a:xfrm>
            <a:off x="809499" y="5677503"/>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2485708"/>
            <a:ext cx="7655559" cy="911319"/>
          </a:xfrm>
          <a:prstGeom prst="rect">
            <a:avLst/>
          </a:prstGeom>
        </p:spPr>
        <p:txBody>
          <a:bodyPr lIns="0" tIns="0" rIns="0" bIns="0" anchor="ctr"/>
          <a:lstStyle>
            <a:lvl1pPr marL="0" indent="0">
              <a:lnSpc>
                <a:spcPts val="4651"/>
              </a:lnSpc>
              <a:buNone/>
              <a:defRPr sz="5760" b="1" i="0">
                <a:solidFill>
                  <a:srgbClr val="EEB1FF"/>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7" name="Graphic 6">
            <a:extLst>
              <a:ext uri="{FF2B5EF4-FFF2-40B4-BE49-F238E27FC236}">
                <a16:creationId xmlns:a16="http://schemas.microsoft.com/office/drawing/2014/main" id="{B64EBCB7-2AF4-2300-DC6F-51EE539C89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733803" y="809398"/>
            <a:ext cx="1673538" cy="472566"/>
          </a:xfrm>
          <a:prstGeom prst="rect">
            <a:avLst/>
          </a:prstGeom>
        </p:spPr>
      </p:pic>
      <p:sp>
        <p:nvSpPr>
          <p:cNvPr id="5" name="Text Placeholder 4">
            <a:extLst>
              <a:ext uri="{FF2B5EF4-FFF2-40B4-BE49-F238E27FC236}">
                <a16:creationId xmlns:a16="http://schemas.microsoft.com/office/drawing/2014/main" id="{24B0879C-00BB-6FBE-30A8-CE6FA6F9D89A}"/>
              </a:ext>
            </a:extLst>
          </p:cNvPr>
          <p:cNvSpPr>
            <a:spLocks noGrp="1"/>
          </p:cNvSpPr>
          <p:nvPr>
            <p:ph type="body" sz="quarter" idx="11" hasCustomPrompt="1"/>
          </p:nvPr>
        </p:nvSpPr>
        <p:spPr>
          <a:xfrm>
            <a:off x="727029" y="3474654"/>
            <a:ext cx="8446347" cy="1729995"/>
          </a:xfrm>
          <a:prstGeom prst="rect">
            <a:avLst/>
          </a:prstGeom>
        </p:spPr>
        <p:txBody>
          <a:bodyPr lIns="0" tIns="0" rIns="0" bIns="0"/>
          <a:lstStyle>
            <a:lvl1pPr marL="0" indent="0">
              <a:buNone/>
              <a:defRPr sz="2987" b="0" i="0">
                <a:solidFill>
                  <a:schemeClr val="bg1"/>
                </a:solidFill>
                <a:latin typeface="Graphik Medium" panose="020B0503030202060203" pitchFamily="34" charset="77"/>
              </a:defRPr>
            </a:lvl1pPr>
            <a:lvl2pPr marL="424664" indent="0">
              <a:buNone/>
              <a:defRPr>
                <a:solidFill>
                  <a:schemeClr val="bg1"/>
                </a:solidFill>
              </a:defRPr>
            </a:lvl2pPr>
            <a:lvl3pPr marL="849328" indent="0">
              <a:buNone/>
              <a:defRPr>
                <a:solidFill>
                  <a:schemeClr val="bg1"/>
                </a:solidFill>
              </a:defRPr>
            </a:lvl3pPr>
            <a:lvl4pPr marL="1273991" indent="0">
              <a:buNone/>
              <a:defRPr>
                <a:solidFill>
                  <a:schemeClr val="bg1"/>
                </a:solidFill>
              </a:defRPr>
            </a:lvl4pPr>
            <a:lvl5pPr marL="1698655" indent="0">
              <a:buNone/>
              <a:defRPr>
                <a:solidFill>
                  <a:schemeClr val="bg1"/>
                </a:solidFill>
              </a:defRPr>
            </a:lvl5pPr>
          </a:lstStyle>
          <a:p>
            <a:pPr lvl="0"/>
            <a:r>
              <a:rPr lang="en-US"/>
              <a:t>Click to add text</a:t>
            </a:r>
          </a:p>
        </p:txBody>
      </p:sp>
    </p:spTree>
    <p:extLst>
      <p:ext uri="{BB962C8B-B14F-4D97-AF65-F5344CB8AC3E}">
        <p14:creationId xmlns:p14="http://schemas.microsoft.com/office/powerpoint/2010/main" val="1481476047"/>
      </p:ext>
    </p:extLst>
  </p:cSld>
  <p:clrMapOvr>
    <a:masterClrMapping/>
  </p:clrMapOvr>
  <p:extLst>
    <p:ext uri="{DCECCB84-F9BA-43D5-87BE-67443E8EF086}">
      <p15:sldGuideLst xmlns:p15="http://schemas.microsoft.com/office/powerpoint/2012/main">
        <p15:guide id="1" pos="425">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
        <p:nvSpPr>
          <p:cNvPr id="6" name="GTS_WH" descr="Accenture Greater Than symbol in white">
            <a:extLst>
              <a:ext uri="{FF2B5EF4-FFF2-40B4-BE49-F238E27FC236}">
                <a16:creationId xmlns:a16="http://schemas.microsoft.com/office/drawing/2014/main" id="{5820492B-C4D2-42F2-B2B8-CB1CE70F894B}"/>
              </a:ext>
            </a:extLst>
          </p:cNvPr>
          <p:cNvSpPr>
            <a:spLocks noChangeAspect="1"/>
          </p:cNvSpPr>
          <p:nvPr userDrawn="1"/>
        </p:nvSpPr>
        <p:spPr bwMode="black">
          <a:xfrm>
            <a:off x="380999" y="5607812"/>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4726298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Black1">
    <p:bg>
      <p:bgPr>
        <a:solidFill>
          <a:schemeClr val="accent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67CB869-86C7-4B5D-B21D-C7104400ECFC}"/>
              </a:ext>
            </a:extLst>
          </p:cNvPr>
          <p:cNvSpPr/>
          <p:nvPr userDrawn="1"/>
        </p:nvSpPr>
        <p:spPr bwMode="blackGray">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97101C55-360F-4A30-88C9-2A386C411EE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bwMode="black">
          <a:xfrm>
            <a:off x="4622800" y="0"/>
            <a:ext cx="7188200" cy="6858000"/>
          </a:xfrm>
          <a:prstGeom prst="rect">
            <a:avLst/>
          </a:prstGeom>
        </p:spPr>
      </p:pic>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0" y="5282245"/>
            <a:ext cx="3102015"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0" y="5527522"/>
            <a:ext cx="3102015" cy="784378"/>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4" name="Title 1">
            <a:extLst>
              <a:ext uri="{FF2B5EF4-FFF2-40B4-BE49-F238E27FC236}">
                <a16:creationId xmlns:a16="http://schemas.microsoft.com/office/drawing/2014/main" id="{F0772B66-01D8-4BE7-AE8E-C64CA1CF2666}"/>
              </a:ext>
            </a:extLst>
          </p:cNvPr>
          <p:cNvSpPr>
            <a:spLocks noGrp="1"/>
          </p:cNvSpPr>
          <p:nvPr>
            <p:ph type="ctrTitle" hasCustomPrompt="1"/>
          </p:nvPr>
        </p:nvSpPr>
        <p:spPr>
          <a:xfrm>
            <a:off x="381001" y="1429154"/>
            <a:ext cx="5152292" cy="2255710"/>
          </a:xfrm>
        </p:spPr>
        <p:txBody>
          <a:bodyPr anchor="b"/>
          <a:lstStyle>
            <a:lvl1pPr algn="l">
              <a:lnSpc>
                <a:spcPct val="90000"/>
              </a:lnSpc>
              <a:defRPr sz="4800">
                <a:solidFill>
                  <a:schemeClr val="tx1"/>
                </a:solidFill>
              </a:defRPr>
            </a:lvl1pPr>
          </a:lstStyle>
          <a:p>
            <a:r>
              <a:rPr lang="en-US"/>
              <a:t>Place presentation title here 48pt</a:t>
            </a:r>
          </a:p>
        </p:txBody>
      </p:sp>
      <p:sp>
        <p:nvSpPr>
          <p:cNvPr id="19" name="Text Placeholder 15">
            <a:extLst>
              <a:ext uri="{FF2B5EF4-FFF2-40B4-BE49-F238E27FC236}">
                <a16:creationId xmlns:a16="http://schemas.microsoft.com/office/drawing/2014/main" id="{BC9F1450-A172-44DF-9DE8-E6487649728B}"/>
              </a:ext>
            </a:extLst>
          </p:cNvPr>
          <p:cNvSpPr>
            <a:spLocks noGrp="1"/>
          </p:cNvSpPr>
          <p:nvPr>
            <p:ph type="body" sz="quarter" idx="13" hasCustomPrompt="1"/>
          </p:nvPr>
        </p:nvSpPr>
        <p:spPr>
          <a:xfrm>
            <a:off x="381001" y="3871190"/>
            <a:ext cx="5152292" cy="1092846"/>
          </a:xfrm>
        </p:spPr>
        <p:txBody>
          <a:bodyPr vert="horz" lIns="0" tIns="0" rIns="0" bIns="0" rtlCol="0">
            <a:noAutofit/>
          </a:bodyPr>
          <a:lstStyle>
            <a:lvl1pPr marL="0" indent="0" algn="l">
              <a:lnSpc>
                <a:spcPct val="90000"/>
              </a:lnSpc>
              <a:buNone/>
              <a:defRPr lang="en-US" sz="2400" b="0" i="0" kern="1200" spc="0" dirty="0">
                <a:solidFill>
                  <a:schemeClr val="tx1"/>
                </a:solidFill>
                <a:latin typeface="Palatino Linotype" panose="02040502050505030304" pitchFamily="18" charset="0"/>
                <a:ea typeface="+mn-ea"/>
                <a:cs typeface="+mn-cs"/>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201D1C16-1E67-46BA-A7F0-31738E52069F}"/>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Tree>
    <p:extLst>
      <p:ext uri="{BB962C8B-B14F-4D97-AF65-F5344CB8AC3E}">
        <p14:creationId xmlns:p14="http://schemas.microsoft.com/office/powerpoint/2010/main" val="28386205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Black2">
    <p:bg>
      <p:bgPr>
        <a:solidFill>
          <a:schemeClr val="accent3"/>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A764EB37-3299-4AEF-9398-9D9C84AB73F2}"/>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15" name="Date Placeholder 10">
            <a:extLst>
              <a:ext uri="{FF2B5EF4-FFF2-40B4-BE49-F238E27FC236}">
                <a16:creationId xmlns:a16="http://schemas.microsoft.com/office/drawing/2014/main" id="{C1D8BA10-E028-4E4B-A19C-12B864B01021}"/>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7" name="Text Placeholder 16">
            <a:extLst>
              <a:ext uri="{FF2B5EF4-FFF2-40B4-BE49-F238E27FC236}">
                <a16:creationId xmlns:a16="http://schemas.microsoft.com/office/drawing/2014/main" id="{A09D55F2-CAE5-4C0F-8D54-A28CECDB9398}"/>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9" name="Text Placeholder 15">
            <a:extLst>
              <a:ext uri="{FF2B5EF4-FFF2-40B4-BE49-F238E27FC236}">
                <a16:creationId xmlns:a16="http://schemas.microsoft.com/office/drawing/2014/main" id="{3AA97401-81EE-4280-A94C-955E96B00594}"/>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4" name="TextBox 3">
            <a:extLst>
              <a:ext uri="{FF2B5EF4-FFF2-40B4-BE49-F238E27FC236}">
                <a16:creationId xmlns:a16="http://schemas.microsoft.com/office/drawing/2014/main" id="{8DDC0C86-80A9-481C-A2D5-6F509B89192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8" name="GTS_WH" descr="Accenture Greater Than symbol in white">
            <a:extLst>
              <a:ext uri="{FF2B5EF4-FFF2-40B4-BE49-F238E27FC236}">
                <a16:creationId xmlns:a16="http://schemas.microsoft.com/office/drawing/2014/main" id="{C703F910-26EC-4B07-B522-B28DEB82C3EA}"/>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932895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05">
          <p15:clr>
            <a:srgbClr val="C35EA4"/>
          </p15:clr>
        </p15:guide>
        <p15:guide id="2" pos="3840">
          <p15:clr>
            <a:srgbClr val="C35E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Black3">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E55EA4F-E473-41EF-9E00-3D69D5F1AE67}"/>
              </a:ext>
            </a:extLst>
          </p:cNvPr>
          <p:cNvSpPr>
            <a:spLocks noGrp="1"/>
          </p:cNvSpPr>
          <p:nvPr>
            <p:ph type="ctrTitle" hasCustomPrompt="1"/>
          </p:nvPr>
        </p:nvSpPr>
        <p:spPr>
          <a:xfrm>
            <a:off x="2121878" y="1336294"/>
            <a:ext cx="7948244" cy="2255710"/>
          </a:xfrm>
        </p:spPr>
        <p:txBody>
          <a:bodyPr anchor="b"/>
          <a:lstStyle>
            <a:lvl1pPr algn="ctr">
              <a:lnSpc>
                <a:spcPct val="90000"/>
              </a:lnSpc>
              <a:defRPr sz="4800">
                <a:solidFill>
                  <a:schemeClr val="tx1"/>
                </a:solidFill>
              </a:defRPr>
            </a:lvl1pPr>
          </a:lstStyle>
          <a:p>
            <a:r>
              <a:rPr lang="en-US"/>
              <a:t>Place presentation title here 48pt</a:t>
            </a:r>
          </a:p>
        </p:txBody>
      </p:sp>
      <p:sp>
        <p:nvSpPr>
          <p:cNvPr id="6" name="Date Placeholder 10">
            <a:extLst>
              <a:ext uri="{FF2B5EF4-FFF2-40B4-BE49-F238E27FC236}">
                <a16:creationId xmlns:a16="http://schemas.microsoft.com/office/drawing/2014/main" id="{0AF5D71E-5FA3-4080-B28F-B3110AB34D48}"/>
              </a:ext>
            </a:extLst>
          </p:cNvPr>
          <p:cNvSpPr>
            <a:spLocks noGrp="1"/>
          </p:cNvSpPr>
          <p:nvPr>
            <p:ph type="dt" sz="half" idx="2"/>
          </p:nvPr>
        </p:nvSpPr>
        <p:spPr>
          <a:xfrm>
            <a:off x="4544992" y="4501939"/>
            <a:ext cx="3102015" cy="245276"/>
          </a:xfrm>
          <a:prstGeom prst="rect">
            <a:avLst/>
          </a:prstGeom>
        </p:spPr>
        <p:txBody>
          <a:bodyPr vert="horz" lIns="0" tIns="0" rIns="0" bIns="0" rtlCol="0" anchor="t"/>
          <a:lstStyle>
            <a:lvl1pPr marL="0" algn="ctr"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7" name="Text Placeholder 16">
            <a:extLst>
              <a:ext uri="{FF2B5EF4-FFF2-40B4-BE49-F238E27FC236}">
                <a16:creationId xmlns:a16="http://schemas.microsoft.com/office/drawing/2014/main" id="{51481AAC-1471-4278-A104-D559B82B527A}"/>
              </a:ext>
            </a:extLst>
          </p:cNvPr>
          <p:cNvSpPr>
            <a:spLocks noGrp="1"/>
          </p:cNvSpPr>
          <p:nvPr>
            <p:ph type="body" sz="quarter" idx="12" hasCustomPrompt="1"/>
          </p:nvPr>
        </p:nvSpPr>
        <p:spPr>
          <a:xfrm>
            <a:off x="4544992" y="4747217"/>
            <a:ext cx="3102015" cy="245276"/>
          </a:xfrm>
        </p:spPr>
        <p:txBody>
          <a:bodyPr/>
          <a:lstStyle>
            <a:lvl1pPr marL="0" indent="0" algn="ctr"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6" name="Text Placeholder 15">
            <a:extLst>
              <a:ext uri="{FF2B5EF4-FFF2-40B4-BE49-F238E27FC236}">
                <a16:creationId xmlns:a16="http://schemas.microsoft.com/office/drawing/2014/main" id="{0BEB3B30-172A-47BC-8F00-43F601E1F872}"/>
              </a:ext>
            </a:extLst>
          </p:cNvPr>
          <p:cNvSpPr>
            <a:spLocks noGrp="1"/>
          </p:cNvSpPr>
          <p:nvPr>
            <p:ph type="body" sz="quarter" idx="13" hasCustomPrompt="1"/>
          </p:nvPr>
        </p:nvSpPr>
        <p:spPr>
          <a:xfrm>
            <a:off x="2121879" y="3866920"/>
            <a:ext cx="7948244" cy="633734"/>
          </a:xfrm>
        </p:spPr>
        <p:txBody>
          <a:bodyPr vert="horz" lIns="0" tIns="0" rIns="0" bIns="0" rtlCol="0">
            <a:noAutofit/>
          </a:bodyPr>
          <a:lstStyle>
            <a:lvl1pPr marL="0" indent="0" algn="ctr">
              <a:lnSpc>
                <a:spcPct val="90000"/>
              </a:lnSpc>
              <a:buNone/>
              <a:defRPr lang="en-US" sz="2400" i="0" spc="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Palatino Linotype" panose="00000500000000000000" pitchFamily="50" charset="0"/>
              </a:defRPr>
            </a:lvl2pPr>
            <a:lvl3pPr marL="0" algn="ctr">
              <a:lnSpc>
                <a:spcPct val="90000"/>
              </a:lnSpc>
              <a:spcAft>
                <a:spcPts val="600"/>
              </a:spcAft>
              <a:defRPr lang="en-US" sz="2400" dirty="0" smtClean="0">
                <a:solidFill>
                  <a:srgbClr val="E6DCFF"/>
                </a:solidFill>
                <a:latin typeface="Palatino Linotype" panose="00000500000000000000" pitchFamily="50" charset="0"/>
              </a:defRPr>
            </a:lvl3pPr>
            <a:lvl4pPr marL="0" algn="ctr">
              <a:lnSpc>
                <a:spcPct val="90000"/>
              </a:lnSpc>
              <a:spcAft>
                <a:spcPts val="600"/>
              </a:spcAft>
              <a:defRPr lang="en-US" sz="2400" dirty="0" smtClean="0">
                <a:solidFill>
                  <a:srgbClr val="E6DCFF"/>
                </a:solidFill>
                <a:latin typeface="Palatino Linotype" panose="00000500000000000000" pitchFamily="50" charset="0"/>
              </a:defRPr>
            </a:lvl4pPr>
            <a:lvl5pPr marL="0" algn="ctr">
              <a:lnSpc>
                <a:spcPct val="90000"/>
              </a:lnSpc>
              <a:spcAft>
                <a:spcPts val="600"/>
              </a:spcAft>
              <a:defRPr lang="en-US" sz="2400" dirty="0">
                <a:solidFill>
                  <a:srgbClr val="E6DCFF"/>
                </a:solidFill>
                <a:latin typeface="Palatino Linotype" panose="00000500000000000000" pitchFamily="50" charset="0"/>
              </a:defRPr>
            </a:lvl5pPr>
          </a:lstStyle>
          <a:p>
            <a:pPr marL="228600" lvl="0" indent="-228600" defTabSz="914400">
              <a:spcAft>
                <a:spcPts val="0"/>
              </a:spcAft>
            </a:pPr>
            <a:r>
              <a:rPr lang="en-GB"/>
              <a:t>Place subtitle here in Palatino Linotype 24pt</a:t>
            </a:r>
            <a:endParaRPr lang="en-US"/>
          </a:p>
        </p:txBody>
      </p:sp>
      <p:sp>
        <p:nvSpPr>
          <p:cNvPr id="2" name="TextBox 1">
            <a:extLst>
              <a:ext uri="{FF2B5EF4-FFF2-40B4-BE49-F238E27FC236}">
                <a16:creationId xmlns:a16="http://schemas.microsoft.com/office/drawing/2014/main" id="{E0481612-058D-4A52-B93E-53E75F305C81}"/>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C6212C50-BB96-4C0C-BC89-2B3C8082149D}"/>
              </a:ext>
            </a:extLst>
          </p:cNvPr>
          <p:cNvGrpSpPr>
            <a:grpSpLocks noChangeAspect="1"/>
          </p:cNvGrpSpPr>
          <p:nvPr userDrawn="1"/>
        </p:nvGrpSpPr>
        <p:grpSpPr bwMode="black">
          <a:xfrm>
            <a:off x="5154167" y="5374201"/>
            <a:ext cx="1883664" cy="496247"/>
            <a:chOff x="1561" y="187"/>
            <a:chExt cx="4536" cy="1195"/>
          </a:xfrm>
        </p:grpSpPr>
        <p:sp>
          <p:nvSpPr>
            <p:cNvPr id="10" name="Freeform 5">
              <a:extLst>
                <a:ext uri="{FF2B5EF4-FFF2-40B4-BE49-F238E27FC236}">
                  <a16:creationId xmlns:a16="http://schemas.microsoft.com/office/drawing/2014/main" id="{5A65B91D-87CB-4DC8-B4B1-CE82A8E5C6F8}"/>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6">
              <a:extLst>
                <a:ext uri="{FF2B5EF4-FFF2-40B4-BE49-F238E27FC236}">
                  <a16:creationId xmlns:a16="http://schemas.microsoft.com/office/drawing/2014/main" id="{E102C68A-98DA-4EBB-AAFF-D0C6E56ADE1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1597244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6">
          <p15:clr>
            <a:srgbClr val="C35EA4"/>
          </p15:clr>
        </p15:guide>
        <p15:guide id="2" pos="3840">
          <p15:clr>
            <a:srgbClr val="C35E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Black4">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4" name="TextBox 3">
            <a:extLst>
              <a:ext uri="{FF2B5EF4-FFF2-40B4-BE49-F238E27FC236}">
                <a16:creationId xmlns:a16="http://schemas.microsoft.com/office/drawing/2014/main" id="{EEDFBD97-7A23-4453-9DFC-F825350AF9B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userDrawn="1"/>
        </p:nvGrpSpPr>
        <p:grpSpPr bwMode="black">
          <a:xfrm>
            <a:off x="9153213" y="5815652"/>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8346658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Black5 Image">
    <p:bg>
      <p:bgPr>
        <a:solidFill>
          <a:schemeClr val="accent3"/>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9" name="GTS_WH" descr="Accenture Greater Than symbol in white">
            <a:extLst>
              <a:ext uri="{FF2B5EF4-FFF2-40B4-BE49-F238E27FC236}">
                <a16:creationId xmlns:a16="http://schemas.microsoft.com/office/drawing/2014/main" id="{08C622A3-6AC3-418E-A8AE-75B117754CFC}"/>
              </a:ext>
            </a:extLst>
          </p:cNvPr>
          <p:cNvSpPr>
            <a:spLocks noChangeAspect="1"/>
          </p:cNvSpPr>
          <p:nvPr userDrawn="1"/>
        </p:nvSpPr>
        <p:spPr bwMode="white">
          <a:xfrm>
            <a:off x="381001" y="560781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3600004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Black6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12688DA9-25EC-4AC3-AD0E-0CC139E11679}"/>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381001" y="381001"/>
            <a:ext cx="5715000" cy="2476499"/>
          </a:xfrm>
        </p:spPr>
        <p:txBody>
          <a:bodyPr anchor="b"/>
          <a:lstStyle>
            <a:lvl1pPr algn="l">
              <a:lnSpc>
                <a:spcPct val="90000"/>
              </a:lnSpc>
              <a:defRPr sz="4800">
                <a:solidFill>
                  <a:schemeClr val="tx1"/>
                </a:solidFill>
              </a:defRPr>
            </a:lvl1pPr>
          </a:lstStyle>
          <a:p>
            <a:r>
              <a:rPr lang="en-US"/>
              <a:t>Place presentation title here 48pt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381001" y="419029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8" name="Subtitle 2">
            <a:extLst>
              <a:ext uri="{FF2B5EF4-FFF2-40B4-BE49-F238E27FC236}">
                <a16:creationId xmlns:a16="http://schemas.microsoft.com/office/drawing/2014/main" id="{9279EB0A-2DCA-4410-A834-F9A425FF964B}"/>
              </a:ext>
            </a:extLst>
          </p:cNvPr>
          <p:cNvSpPr>
            <a:spLocks noGrp="1"/>
          </p:cNvSpPr>
          <p:nvPr>
            <p:ph type="subTitle" idx="1" hasCustomPrompt="1"/>
          </p:nvPr>
        </p:nvSpPr>
        <p:spPr>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 name="TextBox 2">
            <a:extLst>
              <a:ext uri="{FF2B5EF4-FFF2-40B4-BE49-F238E27FC236}">
                <a16:creationId xmlns:a16="http://schemas.microsoft.com/office/drawing/2014/main" id="{E9464481-354D-44BF-B8B2-E0AFA2830FD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grpSp>
        <p:nvGrpSpPr>
          <p:cNvPr id="9" name="Logo_WH" descr="Accenture logo in white">
            <a:extLst>
              <a:ext uri="{FF2B5EF4-FFF2-40B4-BE49-F238E27FC236}">
                <a16:creationId xmlns:a16="http://schemas.microsoft.com/office/drawing/2014/main" id="{BA79480B-BE6F-49EC-829D-D8AF858ABFD8}"/>
              </a:ext>
            </a:extLst>
          </p:cNvPr>
          <p:cNvGrpSpPr>
            <a:grpSpLocks noChangeAspect="1"/>
          </p:cNvGrpSpPr>
          <p:nvPr userDrawn="1"/>
        </p:nvGrpSpPr>
        <p:grpSpPr bwMode="black">
          <a:xfrm>
            <a:off x="381001" y="5815652"/>
            <a:ext cx="1883664" cy="496247"/>
            <a:chOff x="1561" y="187"/>
            <a:chExt cx="4536" cy="1195"/>
          </a:xfrm>
        </p:grpSpPr>
        <p:sp>
          <p:nvSpPr>
            <p:cNvPr id="10" name="Freeform 5">
              <a:extLst>
                <a:ext uri="{FF2B5EF4-FFF2-40B4-BE49-F238E27FC236}">
                  <a16:creationId xmlns:a16="http://schemas.microsoft.com/office/drawing/2014/main" id="{80D6DAB6-FE72-4647-9B94-83468BA6B4AE}"/>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6961114-35B1-4F8E-96CC-0CA3D18133FD}"/>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346065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Black7 Acquisition+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sp>
        <p:nvSpPr>
          <p:cNvPr id="13" name="Picture Placeholder 11" descr="Image placeholder for client logo">
            <a:extLst>
              <a:ext uri="{FF2B5EF4-FFF2-40B4-BE49-F238E27FC236}">
                <a16:creationId xmlns:a16="http://schemas.microsoft.com/office/drawing/2014/main" id="{9B6BF12D-A981-4F4E-B8F1-FF12DC840F22}"/>
              </a:ext>
            </a:extLst>
          </p:cNvPr>
          <p:cNvSpPr>
            <a:spLocks noGrp="1"/>
          </p:cNvSpPr>
          <p:nvPr>
            <p:ph type="pic" sz="quarter" idx="13" hasCustomPrompt="1"/>
          </p:nvPr>
        </p:nvSpPr>
        <p:spPr>
          <a:xfrm>
            <a:off x="381001" y="5326815"/>
            <a:ext cx="1884233" cy="985085"/>
          </a:xfrm>
        </p:spPr>
        <p:txBody>
          <a:bodyPr anchor="ctr"/>
          <a:lstStyle>
            <a:lvl1pPr algn="ctr">
              <a:buFont typeface="Arial" panose="020B0604020202020204" pitchFamily="34" charset="0"/>
              <a:buNone/>
              <a:defRPr sz="1400"/>
            </a:lvl1pPr>
          </a:lstStyle>
          <a:p>
            <a:r>
              <a:rPr lang="en-GB"/>
              <a:t>Add client logo</a:t>
            </a:r>
            <a:endParaRPr lang="en-US"/>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userDrawn="1"/>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01401220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6" name="TextBox 5">
            <a:extLst>
              <a:ext uri="{FF2B5EF4-FFF2-40B4-BE49-F238E27FC236}">
                <a16:creationId xmlns:a16="http://schemas.microsoft.com/office/drawing/2014/main" id="{AB818ECE-32D7-4F71-A6CA-1144DA38ED6C}"/>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userDrawn="1"/>
        </p:nvGrpSpPr>
        <p:grpSpPr bwMode="auto">
          <a:xfrm>
            <a:off x="9147183" y="5815542"/>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4487730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White2 Image">
    <p:bg>
      <p:bgPr>
        <a:solidFill>
          <a:schemeClr val="tx1"/>
        </a:solidFill>
        <a:effectLst/>
      </p:bgPr>
    </p:bg>
    <p:spTree>
      <p:nvGrpSpPr>
        <p:cNvPr id="1" name=""/>
        <p:cNvGrpSpPr/>
        <p:nvPr/>
      </p:nvGrpSpPr>
      <p:grpSpPr>
        <a:xfrm>
          <a:off x="0" y="0"/>
          <a:ext cx="0" cy="0"/>
          <a:chOff x="0" y="0"/>
          <a:chExt cx="0" cy="0"/>
        </a:xfrm>
      </p:grpSpPr>
      <p:sp>
        <p:nvSpPr>
          <p:cNvPr id="15" name="Picture Placeholder 8">
            <a:extLst>
              <a:ext uri="{FF2B5EF4-FFF2-40B4-BE49-F238E27FC236}">
                <a16:creationId xmlns:a16="http://schemas.microsoft.com/office/drawing/2014/main" id="{0449E654-6B6A-44E6-852C-967C3EDDCA21}"/>
              </a:ext>
            </a:extLst>
          </p:cNvPr>
          <p:cNvSpPr>
            <a:spLocks noGrp="1"/>
          </p:cNvSpPr>
          <p:nvPr>
            <p:ph type="pic" sz="quarter" idx="10" hasCustomPrompt="1"/>
          </p:nvPr>
        </p:nvSpPr>
        <p:spPr>
          <a:xfrm>
            <a:off x="-7620" y="-9144"/>
            <a:ext cx="12207240" cy="6876288"/>
          </a:xfrm>
        </p:spPr>
        <p:txBody>
          <a:bodyPr lIns="0" tIns="182880"/>
          <a:lstStyle>
            <a:lvl1pPr algn="ctr">
              <a:buNone/>
              <a:defRPr>
                <a:solidFill>
                  <a:schemeClr val="bg1"/>
                </a:solidFill>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white">
          <a:xfrm>
            <a:off x="381001" y="381001"/>
            <a:ext cx="5715000" cy="2476499"/>
          </a:xfrm>
        </p:spPr>
        <p:txBody>
          <a:bodyPr anchor="b"/>
          <a:lstStyle>
            <a:lvl1pPr algn="l">
              <a:lnSpc>
                <a:spcPct val="90000"/>
              </a:lnSpc>
              <a:defRPr sz="4800">
                <a:solidFill>
                  <a:schemeClr val="bg1"/>
                </a:solidFill>
              </a:defRPr>
            </a:lvl1pPr>
          </a:lstStyle>
          <a:p>
            <a:r>
              <a:rPr lang="en-US"/>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white">
          <a:xfrm>
            <a:off x="381001" y="3108960"/>
            <a:ext cx="4301168" cy="1092845"/>
          </a:xfrm>
        </p:spPr>
        <p:txBody>
          <a:bodyPr/>
          <a:lstStyle>
            <a:lvl1pPr marL="0" indent="0" algn="l">
              <a:lnSpc>
                <a:spcPct val="90000"/>
              </a:lnSpc>
              <a:spcAft>
                <a:spcPts val="0"/>
              </a:spcAft>
              <a:buNone/>
              <a:defRPr sz="2400" b="0" i="0" spc="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white">
          <a:xfrm>
            <a:off x="381001" y="4435945"/>
            <a:ext cx="3253153" cy="530687"/>
          </a:xfrm>
        </p:spPr>
        <p:txBody>
          <a:bodyPr/>
          <a:lstStyle>
            <a:lvl1pPr marL="0" indent="0" algn="l" defTabSz="914400" rtl="0" eaLnBrk="1" latinLnBrk="0" hangingPunct="1">
              <a:spcAft>
                <a:spcPts val="0"/>
              </a:spcAft>
              <a:buNone/>
              <a:defRPr lang="en-US" sz="1400" b="0" kern="1200" dirty="0" smtClean="0">
                <a:solidFill>
                  <a:schemeClr val="bg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white">
          <a:xfrm>
            <a:off x="381001" y="4190668"/>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bg1"/>
                </a:solidFill>
                <a:latin typeface="+mn-lt"/>
                <a:ea typeface="+mn-ea"/>
                <a:cs typeface="+mn-cs"/>
              </a:defRPr>
            </a:lvl1pPr>
          </a:lstStyle>
          <a:p>
            <a:endParaRPr lang="en-US">
              <a:solidFill>
                <a:schemeClr val="bg1"/>
              </a:solidFill>
            </a:endParaRPr>
          </a:p>
        </p:txBody>
      </p:sp>
      <p:sp>
        <p:nvSpPr>
          <p:cNvPr id="5" name="TextBox 4">
            <a:extLst>
              <a:ext uri="{FF2B5EF4-FFF2-40B4-BE49-F238E27FC236}">
                <a16:creationId xmlns:a16="http://schemas.microsoft.com/office/drawing/2014/main" id="{D8EFDB83-09AD-4E52-93C8-E24DAC9705FB}"/>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Go to Brand Space for more cover options</a:t>
            </a:r>
            <a:endParaRPr kumimoji="0" lang="en-US" sz="800" b="0" i="0" u="none" strike="noStrike" kern="0" cap="none" spc="0" normalizeH="0" baseline="0" noProof="0">
              <a:ln>
                <a:noFill/>
              </a:ln>
              <a:solidFill>
                <a:schemeClr val="bg2"/>
              </a:solidFill>
              <a:effectLst/>
              <a:uLnTx/>
              <a:uFillTx/>
            </a:endParaRPr>
          </a:p>
        </p:txBody>
      </p:sp>
      <p:pic>
        <p:nvPicPr>
          <p:cNvPr id="10" name="Graphic 9" descr="Accenture Greater Than symbol in purple">
            <a:extLst>
              <a:ext uri="{FF2B5EF4-FFF2-40B4-BE49-F238E27FC236}">
                <a16:creationId xmlns:a16="http://schemas.microsoft.com/office/drawing/2014/main" id="{299A6723-3F53-4981-840E-D1D62874F6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5607811"/>
            <a:ext cx="641502" cy="704088"/>
          </a:xfrm>
          <a:prstGeom prst="rect">
            <a:avLst/>
          </a:prstGeom>
        </p:spPr>
      </p:pic>
    </p:spTree>
    <p:extLst>
      <p:ext uri="{BB962C8B-B14F-4D97-AF65-F5344CB8AC3E}">
        <p14:creationId xmlns:p14="http://schemas.microsoft.com/office/powerpoint/2010/main" val="29906068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ay 1">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98774F5-4A4B-230A-995B-6A673D3AE381}"/>
              </a:ext>
            </a:extLst>
          </p:cNvPr>
          <p:cNvPicPr>
            <a:picLocks noChangeAspect="1"/>
          </p:cNvPicPr>
          <p:nvPr userDrawn="1"/>
        </p:nvPicPr>
        <p:blipFill>
          <a:blip r:embed="rId2"/>
          <a:srcRect/>
          <a:stretch/>
        </p:blipFill>
        <p:spPr>
          <a:xfrm>
            <a:off x="-17713" y="-4480"/>
            <a:ext cx="12227426" cy="686695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2" name="Picture 1" descr="A white arrow on a black background&#10;&#10;AI-generated content may be incorrect.">
            <a:extLst>
              <a:ext uri="{FF2B5EF4-FFF2-40B4-BE49-F238E27FC236}">
                <a16:creationId xmlns:a16="http://schemas.microsoft.com/office/drawing/2014/main" id="{7E6DD9F5-7704-319C-9F43-9280D0BA449D}"/>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3" name="Rectangle 2">
            <a:extLst>
              <a:ext uri="{FF2B5EF4-FFF2-40B4-BE49-F238E27FC236}">
                <a16:creationId xmlns:a16="http://schemas.microsoft.com/office/drawing/2014/main" id="{68264D5F-1876-8DC2-2AD3-C8FB7EA16A1F}"/>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B8E8AF8-6CA1-71ED-364A-02204A619369}"/>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48D7A979-467D-8867-0C30-BE8323B21D3A}"/>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418214988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White3 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190292"/>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8470854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White4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771526"/>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1C5BF709-3623-4620-9FF0-B8F8076A8BE3}"/>
              </a:ext>
            </a:extLst>
          </p:cNvPr>
          <p:cNvGrpSpPr>
            <a:grpSpLocks noChangeAspect="1"/>
          </p:cNvGrpSpPr>
          <p:nvPr userDrawn="1"/>
        </p:nvGrpSpPr>
        <p:grpSpPr bwMode="auto">
          <a:xfrm>
            <a:off x="9147183" y="5815542"/>
            <a:ext cx="1883664" cy="496357"/>
            <a:chOff x="2387" y="1701"/>
            <a:chExt cx="4535" cy="1195"/>
          </a:xfrm>
        </p:grpSpPr>
        <p:sp>
          <p:nvSpPr>
            <p:cNvPr id="14" name="Freeform 5">
              <a:extLst>
                <a:ext uri="{FF2B5EF4-FFF2-40B4-BE49-F238E27FC236}">
                  <a16:creationId xmlns:a16="http://schemas.microsoft.com/office/drawing/2014/main" id="{C7B64CB8-485B-4A84-AF6D-C9EF29551409}"/>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74AE1E9A-205A-4C25-A6CD-8452DDD29904}"/>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81453586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White5 Acquisi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733891"/>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4734391"/>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4979668"/>
            <a:ext cx="4114799" cy="548640"/>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5" name="TextBox 4">
            <a:extLst>
              <a:ext uri="{FF2B5EF4-FFF2-40B4-BE49-F238E27FC236}">
                <a16:creationId xmlns:a16="http://schemas.microsoft.com/office/drawing/2014/main" id="{E0631B51-29F3-4C51-AE6C-41E7796F9933}"/>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12" name="Picture Placeholder 11" descr="Image placeholder for client logo">
            <a:extLst>
              <a:ext uri="{FF2B5EF4-FFF2-40B4-BE49-F238E27FC236}">
                <a16:creationId xmlns:a16="http://schemas.microsoft.com/office/drawing/2014/main" id="{75547ED6-CAEB-47AC-A74D-49C552BD6F64}"/>
              </a:ext>
            </a:extLst>
          </p:cNvPr>
          <p:cNvSpPr>
            <a:spLocks noGrp="1"/>
          </p:cNvSpPr>
          <p:nvPr>
            <p:ph type="pic" sz="quarter" idx="13" hasCustomPrompt="1"/>
          </p:nvPr>
        </p:nvSpPr>
        <p:spPr>
          <a:xfrm>
            <a:off x="9158417" y="5326815"/>
            <a:ext cx="1884233" cy="985085"/>
          </a:xfrm>
        </p:spPr>
        <p:txBody>
          <a:bodyPr anchor="ctr"/>
          <a:lstStyle>
            <a:lvl1pPr algn="ctr">
              <a:buNone/>
              <a:defRPr sz="1400"/>
            </a:lvl1pPr>
          </a:lstStyle>
          <a:p>
            <a:r>
              <a:rPr lang="en-GB"/>
              <a:t>Add client logo</a:t>
            </a:r>
            <a:endParaRPr lang="en-US"/>
          </a:p>
        </p:txBody>
      </p:sp>
      <p:grpSp>
        <p:nvGrpSpPr>
          <p:cNvPr id="9" name="Logo_BL" descr="Accenture logo in black and purple">
            <a:extLst>
              <a:ext uri="{FF2B5EF4-FFF2-40B4-BE49-F238E27FC236}">
                <a16:creationId xmlns:a16="http://schemas.microsoft.com/office/drawing/2014/main" id="{8D3E8DD1-C700-46AC-AA94-9072B0F31752}"/>
              </a:ext>
            </a:extLst>
          </p:cNvPr>
          <p:cNvGrpSpPr>
            <a:grpSpLocks noChangeAspect="1"/>
          </p:cNvGrpSpPr>
          <p:nvPr userDrawn="1"/>
        </p:nvGrpSpPr>
        <p:grpSpPr bwMode="auto">
          <a:xfrm>
            <a:off x="1149093" y="5815543"/>
            <a:ext cx="1883664" cy="496357"/>
            <a:chOff x="2387" y="1701"/>
            <a:chExt cx="4535" cy="1195"/>
          </a:xfrm>
        </p:grpSpPr>
        <p:sp>
          <p:nvSpPr>
            <p:cNvPr id="14" name="Freeform 5">
              <a:extLst>
                <a:ext uri="{FF2B5EF4-FFF2-40B4-BE49-F238E27FC236}">
                  <a16:creationId xmlns:a16="http://schemas.microsoft.com/office/drawing/2014/main" id="{799A1684-BC33-4579-B840-616EB6D11E8E}"/>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5AD5E73-6E1C-44F8-9F73-9F3D4F6DF76F}"/>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8973491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White6 Acquisition+Image">
    <p:bg>
      <p:bgRef idx="1001">
        <a:schemeClr val="bg1"/>
      </p:bgRef>
    </p:bg>
    <p:spTree>
      <p:nvGrpSpPr>
        <p:cNvPr id="1" name=""/>
        <p:cNvGrpSpPr/>
        <p:nvPr/>
      </p:nvGrpSpPr>
      <p:grpSpPr>
        <a:xfrm>
          <a:off x="0" y="0"/>
          <a:ext cx="0" cy="0"/>
          <a:chOff x="0" y="0"/>
          <a:chExt cx="0" cy="0"/>
        </a:xfrm>
      </p:grpSpPr>
      <p:sp>
        <p:nvSpPr>
          <p:cNvPr id="13" name="Picture Placeholder 8">
            <a:extLst>
              <a:ext uri="{FF2B5EF4-FFF2-40B4-BE49-F238E27FC236}">
                <a16:creationId xmlns:a16="http://schemas.microsoft.com/office/drawing/2014/main" id="{38B557E5-FD3E-49D7-8F2D-F2CFBA8CA182}"/>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384048"/>
            <a:ext cx="5715000" cy="2478024"/>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10896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434840"/>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206240"/>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sp>
        <p:nvSpPr>
          <p:cNvPr id="11" name="Picture Placeholder 11" descr="Image placeholder for client logo">
            <a:extLst>
              <a:ext uri="{FF2B5EF4-FFF2-40B4-BE49-F238E27FC236}">
                <a16:creationId xmlns:a16="http://schemas.microsoft.com/office/drawing/2014/main" id="{FFB79963-9269-41F8-B968-34FCB68C87FA}"/>
              </a:ext>
            </a:extLst>
          </p:cNvPr>
          <p:cNvSpPr>
            <a:spLocks noGrp="1"/>
          </p:cNvSpPr>
          <p:nvPr>
            <p:ph type="pic" sz="quarter" idx="13" hasCustomPrompt="1"/>
          </p:nvPr>
        </p:nvSpPr>
        <p:spPr>
          <a:xfrm>
            <a:off x="9926766" y="5326815"/>
            <a:ext cx="1884233" cy="985085"/>
          </a:xfrm>
        </p:spPr>
        <p:txBody>
          <a:bodyPr anchor="ctr"/>
          <a:lstStyle>
            <a:lvl1pPr algn="ctr">
              <a:buNone/>
              <a:defRPr sz="1400"/>
            </a:lvl1pPr>
          </a:lstStyle>
          <a:p>
            <a:r>
              <a:rPr lang="en-GB"/>
              <a:t>Add client logo</a:t>
            </a:r>
            <a:endParaRPr lang="en-US"/>
          </a:p>
        </p:txBody>
      </p:sp>
      <p:grpSp>
        <p:nvGrpSpPr>
          <p:cNvPr id="10" name="Logo_BL" descr="Accenture logo in black and purple">
            <a:extLst>
              <a:ext uri="{FF2B5EF4-FFF2-40B4-BE49-F238E27FC236}">
                <a16:creationId xmlns:a16="http://schemas.microsoft.com/office/drawing/2014/main" id="{854C139D-5D17-4D1A-87BD-07B345E2E515}"/>
              </a:ext>
            </a:extLst>
          </p:cNvPr>
          <p:cNvGrpSpPr>
            <a:grpSpLocks noChangeAspect="1"/>
          </p:cNvGrpSpPr>
          <p:nvPr userDrawn="1"/>
        </p:nvGrpSpPr>
        <p:grpSpPr bwMode="auto">
          <a:xfrm>
            <a:off x="381001" y="5815543"/>
            <a:ext cx="1883664" cy="496357"/>
            <a:chOff x="2387" y="1701"/>
            <a:chExt cx="4535" cy="1195"/>
          </a:xfrm>
        </p:grpSpPr>
        <p:sp>
          <p:nvSpPr>
            <p:cNvPr id="14" name="Freeform 5">
              <a:extLst>
                <a:ext uri="{FF2B5EF4-FFF2-40B4-BE49-F238E27FC236}">
                  <a16:creationId xmlns:a16="http://schemas.microsoft.com/office/drawing/2014/main" id="{6073E091-2A74-4D4D-8C42-D39E8FD65A08}"/>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4DB984E3-DACF-4D7C-B5E4-08F21BF13867}"/>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7029759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Title: White7 Acquisition+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19" name="TextBox 18">
            <a:extLst>
              <a:ext uri="{FF2B5EF4-FFF2-40B4-BE49-F238E27FC236}">
                <a16:creationId xmlns:a16="http://schemas.microsoft.com/office/drawing/2014/main" id="{827161CB-9748-47B4-8746-547E8A91529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tx2"/>
                </a:solidFill>
                <a:effectLst/>
                <a:uLnTx/>
                <a:uFillTx/>
              </a:rPr>
              <a:t>Go to Brand Space for more cover options</a:t>
            </a:r>
            <a:endParaRPr kumimoji="0" lang="en-US" sz="800" b="0" i="0" u="none" strike="noStrike" kern="0" cap="none" spc="0" normalizeH="0" baseline="0" noProof="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3" name="Picture Placeholder 11" descr="Image placeholder for client logo">
            <a:extLst>
              <a:ext uri="{FF2B5EF4-FFF2-40B4-BE49-F238E27FC236}">
                <a16:creationId xmlns:a16="http://schemas.microsoft.com/office/drawing/2014/main" id="{05B9195C-3F7A-4A18-80FA-FB81E2ECDE09}"/>
              </a:ext>
            </a:extLst>
          </p:cNvPr>
          <p:cNvSpPr>
            <a:spLocks noGrp="1"/>
          </p:cNvSpPr>
          <p:nvPr>
            <p:ph type="pic" sz="quarter" idx="13" hasCustomPrompt="1"/>
          </p:nvPr>
        </p:nvSpPr>
        <p:spPr>
          <a:xfrm>
            <a:off x="381001" y="5326815"/>
            <a:ext cx="1884233" cy="985085"/>
          </a:xfrm>
        </p:spPr>
        <p:txBody>
          <a:bodyPr anchor="ctr"/>
          <a:lstStyle>
            <a:lvl1pPr algn="ctr">
              <a:buNone/>
              <a:defRPr sz="1400"/>
            </a:lvl1pPr>
          </a:lstStyle>
          <a:p>
            <a:r>
              <a:rPr lang="en-GB"/>
              <a:t>Add client logo</a:t>
            </a:r>
            <a:endParaRPr lang="en-US"/>
          </a:p>
        </p:txBody>
      </p:sp>
    </p:spTree>
    <p:extLst>
      <p:ext uri="{BB962C8B-B14F-4D97-AF65-F5344CB8AC3E}">
        <p14:creationId xmlns:p14="http://schemas.microsoft.com/office/powerpoint/2010/main" val="419073545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393554CD-E019-4C08-B5A4-5F61D7C5C77A}"/>
              </a:ext>
            </a:extLst>
          </p:cNvPr>
          <p:cNvSpPr>
            <a:spLocks noGrp="1"/>
          </p:cNvSpPr>
          <p:nvPr>
            <p:ph type="dt" sz="half" idx="17"/>
          </p:nvPr>
        </p:nvSpPr>
        <p:spPr/>
        <p:txBody>
          <a:bodyPr/>
          <a:lstStyle/>
          <a:p>
            <a:endParaRPr lang="en-US"/>
          </a:p>
        </p:txBody>
      </p:sp>
      <p:sp>
        <p:nvSpPr>
          <p:cNvPr id="6" name="Slide Number Placeholder 5">
            <a:extLst>
              <a:ext uri="{FF2B5EF4-FFF2-40B4-BE49-F238E27FC236}">
                <a16:creationId xmlns:a16="http://schemas.microsoft.com/office/drawing/2014/main" id="{43A6E358-2729-446E-A347-B15F9BDA9877}"/>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3" name="Footer Placeholder 3">
            <a:extLst>
              <a:ext uri="{FF2B5EF4-FFF2-40B4-BE49-F238E27FC236}">
                <a16:creationId xmlns:a16="http://schemas.microsoft.com/office/drawing/2014/main" id="{BA78113E-7EB8-4DE2-8CBF-D29C62304622}"/>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48954769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EF969A96-ECEE-46C8-AC65-A99027BA9203}"/>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E763AAD7-74C8-41FD-9725-0A3F857D6E2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89332327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userDrawn="1"/>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endParaRPr lang="en-US"/>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404ADF7-CE17-4A46-8A63-A366F9BB14A4}"/>
              </a:ext>
            </a:extLst>
          </p:cNvPr>
          <p:cNvSpPr>
            <a:spLocks noGrp="1"/>
          </p:cNvSpPr>
          <p:nvPr>
            <p:ph type="sldNum" sz="quarter" idx="17"/>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CD7EB03D-A4F9-4B94-8D66-50E64636E3D7}"/>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4962697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agenda summary </a:t>
            </a:r>
            <a:r>
              <a:rPr lang="en-GB"/>
              <a:t>here in Palatino Linotype 24pt</a:t>
            </a:r>
            <a:endParaRPr lang="en-US"/>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a:t>Agenda title</a:t>
            </a:r>
            <a:endParaRPr lang="en-US"/>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a:t>Insert agenda item</a:t>
            </a:r>
            <a:endParaRPr lang="en-US"/>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a:t>Insert agenda item</a:t>
            </a:r>
            <a:endParaRPr lang="en-US"/>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a:t>Insert agenda item</a:t>
            </a:r>
            <a:endParaRPr lang="en-US"/>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a:t>Insert agenda item</a:t>
            </a:r>
            <a:endParaRPr lang="en-US"/>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a:t>Insert agenda item</a:t>
            </a:r>
            <a:endParaRPr lang="en-US"/>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a:t>Insert agenda item</a:t>
            </a:r>
            <a:endParaRPr lang="en-US"/>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a:t>Insert agenda item</a:t>
            </a:r>
            <a:endParaRPr lang="en-US"/>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a:t>Insert agenda item</a:t>
            </a:r>
            <a:endParaRPr lang="en-US"/>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cxnSp>
        <p:nvCxnSpPr>
          <p:cNvPr id="4" name="Straight Connector 3">
            <a:extLst>
              <a:ext uri="{FF2B5EF4-FFF2-40B4-BE49-F238E27FC236}">
                <a16:creationId xmlns:a16="http://schemas.microsoft.com/office/drawing/2014/main" id="{D72EABDE-2DC7-B441-8D65-EC926DD10B85}"/>
              </a:ext>
            </a:extLst>
          </p:cNvPr>
          <p:cNvCxnSpPr/>
          <p:nvPr userDrawn="1"/>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a:t>Insert agenda item</a:t>
            </a:r>
            <a:endParaRPr lang="en-US"/>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a:t>Insert agenda item</a:t>
            </a:r>
            <a:endParaRPr lang="en-US"/>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a:t>Insert agenda item</a:t>
            </a:r>
            <a:endParaRPr lang="en-US"/>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a:t>Insert agenda item</a:t>
            </a:r>
            <a:endParaRPr lang="en-US"/>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a:t>Insert agenda item</a:t>
            </a:r>
            <a:endParaRPr lang="en-US"/>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a:t>Insert agenda item</a:t>
            </a:r>
            <a:endParaRPr lang="en-US"/>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a:t>Insert agenda item</a:t>
            </a:r>
            <a:endParaRPr lang="en-US"/>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a:t>Insert agenda item</a:t>
            </a:r>
            <a:endParaRPr lang="en-US"/>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a:t>##</a:t>
            </a:r>
            <a:endParaRPr lang="en-US"/>
          </a:p>
        </p:txBody>
      </p:sp>
      <p:sp>
        <p:nvSpPr>
          <p:cNvPr id="6" name="Date Placeholder 5">
            <a:extLst>
              <a:ext uri="{FF2B5EF4-FFF2-40B4-BE49-F238E27FC236}">
                <a16:creationId xmlns:a16="http://schemas.microsoft.com/office/drawing/2014/main" id="{5AC36967-E06B-4969-8A84-34414BB2719E}"/>
              </a:ext>
            </a:extLst>
          </p:cNvPr>
          <p:cNvSpPr>
            <a:spLocks noGrp="1"/>
          </p:cNvSpPr>
          <p:nvPr>
            <p:ph type="dt" sz="half" idx="55"/>
          </p:nvPr>
        </p:nvSpPr>
        <p:spPr/>
        <p:txBody>
          <a:bodyPr/>
          <a:lstStyle/>
          <a:p>
            <a:endParaRPr lang="en-US"/>
          </a:p>
        </p:txBody>
      </p:sp>
      <p:sp>
        <p:nvSpPr>
          <p:cNvPr id="9" name="Slide Number Placeholder 8">
            <a:extLst>
              <a:ext uri="{FF2B5EF4-FFF2-40B4-BE49-F238E27FC236}">
                <a16:creationId xmlns:a16="http://schemas.microsoft.com/office/drawing/2014/main" id="{309FC62F-A91E-4A96-A8DD-B514B9CC7898}"/>
              </a:ext>
            </a:extLst>
          </p:cNvPr>
          <p:cNvSpPr>
            <a:spLocks noGrp="1"/>
          </p:cNvSpPr>
          <p:nvPr>
            <p:ph type="sldNum" sz="quarter" idx="5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98155897"/>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B97E9-6648-4C18-B41E-51CD1E7E366C}"/>
              </a:ext>
            </a:extLst>
          </p:cNvPr>
          <p:cNvSpPr>
            <a:spLocks noGrp="1"/>
          </p:cNvSpPr>
          <p:nvPr>
            <p:ph type="dt" sz="half" idx="11"/>
          </p:nvPr>
        </p:nvSpPr>
        <p:spPr/>
        <p:txBody>
          <a:bodyPr/>
          <a:lstStyle/>
          <a:p>
            <a:endParaRPr lang="en-US"/>
          </a:p>
        </p:txBody>
      </p:sp>
      <p:sp>
        <p:nvSpPr>
          <p:cNvPr id="5" name="Slide Number Placeholder 4">
            <a:extLst>
              <a:ext uri="{FF2B5EF4-FFF2-40B4-BE49-F238E27FC236}">
                <a16:creationId xmlns:a16="http://schemas.microsoft.com/office/drawing/2014/main" id="{5BF08054-D45D-43B9-A715-CB9811EA9AC1}"/>
              </a:ext>
            </a:extLst>
          </p:cNvPr>
          <p:cNvSpPr>
            <a:spLocks noGrp="1"/>
          </p:cNvSpPr>
          <p:nvPr>
            <p:ph type="sldNum" sz="quarter" idx="12"/>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47915124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ay 2">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36C36A4-D218-56E8-FD55-2959CFF678ED}"/>
              </a:ext>
            </a:extLst>
          </p:cNvPr>
          <p:cNvPicPr>
            <a:picLocks noChangeAspect="1"/>
          </p:cNvPicPr>
          <p:nvPr userDrawn="1"/>
        </p:nvPicPr>
        <p:blipFill>
          <a:blip r:embed="rId2"/>
          <a:srcRect/>
          <a:stretch/>
        </p:blipFill>
        <p:spPr>
          <a:xfrm>
            <a:off x="-17713" y="-4480"/>
            <a:ext cx="12227426" cy="6866958"/>
          </a:xfrm>
          <a:prstGeom prst="rect">
            <a:avLst/>
          </a:prstGeom>
        </p:spPr>
      </p:pic>
      <p:pic>
        <p:nvPicPr>
          <p:cNvPr id="15" name="Picture 14" descr="A white arrow on a black background&#10;&#10;AI-generated content may be incorrect.">
            <a:extLst>
              <a:ext uri="{FF2B5EF4-FFF2-40B4-BE49-F238E27FC236}">
                <a16:creationId xmlns:a16="http://schemas.microsoft.com/office/drawing/2014/main" id="{B0642955-EBA2-A21F-CE64-C18BE4F256B5}"/>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sp>
        <p:nvSpPr>
          <p:cNvPr id="5" name="Rectangle 4">
            <a:extLst>
              <a:ext uri="{FF2B5EF4-FFF2-40B4-BE49-F238E27FC236}">
                <a16:creationId xmlns:a16="http://schemas.microsoft.com/office/drawing/2014/main" id="{50EB6716-4C0E-BE1A-8D9A-1FA2EECF2788}"/>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7" name="TextBox 6">
            <a:extLst>
              <a:ext uri="{FF2B5EF4-FFF2-40B4-BE49-F238E27FC236}">
                <a16:creationId xmlns:a16="http://schemas.microsoft.com/office/drawing/2014/main" id="{1CC5AA99-426E-C07B-E573-5AB5E8EC3E1F}"/>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8" name="TextBox 7">
            <a:extLst>
              <a:ext uri="{FF2B5EF4-FFF2-40B4-BE49-F238E27FC236}">
                <a16:creationId xmlns:a16="http://schemas.microsoft.com/office/drawing/2014/main" id="{259EEA2B-1987-CECE-3B0F-E69EC9647168}"/>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7887164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a:t>Place headline here (36pt, min 30pt)</a:t>
            </a:r>
            <a:endParaRPr lang="en-US"/>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5E8EF8B7-9D2C-4DDE-ABE1-8FC06C7B0A16}"/>
              </a:ext>
            </a:extLst>
          </p:cNvPr>
          <p:cNvSpPr>
            <a:spLocks noGrp="1"/>
          </p:cNvSpPr>
          <p:nvPr>
            <p:ph type="dt" sz="half" idx="11"/>
          </p:nvPr>
        </p:nvSpPr>
        <p:spPr/>
        <p:txBody>
          <a:bodyPr/>
          <a:lstStyle/>
          <a:p>
            <a:endParaRPr lang="en-US"/>
          </a:p>
        </p:txBody>
      </p:sp>
      <p:sp>
        <p:nvSpPr>
          <p:cNvPr id="8" name="Slide Number Placeholder 7">
            <a:extLst>
              <a:ext uri="{FF2B5EF4-FFF2-40B4-BE49-F238E27FC236}">
                <a16:creationId xmlns:a16="http://schemas.microsoft.com/office/drawing/2014/main" id="{FE4BD60C-9F72-40D7-86A8-E9D46FD121F3}"/>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9117A191-D16A-460E-B7BA-7BF7C04A205B}"/>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6497566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a:t>Place text here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F61201FE-E268-4CDE-95EA-46510FB9E57E}"/>
              </a:ext>
            </a:extLst>
          </p:cNvPr>
          <p:cNvSpPr>
            <a:spLocks noGrp="1"/>
          </p:cNvSpPr>
          <p:nvPr>
            <p:ph type="dt" sz="half" idx="12"/>
          </p:nvPr>
        </p:nvSpPr>
        <p:spPr/>
        <p:txBody>
          <a:bodyPr/>
          <a:lstStyle/>
          <a:p>
            <a:endParaRPr lang="en-US"/>
          </a:p>
        </p:txBody>
      </p:sp>
      <p:sp>
        <p:nvSpPr>
          <p:cNvPr id="7" name="Slide Number Placeholder 6">
            <a:extLst>
              <a:ext uri="{FF2B5EF4-FFF2-40B4-BE49-F238E27FC236}">
                <a16:creationId xmlns:a16="http://schemas.microsoft.com/office/drawing/2014/main" id="{44003EBB-4B76-4B76-A883-A5F8C55DD753}"/>
              </a:ext>
            </a:extLst>
          </p:cNvPr>
          <p:cNvSpPr>
            <a:spLocks noGrp="1"/>
          </p:cNvSpPr>
          <p:nvPr>
            <p:ph type="sldNum" sz="quarter" idx="1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155492577"/>
      </p:ext>
    </p:extLst>
  </p:cSld>
  <p:clrMapOvr>
    <a:masterClrMapping/>
  </p:clrMapOvr>
  <p:extLst>
    <p:ext uri="{DCECCB84-F9BA-43D5-87BE-67443E8EF086}">
      <p15:sldGuideLst xmlns:p15="http://schemas.microsoft.com/office/powerpoint/2012/main">
        <p15:guide id="1" orient="horz" pos="931">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 </a:t>
            </a:r>
            <a:r>
              <a:rPr lang="en-GB"/>
              <a:t>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a:t>Place text here 20pt</a:t>
            </a:r>
          </a:p>
          <a:p>
            <a:pPr lvl="1"/>
            <a:r>
              <a:rPr lang="en-US"/>
              <a:t>Second level 20pt</a:t>
            </a:r>
          </a:p>
          <a:p>
            <a:pPr lvl="2"/>
            <a:r>
              <a:rPr lang="en-US"/>
              <a:t>Third level 20pt</a:t>
            </a:r>
          </a:p>
          <a:p>
            <a:pPr lvl="3"/>
            <a:r>
              <a:rPr lang="en-US"/>
              <a:t>Fourth level 18pt</a:t>
            </a:r>
          </a:p>
          <a:p>
            <a:pPr lvl="4"/>
            <a:r>
              <a:rPr lang="en-US"/>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a:t>Place headline here (36pt, min 30pt)</a:t>
            </a:r>
            <a:endParaRPr lang="en-US"/>
          </a:p>
        </p:txBody>
      </p:sp>
      <p:sp>
        <p:nvSpPr>
          <p:cNvPr id="5" name="Date Placeholder 4">
            <a:extLst>
              <a:ext uri="{FF2B5EF4-FFF2-40B4-BE49-F238E27FC236}">
                <a16:creationId xmlns:a16="http://schemas.microsoft.com/office/drawing/2014/main" id="{1AF2282C-BD3B-4F10-981C-FDEEBAADFFC9}"/>
              </a:ext>
            </a:extLst>
          </p:cNvPr>
          <p:cNvSpPr>
            <a:spLocks noGrp="1"/>
          </p:cNvSpPr>
          <p:nvPr>
            <p:ph type="dt" sz="half" idx="15"/>
          </p:nvPr>
        </p:nvSpPr>
        <p:spPr/>
        <p:txBody>
          <a:bodyPr/>
          <a:lstStyle/>
          <a:p>
            <a:endParaRPr lang="en-US"/>
          </a:p>
        </p:txBody>
      </p:sp>
      <p:sp>
        <p:nvSpPr>
          <p:cNvPr id="8" name="Slide Number Placeholder 7">
            <a:extLst>
              <a:ext uri="{FF2B5EF4-FFF2-40B4-BE49-F238E27FC236}">
                <a16:creationId xmlns:a16="http://schemas.microsoft.com/office/drawing/2014/main" id="{8A98C7D2-83A7-4A9C-99DF-E18DFFFE1BD8}"/>
              </a:ext>
            </a:extLst>
          </p:cNvPr>
          <p:cNvSpPr>
            <a:spLocks noGrp="1"/>
          </p:cNvSpPr>
          <p:nvPr>
            <p:ph type="sldNum" sz="quarter" idx="1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826770004"/>
      </p:ext>
    </p:extLst>
  </p:cSld>
  <p:clrMapOvr>
    <a:masterClrMapping/>
  </p:clrMapOvr>
  <p:extLst>
    <p:ext uri="{DCECCB84-F9BA-43D5-87BE-67443E8EF086}">
      <p15:sldGuideLst xmlns:p15="http://schemas.microsoft.com/office/powerpoint/2012/main">
        <p15:guide id="1" orient="horz" pos="3720">
          <p15:clr>
            <a:srgbClr val="C35EA4"/>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5" name="Date Placeholder 4">
            <a:extLst>
              <a:ext uri="{FF2B5EF4-FFF2-40B4-BE49-F238E27FC236}">
                <a16:creationId xmlns:a16="http://schemas.microsoft.com/office/drawing/2014/main" id="{B33202BE-D67B-4652-93F1-A99CED0D15E0}"/>
              </a:ext>
            </a:extLst>
          </p:cNvPr>
          <p:cNvSpPr>
            <a:spLocks noGrp="1"/>
          </p:cNvSpPr>
          <p:nvPr>
            <p:ph type="dt" sz="half" idx="19"/>
          </p:nvPr>
        </p:nvSpPr>
        <p:spPr/>
        <p:txBody>
          <a:bodyPr/>
          <a:lstStyle/>
          <a:p>
            <a:endParaRPr lang="en-US"/>
          </a:p>
        </p:txBody>
      </p:sp>
      <p:sp>
        <p:nvSpPr>
          <p:cNvPr id="6" name="Slide Number Placeholder 5">
            <a:extLst>
              <a:ext uri="{FF2B5EF4-FFF2-40B4-BE49-F238E27FC236}">
                <a16:creationId xmlns:a16="http://schemas.microsoft.com/office/drawing/2014/main" id="{D34C61CF-EB8A-421E-B9B8-AA3A4D90D3FF}"/>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75556287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5" name="Date Placeholder 4">
            <a:extLst>
              <a:ext uri="{FF2B5EF4-FFF2-40B4-BE49-F238E27FC236}">
                <a16:creationId xmlns:a16="http://schemas.microsoft.com/office/drawing/2014/main" id="{C6ACFCDC-02F2-450B-8A41-6D602E21D74F}"/>
              </a:ext>
            </a:extLst>
          </p:cNvPr>
          <p:cNvSpPr>
            <a:spLocks noGrp="1"/>
          </p:cNvSpPr>
          <p:nvPr>
            <p:ph type="dt" sz="half" idx="19"/>
          </p:nvPr>
        </p:nvSpPr>
        <p:spPr/>
        <p:txBody>
          <a:bodyPr/>
          <a:lstStyle/>
          <a:p>
            <a:endParaRPr lang="en-US"/>
          </a:p>
        </p:txBody>
      </p:sp>
      <p:sp>
        <p:nvSpPr>
          <p:cNvPr id="6" name="Slide Number Placeholder 5">
            <a:extLst>
              <a:ext uri="{FF2B5EF4-FFF2-40B4-BE49-F238E27FC236}">
                <a16:creationId xmlns:a16="http://schemas.microsoft.com/office/drawing/2014/main" id="{93CD73D0-E25F-4121-B46E-C977B93C8542}"/>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4193814967"/>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ED801770-C3F9-4ABD-9427-010C745B6059}"/>
              </a:ext>
            </a:extLst>
          </p:cNvPr>
          <p:cNvSpPr>
            <a:spLocks noGrp="1"/>
          </p:cNvSpPr>
          <p:nvPr>
            <p:ph type="dt" sz="half" idx="19"/>
          </p:nvPr>
        </p:nvSpPr>
        <p:spPr/>
        <p:txBody>
          <a:bodyPr/>
          <a:lstStyle/>
          <a:p>
            <a:endParaRPr lang="en-US"/>
          </a:p>
        </p:txBody>
      </p:sp>
      <p:sp>
        <p:nvSpPr>
          <p:cNvPr id="7" name="Slide Number Placeholder 6">
            <a:extLst>
              <a:ext uri="{FF2B5EF4-FFF2-40B4-BE49-F238E27FC236}">
                <a16:creationId xmlns:a16="http://schemas.microsoft.com/office/drawing/2014/main" id="{C26BFFAF-2A5A-4146-8785-B71A2FFAD78D}"/>
              </a:ext>
            </a:extLst>
          </p:cNvPr>
          <p:cNvSpPr>
            <a:spLocks noGrp="1"/>
          </p:cNvSpPr>
          <p:nvPr>
            <p:ph type="sldNum" sz="quarter" idx="20"/>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069591033"/>
      </p:ext>
    </p:extLst>
  </p:cSld>
  <p:clrMapOvr>
    <a:masterClrMapping/>
  </p:clrMapOvr>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lvl="5"/>
            <a:r>
              <a:rPr lang="en-US"/>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7" name="Date Placeholder 6">
            <a:extLst>
              <a:ext uri="{FF2B5EF4-FFF2-40B4-BE49-F238E27FC236}">
                <a16:creationId xmlns:a16="http://schemas.microsoft.com/office/drawing/2014/main" id="{EF141B1F-78D9-4953-A12A-4B67B6AF38A6}"/>
              </a:ext>
            </a:extLst>
          </p:cNvPr>
          <p:cNvSpPr>
            <a:spLocks noGrp="1"/>
          </p:cNvSpPr>
          <p:nvPr>
            <p:ph type="dt" sz="half" idx="25"/>
          </p:nvPr>
        </p:nvSpPr>
        <p:spPr/>
        <p:txBody>
          <a:bodyPr/>
          <a:lstStyle/>
          <a:p>
            <a:endParaRPr lang="en-US"/>
          </a:p>
        </p:txBody>
      </p:sp>
      <p:sp>
        <p:nvSpPr>
          <p:cNvPr id="8" name="Slide Number Placeholder 7">
            <a:extLst>
              <a:ext uri="{FF2B5EF4-FFF2-40B4-BE49-F238E27FC236}">
                <a16:creationId xmlns:a16="http://schemas.microsoft.com/office/drawing/2014/main" id="{2296DA2C-092A-4DF9-A6E7-8B070164528D}"/>
              </a:ext>
            </a:extLst>
          </p:cNvPr>
          <p:cNvSpPr>
            <a:spLocks noGrp="1"/>
          </p:cNvSpPr>
          <p:nvPr>
            <p:ph type="sldNum" sz="quarter" idx="26"/>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773107942"/>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a:t>
            </a:r>
            <a:endParaRPr lang="en-US"/>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a:t>Place text here 18pt</a:t>
            </a:r>
          </a:p>
          <a:p>
            <a:pPr lvl="1"/>
            <a:r>
              <a:rPr lang="en-US"/>
              <a:t>Second level 18pt</a:t>
            </a:r>
          </a:p>
          <a:p>
            <a:pPr lvl="2"/>
            <a:r>
              <a:rPr lang="en-US"/>
              <a:t>Third level 18pt</a:t>
            </a:r>
          </a:p>
          <a:p>
            <a:pPr lvl="3"/>
            <a:r>
              <a:rPr lang="en-US"/>
              <a:t>Fourth level 16pt</a:t>
            </a:r>
          </a:p>
          <a:p>
            <a:pPr lvl="4"/>
            <a:r>
              <a:rPr lang="en-US"/>
              <a:t>Fifth level 16</a:t>
            </a:r>
          </a:p>
          <a:p>
            <a:pPr lvl="5"/>
            <a:r>
              <a:rPr lang="en-US"/>
              <a:t>Sixth level 12pt</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a:t>Place headline here (36pt, min 30pt)</a:t>
            </a:r>
            <a:endParaRPr lang="en-US"/>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5" name="Date Placeholder 4">
            <a:extLst>
              <a:ext uri="{FF2B5EF4-FFF2-40B4-BE49-F238E27FC236}">
                <a16:creationId xmlns:a16="http://schemas.microsoft.com/office/drawing/2014/main" id="{82E5C63E-F15E-4C0B-AF50-21103AC68C3B}"/>
              </a:ext>
            </a:extLst>
          </p:cNvPr>
          <p:cNvSpPr>
            <a:spLocks noGrp="1"/>
          </p:cNvSpPr>
          <p:nvPr>
            <p:ph type="dt" sz="half" idx="32"/>
          </p:nvPr>
        </p:nvSpPr>
        <p:spPr/>
        <p:txBody>
          <a:bodyPr/>
          <a:lstStyle/>
          <a:p>
            <a:endParaRPr lang="en-US"/>
          </a:p>
        </p:txBody>
      </p:sp>
      <p:sp>
        <p:nvSpPr>
          <p:cNvPr id="6" name="Slide Number Placeholder 5">
            <a:extLst>
              <a:ext uri="{FF2B5EF4-FFF2-40B4-BE49-F238E27FC236}">
                <a16:creationId xmlns:a16="http://schemas.microsoft.com/office/drawing/2014/main" id="{B80D5FEE-951C-4AB1-A5BA-733E8D6B70AB}"/>
              </a:ext>
            </a:extLst>
          </p:cNvPr>
          <p:cNvSpPr>
            <a:spLocks noGrp="1"/>
          </p:cNvSpPr>
          <p:nvPr>
            <p:ph type="sldNum" sz="quarter" idx="3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176578296"/>
      </p:ext>
    </p:extLst>
  </p:cSld>
  <p:clrMapOvr>
    <a:masterClrMapping/>
  </p:clrMapOvr>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a:t>Place headline here (36pt, min 30pt)</a:t>
            </a:r>
            <a:endParaRPr lang="en-US"/>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a:t>Headline 20pt</a:t>
            </a:r>
          </a:p>
          <a:p>
            <a:pPr lvl="1"/>
            <a:r>
              <a:rPr lang="en-US"/>
              <a:t>Details 16pt</a:t>
            </a:r>
          </a:p>
          <a:p>
            <a:pPr lvl="2"/>
            <a:r>
              <a:rPr lang="en-US"/>
              <a:t>More details 12pt</a:t>
            </a:r>
          </a:p>
          <a:p>
            <a:pPr lvl="3"/>
            <a:r>
              <a:rPr lang="en-US"/>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userDrawn="1"/>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userDrawn="1"/>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userDrawn="1"/>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userDrawn="1"/>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userDrawn="1"/>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a:t>Add icon</a:t>
            </a:r>
            <a:endParaRPr lang="en-US"/>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20pt</a:t>
            </a:r>
            <a:endParaRPr lang="en-US"/>
          </a:p>
        </p:txBody>
      </p:sp>
      <p:sp>
        <p:nvSpPr>
          <p:cNvPr id="6" name="Date Placeholder 5">
            <a:extLst>
              <a:ext uri="{FF2B5EF4-FFF2-40B4-BE49-F238E27FC236}">
                <a16:creationId xmlns:a16="http://schemas.microsoft.com/office/drawing/2014/main" id="{EE443840-6E6B-4EB9-979C-F63E32C2A658}"/>
              </a:ext>
            </a:extLst>
          </p:cNvPr>
          <p:cNvSpPr>
            <a:spLocks noGrp="1"/>
          </p:cNvSpPr>
          <p:nvPr>
            <p:ph type="dt" sz="half" idx="28"/>
          </p:nvPr>
        </p:nvSpPr>
        <p:spPr/>
        <p:txBody>
          <a:bodyPr/>
          <a:lstStyle/>
          <a:p>
            <a:endParaRPr lang="en-US"/>
          </a:p>
        </p:txBody>
      </p:sp>
      <p:sp>
        <p:nvSpPr>
          <p:cNvPr id="7" name="Slide Number Placeholder 6">
            <a:extLst>
              <a:ext uri="{FF2B5EF4-FFF2-40B4-BE49-F238E27FC236}">
                <a16:creationId xmlns:a16="http://schemas.microsoft.com/office/drawing/2014/main" id="{1DE5531F-1F72-4FFD-8F72-619B3652C1F0}"/>
              </a:ext>
            </a:extLst>
          </p:cNvPr>
          <p:cNvSpPr>
            <a:spLocks noGrp="1"/>
          </p:cNvSpPr>
          <p:nvPr>
            <p:ph type="sldNum" sz="quarter" idx="29"/>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441357145"/>
      </p:ext>
    </p:extLst>
  </p:cSld>
  <p:clrMapOvr>
    <a:masterClrMapping/>
  </p:clrMapOvr>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a:t>Add profile photo</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a:t>
            </a:r>
            <a:br>
              <a:rPr lang="en-US"/>
            </a:br>
            <a:r>
              <a:rPr lang="en-US"/>
              <a:t>Last name 21pt</a:t>
            </a:r>
          </a:p>
          <a:p>
            <a:pPr lvl="1"/>
            <a:r>
              <a:rPr lang="en-US"/>
              <a:t>Role 16pt</a:t>
            </a:r>
          </a:p>
          <a:p>
            <a:pPr lvl="2"/>
            <a:r>
              <a:rPr lang="en-US"/>
              <a:t>Short bio 12pt</a:t>
            </a:r>
          </a:p>
          <a:p>
            <a:pPr lvl="3"/>
            <a:r>
              <a:rPr lang="en-US"/>
              <a:t>Bullet point 12pt</a:t>
            </a:r>
          </a:p>
        </p:txBody>
      </p:sp>
      <p:sp>
        <p:nvSpPr>
          <p:cNvPr id="5" name="Date Placeholder 4">
            <a:extLst>
              <a:ext uri="{FF2B5EF4-FFF2-40B4-BE49-F238E27FC236}">
                <a16:creationId xmlns:a16="http://schemas.microsoft.com/office/drawing/2014/main" id="{E2E3109A-368D-4DCA-B078-4A0F050889E0}"/>
              </a:ext>
            </a:extLst>
          </p:cNvPr>
          <p:cNvSpPr>
            <a:spLocks noGrp="1"/>
          </p:cNvSpPr>
          <p:nvPr>
            <p:ph type="dt" sz="half" idx="30"/>
          </p:nvPr>
        </p:nvSpPr>
        <p:spPr/>
        <p:txBody>
          <a:bodyPr/>
          <a:lstStyle/>
          <a:p>
            <a:endParaRPr lang="en-US"/>
          </a:p>
        </p:txBody>
      </p:sp>
      <p:sp>
        <p:nvSpPr>
          <p:cNvPr id="6" name="Slide Number Placeholder 5">
            <a:extLst>
              <a:ext uri="{FF2B5EF4-FFF2-40B4-BE49-F238E27FC236}">
                <a16:creationId xmlns:a16="http://schemas.microsoft.com/office/drawing/2014/main" id="{6EA0C8D5-C033-461A-958D-290DCBC41F1C}"/>
              </a:ext>
            </a:extLst>
          </p:cNvPr>
          <p:cNvSpPr>
            <a:spLocks noGrp="1"/>
          </p:cNvSpPr>
          <p:nvPr>
            <p:ph type="sldNum" sz="quarter" idx="3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96613856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ay 3">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8D841A-AE0E-A113-3AF4-416344073926}"/>
              </a:ext>
            </a:extLst>
          </p:cNvPr>
          <p:cNvPicPr>
            <a:picLocks noChangeAspect="1"/>
          </p:cNvPicPr>
          <p:nvPr userDrawn="1"/>
        </p:nvPicPr>
        <p:blipFill>
          <a:blip r:embed="rId2"/>
          <a:srcRect/>
          <a:stretch/>
        </p:blipFill>
        <p:spPr>
          <a:xfrm>
            <a:off x="-17713" y="-4479"/>
            <a:ext cx="12227426"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E4C23E13-553E-8CAC-30D2-ABB45243E32A}"/>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4C4AE246-3507-2C60-3E77-80A401FFA0AE}"/>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0C865284-A704-B65E-8109-674A5BB60D55}"/>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59B4518E-C8F6-238D-D450-7DCE9CF7D3B0}"/>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71139676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a:t> </a:t>
            </a:r>
            <a:endParaRPr lang="en-US"/>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a:t> </a:t>
            </a:r>
            <a:endParaRPr lang="en-US"/>
          </a:p>
        </p:txBody>
      </p:sp>
      <p:sp>
        <p:nvSpPr>
          <p:cNvPr id="5" name="Date Placeholder 4">
            <a:extLst>
              <a:ext uri="{FF2B5EF4-FFF2-40B4-BE49-F238E27FC236}">
                <a16:creationId xmlns:a16="http://schemas.microsoft.com/office/drawing/2014/main" id="{32EF35D7-1CC8-4C79-A1E0-8638A1ED7CAD}"/>
              </a:ext>
            </a:extLst>
          </p:cNvPr>
          <p:cNvSpPr>
            <a:spLocks noGrp="1"/>
          </p:cNvSpPr>
          <p:nvPr>
            <p:ph type="dt" sz="half" idx="36"/>
          </p:nvPr>
        </p:nvSpPr>
        <p:spPr/>
        <p:txBody>
          <a:bodyPr/>
          <a:lstStyle/>
          <a:p>
            <a:endParaRPr lang="en-US"/>
          </a:p>
        </p:txBody>
      </p:sp>
      <p:sp>
        <p:nvSpPr>
          <p:cNvPr id="6" name="Slide Number Placeholder 5">
            <a:extLst>
              <a:ext uri="{FF2B5EF4-FFF2-40B4-BE49-F238E27FC236}">
                <a16:creationId xmlns:a16="http://schemas.microsoft.com/office/drawing/2014/main" id="{6C301404-8E34-4C2F-8D99-239BD7B88412}"/>
              </a:ext>
            </a:extLst>
          </p:cNvPr>
          <p:cNvSpPr>
            <a:spLocks noGrp="1"/>
          </p:cNvSpPr>
          <p:nvPr>
            <p:ph type="sldNum" sz="quarter" idx="37"/>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876115127"/>
      </p:ext>
    </p:extLst>
  </p:cSld>
  <p:clrMapOvr>
    <a:masterClrMapping/>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a:t>Add profile photo</a:t>
            </a:r>
            <a:endParaRPr lang="en-US"/>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a:t>Add profile photo</a:t>
            </a:r>
            <a:endParaRPr lang="en-US"/>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a:t>
            </a:r>
          </a:p>
          <a:p>
            <a:pPr lvl="1"/>
            <a:r>
              <a:rPr lang="en-US"/>
              <a:t>Role 16pt</a:t>
            </a:r>
          </a:p>
          <a:p>
            <a:pPr lvl="2"/>
            <a:r>
              <a:rPr lang="en-US"/>
              <a:t>Short bio 12pt</a:t>
            </a:r>
          </a:p>
          <a:p>
            <a:pPr lvl="3"/>
            <a:r>
              <a:rPr lang="en-US"/>
              <a:t>Bullet point 12pt</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a:t> </a:t>
            </a:r>
            <a:endParaRPr lang="en-US"/>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a:t> </a:t>
            </a:r>
            <a:endParaRPr lang="en-US"/>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a:t> </a:t>
            </a:r>
            <a:endParaRPr lang="en-US"/>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a:t> </a:t>
            </a:r>
            <a:endParaRPr lang="en-US"/>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a:t> </a:t>
            </a:r>
            <a:endParaRPr lang="en-US"/>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a:t> </a:t>
            </a:r>
            <a:endParaRPr lang="en-US"/>
          </a:p>
        </p:txBody>
      </p:sp>
      <p:sp>
        <p:nvSpPr>
          <p:cNvPr id="5" name="Date Placeholder 4">
            <a:extLst>
              <a:ext uri="{FF2B5EF4-FFF2-40B4-BE49-F238E27FC236}">
                <a16:creationId xmlns:a16="http://schemas.microsoft.com/office/drawing/2014/main" id="{35284481-1B7D-4FEF-AD70-CBFD72F62133}"/>
              </a:ext>
            </a:extLst>
          </p:cNvPr>
          <p:cNvSpPr>
            <a:spLocks noGrp="1"/>
          </p:cNvSpPr>
          <p:nvPr>
            <p:ph type="dt" sz="half" idx="36"/>
          </p:nvPr>
        </p:nvSpPr>
        <p:spPr/>
        <p:txBody>
          <a:bodyPr/>
          <a:lstStyle/>
          <a:p>
            <a:endParaRPr lang="en-US"/>
          </a:p>
        </p:txBody>
      </p:sp>
      <p:sp>
        <p:nvSpPr>
          <p:cNvPr id="6" name="Slide Number Placeholder 5">
            <a:extLst>
              <a:ext uri="{FF2B5EF4-FFF2-40B4-BE49-F238E27FC236}">
                <a16:creationId xmlns:a16="http://schemas.microsoft.com/office/drawing/2014/main" id="{651B611A-32AD-4363-9F59-4DD34EEBD070}"/>
              </a:ext>
            </a:extLst>
          </p:cNvPr>
          <p:cNvSpPr>
            <a:spLocks noGrp="1"/>
          </p:cNvSpPr>
          <p:nvPr>
            <p:ph type="sldNum" sz="quarter" idx="37"/>
          </p:nvPr>
        </p:nvSpPr>
        <p:spPr/>
        <p:txBody>
          <a:bodyPr/>
          <a:lstStyle/>
          <a:p>
            <a:fld id="{1F90F471-3972-4120-B8B3-0237DE626C35}" type="slidenum">
              <a:rPr lang="en-US" smtClean="0"/>
              <a:pPr/>
              <a:t>‹#›</a:t>
            </a:fld>
            <a:endParaRPr lang="en-US"/>
          </a:p>
        </p:txBody>
      </p:sp>
      <p:sp>
        <p:nvSpPr>
          <p:cNvPr id="30" name="Footer Placeholder 3">
            <a:extLst>
              <a:ext uri="{FF2B5EF4-FFF2-40B4-BE49-F238E27FC236}">
                <a16:creationId xmlns:a16="http://schemas.microsoft.com/office/drawing/2014/main" id="{0E5A3736-C9C6-4311-80A7-2FFA47E25154}"/>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2309997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703">
          <p15:clr>
            <a:srgbClr val="C35EA4"/>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a:t>Place text here, use indent to access other levels 20pt</a:t>
            </a:r>
          </a:p>
          <a:p>
            <a:pPr lvl="1"/>
            <a:r>
              <a:rPr lang="en-GB"/>
              <a:t>Second level 20pt</a:t>
            </a:r>
          </a:p>
          <a:p>
            <a:pPr lvl="2"/>
            <a:r>
              <a:rPr lang="en-GB"/>
              <a:t>Third level 20pt</a:t>
            </a:r>
          </a:p>
          <a:p>
            <a:pPr lvl="3"/>
            <a:r>
              <a:rPr lang="en-GB"/>
              <a:t>Fourth level 18pt</a:t>
            </a:r>
          </a:p>
          <a:p>
            <a:pPr lvl="4"/>
            <a:r>
              <a:rPr lang="en-GB"/>
              <a:t>Fifth level 18pt</a:t>
            </a:r>
            <a:endParaRPr lang="en-US"/>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a:t>Place headline here (36pt, min 30pt)</a:t>
            </a:r>
            <a:endParaRPr lang="en-US"/>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a:t>Add profile photo</a:t>
            </a:r>
            <a:endParaRPr lang="en-US"/>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a:t>Role 14pt</a:t>
            </a:r>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a:t> </a:t>
            </a:r>
            <a:endParaRPr lang="en-US"/>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a:t> </a:t>
            </a:r>
            <a:endParaRPr lang="en-US"/>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a:t> </a:t>
            </a:r>
            <a:endParaRPr lang="en-US"/>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a:t> </a:t>
            </a:r>
            <a:endParaRPr lang="en-US"/>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a:t> </a:t>
            </a:r>
            <a:endParaRPr lang="en-US"/>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a:t> </a:t>
            </a:r>
            <a:endParaRPr lang="en-US"/>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a:t> </a:t>
            </a:r>
            <a:endParaRPr lang="en-US"/>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a:t> </a:t>
            </a:r>
            <a:endParaRPr lang="en-US"/>
          </a:p>
        </p:txBody>
      </p:sp>
      <p:sp>
        <p:nvSpPr>
          <p:cNvPr id="6" name="Date Placeholder 5">
            <a:extLst>
              <a:ext uri="{FF2B5EF4-FFF2-40B4-BE49-F238E27FC236}">
                <a16:creationId xmlns:a16="http://schemas.microsoft.com/office/drawing/2014/main" id="{B30291C7-0C7B-43D2-8CFC-304243A1CD04}"/>
              </a:ext>
            </a:extLst>
          </p:cNvPr>
          <p:cNvSpPr>
            <a:spLocks noGrp="1"/>
          </p:cNvSpPr>
          <p:nvPr>
            <p:ph type="dt" sz="half" idx="60"/>
          </p:nvPr>
        </p:nvSpPr>
        <p:spPr/>
        <p:txBody>
          <a:bodyPr/>
          <a:lstStyle/>
          <a:p>
            <a:endParaRPr lang="en-US"/>
          </a:p>
        </p:txBody>
      </p:sp>
      <p:sp>
        <p:nvSpPr>
          <p:cNvPr id="7" name="Slide Number Placeholder 6">
            <a:extLst>
              <a:ext uri="{FF2B5EF4-FFF2-40B4-BE49-F238E27FC236}">
                <a16:creationId xmlns:a16="http://schemas.microsoft.com/office/drawing/2014/main" id="{929EADAF-2195-4A35-8FEB-B95CCB8CCE5C}"/>
              </a:ext>
            </a:extLst>
          </p:cNvPr>
          <p:cNvSpPr>
            <a:spLocks noGrp="1"/>
          </p:cNvSpPr>
          <p:nvPr>
            <p:ph type="sldNum" sz="quarter" idx="6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906144316"/>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Drag picture to placeholder or click icon to add, then ‘Send to Back’</a:t>
            </a:r>
            <a:endParaRPr lang="en-US"/>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a:t>Place headline here (36pt, min 30pt)</a:t>
            </a:r>
            <a:endParaRPr lang="en-US"/>
          </a:p>
        </p:txBody>
      </p:sp>
      <p:pic>
        <p:nvPicPr>
          <p:cNvPr id="2" name="Picture 1">
            <a:extLst>
              <a:ext uri="{FF2B5EF4-FFF2-40B4-BE49-F238E27FC236}">
                <a16:creationId xmlns:a16="http://schemas.microsoft.com/office/drawing/2014/main" id="{296067A3-9F0D-44FB-B267-D94DE708562D}"/>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 </a:t>
            </a:r>
            <a:r>
              <a:rPr lang="en-GB"/>
              <a:t>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7" name="Date Placeholder 6">
            <a:extLst>
              <a:ext uri="{FF2B5EF4-FFF2-40B4-BE49-F238E27FC236}">
                <a16:creationId xmlns:a16="http://schemas.microsoft.com/office/drawing/2014/main" id="{1A84FC82-B8F8-4C4C-8DB2-C1B82A51BA01}"/>
              </a:ext>
            </a:extLst>
          </p:cNvPr>
          <p:cNvSpPr>
            <a:spLocks noGrp="1"/>
          </p:cNvSpPr>
          <p:nvPr>
            <p:ph type="dt" sz="half" idx="16"/>
          </p:nvPr>
        </p:nvSpPr>
        <p:spPr/>
        <p:txBody>
          <a:bodyPr/>
          <a:lstStyle/>
          <a:p>
            <a:endParaRPr lang="en-US"/>
          </a:p>
        </p:txBody>
      </p:sp>
      <p:sp>
        <p:nvSpPr>
          <p:cNvPr id="9" name="Slide Number Placeholder 8">
            <a:extLst>
              <a:ext uri="{FF2B5EF4-FFF2-40B4-BE49-F238E27FC236}">
                <a16:creationId xmlns:a16="http://schemas.microsoft.com/office/drawing/2014/main" id="{D3C32B40-3B58-479B-A589-9823B0E14C8E}"/>
              </a:ext>
            </a:extLst>
          </p:cNvPr>
          <p:cNvSpPr>
            <a:spLocks noGrp="1"/>
          </p:cNvSpPr>
          <p:nvPr>
            <p:ph type="sldNum" sz="quarter" idx="17"/>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8D53ECFC-028B-4E16-9620-7FF8225BDC2F}"/>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898697084"/>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a:t>Drag picture to placeholder or click icon to add</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a:t>Place headline here (36pt, min 30pt)</a:t>
            </a:r>
            <a:endParaRPr lang="en-US"/>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US"/>
              <a:t>Place sub-headline here</a:t>
            </a:r>
            <a:r>
              <a:rPr lang="en-GB"/>
              <a:t> in Palatino Linotype 24pt</a:t>
            </a:r>
            <a:r>
              <a:rPr lang="en-US"/>
              <a:t>, indent for other levels</a:t>
            </a:r>
          </a:p>
          <a:p>
            <a:pPr lvl="1"/>
            <a:r>
              <a:rPr lang="en-US"/>
              <a:t>Second level 18pt</a:t>
            </a:r>
          </a:p>
          <a:p>
            <a:pPr lvl="2"/>
            <a:r>
              <a:rPr lang="en-US"/>
              <a:t>Third level bullet 18pt</a:t>
            </a:r>
          </a:p>
          <a:p>
            <a:pPr lvl="3"/>
            <a:r>
              <a:rPr lang="en-US"/>
              <a:t>Fourth level bullet 16pt</a:t>
            </a:r>
          </a:p>
          <a:p>
            <a:pPr lvl="4"/>
            <a:r>
              <a:rPr lang="en-US"/>
              <a:t>Fifth level bullet 16pt</a:t>
            </a:r>
          </a:p>
        </p:txBody>
      </p:sp>
      <p:sp>
        <p:nvSpPr>
          <p:cNvPr id="12" name="GTS_WH">
            <a:extLst>
              <a:ext uri="{FF2B5EF4-FFF2-40B4-BE49-F238E27FC236}">
                <a16:creationId xmlns:a16="http://schemas.microsoft.com/office/drawing/2014/main" id="{9742AFA2-2F86-4FC9-AB33-FE5A8DC3B4C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C71BDB60-63D2-4785-893C-E73763A3728F}"/>
              </a:ext>
            </a:extLst>
          </p:cNvPr>
          <p:cNvSpPr>
            <a:spLocks noGrp="1"/>
          </p:cNvSpPr>
          <p:nvPr>
            <p:ph type="dt" sz="half" idx="17"/>
          </p:nvPr>
        </p:nvSpPr>
        <p:spPr/>
        <p:txBody>
          <a:bodyPr/>
          <a:lstStyle/>
          <a:p>
            <a:endParaRPr lang="en-US"/>
          </a:p>
        </p:txBody>
      </p:sp>
      <p:sp>
        <p:nvSpPr>
          <p:cNvPr id="5" name="Slide Number Placeholder 4">
            <a:extLst>
              <a:ext uri="{FF2B5EF4-FFF2-40B4-BE49-F238E27FC236}">
                <a16:creationId xmlns:a16="http://schemas.microsoft.com/office/drawing/2014/main" id="{3BD511C9-42FA-4DE8-9CC5-2E1BE2E66433}"/>
              </a:ext>
            </a:extLst>
          </p:cNvPr>
          <p:cNvSpPr>
            <a:spLocks noGrp="1"/>
          </p:cNvSpPr>
          <p:nvPr>
            <p:ph type="sldNum" sz="quarter" idx="18"/>
          </p:nvPr>
        </p:nvSpPr>
        <p:spPr/>
        <p:txBody>
          <a:bodyPr/>
          <a:lstStyle/>
          <a:p>
            <a:fld id="{1F90F471-3972-4120-B8B3-0237DE626C35}" type="slidenum">
              <a:rPr lang="en-US" smtClean="0"/>
              <a:pPr/>
              <a:t>‹#›</a:t>
            </a:fld>
            <a:endParaRPr lang="en-US"/>
          </a:p>
        </p:txBody>
      </p:sp>
      <p:sp>
        <p:nvSpPr>
          <p:cNvPr id="13" name="Footer Placeholder 3">
            <a:extLst>
              <a:ext uri="{FF2B5EF4-FFF2-40B4-BE49-F238E27FC236}">
                <a16:creationId xmlns:a16="http://schemas.microsoft.com/office/drawing/2014/main" id="{F77C3923-DF26-4DDD-85E3-7AA6D35E27BF}"/>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26784308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6" name="Date Placeholder 5">
            <a:extLst>
              <a:ext uri="{FF2B5EF4-FFF2-40B4-BE49-F238E27FC236}">
                <a16:creationId xmlns:a16="http://schemas.microsoft.com/office/drawing/2014/main" id="{91CC36B3-A978-4435-96FC-F8B3A1FA6663}"/>
              </a:ext>
            </a:extLst>
          </p:cNvPr>
          <p:cNvSpPr>
            <a:spLocks noGrp="1"/>
          </p:cNvSpPr>
          <p:nvPr>
            <p:ph type="dt" sz="half" idx="14"/>
          </p:nvPr>
        </p:nvSpPr>
        <p:spPr/>
        <p:txBody>
          <a:bodyPr/>
          <a:lstStyle/>
          <a:p>
            <a:endParaRPr lang="en-US"/>
          </a:p>
        </p:txBody>
      </p:sp>
      <p:sp>
        <p:nvSpPr>
          <p:cNvPr id="8" name="Slide Number Placeholder 7">
            <a:extLst>
              <a:ext uri="{FF2B5EF4-FFF2-40B4-BE49-F238E27FC236}">
                <a16:creationId xmlns:a16="http://schemas.microsoft.com/office/drawing/2014/main" id="{2DBAD95D-8CC0-461D-B13E-1E3ABF745642}"/>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3257235421"/>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a:t>Drag picture to placeholder or click icon to add</a:t>
            </a: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a:t>Place quote or key message here 54pt</a:t>
            </a:r>
          </a:p>
        </p:txBody>
      </p:sp>
      <p:sp>
        <p:nvSpPr>
          <p:cNvPr id="5" name="Date Placeholder 4">
            <a:extLst>
              <a:ext uri="{FF2B5EF4-FFF2-40B4-BE49-F238E27FC236}">
                <a16:creationId xmlns:a16="http://schemas.microsoft.com/office/drawing/2014/main" id="{1A786A7A-D9D5-47DA-82CE-8DBF6730F594}"/>
              </a:ext>
            </a:extLst>
          </p:cNvPr>
          <p:cNvSpPr>
            <a:spLocks noGrp="1"/>
          </p:cNvSpPr>
          <p:nvPr>
            <p:ph type="dt" sz="half" idx="14"/>
          </p:nvPr>
        </p:nvSpPr>
        <p:spPr/>
        <p:txBody>
          <a:bodyPr/>
          <a:lstStyle/>
          <a:p>
            <a:endParaRPr lang="en-US"/>
          </a:p>
        </p:txBody>
      </p:sp>
      <p:sp>
        <p:nvSpPr>
          <p:cNvPr id="6" name="Slide Number Placeholder 5">
            <a:extLst>
              <a:ext uri="{FF2B5EF4-FFF2-40B4-BE49-F238E27FC236}">
                <a16:creationId xmlns:a16="http://schemas.microsoft.com/office/drawing/2014/main" id="{4C844972-5B37-42E7-9449-D3BA0BF56090}"/>
              </a:ext>
            </a:extLst>
          </p:cNvPr>
          <p:cNvSpPr>
            <a:spLocks noGrp="1"/>
          </p:cNvSpPr>
          <p:nvPr>
            <p:ph type="sldNum" sz="quarter" idx="15"/>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9425456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userDrawn="1"/>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a:t>Drag picture to placeholder or click icon to add</a:t>
            </a:r>
            <a:endParaRPr lang="en-US"/>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userDrawn="1"/>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userDrawn="1"/>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A8ACEE3D-E490-48C4-9EDD-A3D64349DFA9}"/>
              </a:ext>
            </a:extLst>
          </p:cNvPr>
          <p:cNvSpPr>
            <a:spLocks noGrp="1"/>
          </p:cNvSpPr>
          <p:nvPr>
            <p:ph type="dt" sz="half" idx="25"/>
          </p:nvPr>
        </p:nvSpPr>
        <p:spPr/>
        <p:txBody>
          <a:bodyPr/>
          <a:lstStyle/>
          <a:p>
            <a:endParaRPr lang="en-US"/>
          </a:p>
        </p:txBody>
      </p:sp>
      <p:sp>
        <p:nvSpPr>
          <p:cNvPr id="6" name="Slide Number Placeholder 5">
            <a:extLst>
              <a:ext uri="{FF2B5EF4-FFF2-40B4-BE49-F238E27FC236}">
                <a16:creationId xmlns:a16="http://schemas.microsoft.com/office/drawing/2014/main" id="{0C04B91A-AC4F-4911-8401-AA8DD14F283A}"/>
              </a:ext>
            </a:extLst>
          </p:cNvPr>
          <p:cNvSpPr>
            <a:spLocks noGrp="1"/>
          </p:cNvSpPr>
          <p:nvPr>
            <p:ph type="sldNum" sz="quarter" idx="26"/>
          </p:nvPr>
        </p:nvSpPr>
        <p:spPr/>
        <p:txBody>
          <a:bodyPr/>
          <a:lstStyle>
            <a:lvl1pPr>
              <a:defRPr>
                <a:solidFill>
                  <a:schemeClr val="bg1"/>
                </a:solidFill>
              </a:defRPr>
            </a:lvl1pPr>
          </a:lstStyle>
          <a:p>
            <a:fld id="{1F90F471-3972-4120-B8B3-0237DE626C35}" type="slidenum">
              <a:rPr lang="en-US" smtClean="0"/>
              <a:pPr/>
              <a:t>‹#›</a:t>
            </a:fld>
            <a:endParaRPr lang="en-US"/>
          </a:p>
        </p:txBody>
      </p:sp>
      <p:sp>
        <p:nvSpPr>
          <p:cNvPr id="26" name="Footer Placeholder 3">
            <a:extLst>
              <a:ext uri="{FF2B5EF4-FFF2-40B4-BE49-F238E27FC236}">
                <a16:creationId xmlns:a16="http://schemas.microsoft.com/office/drawing/2014/main" id="{85A95DA0-4CC3-42BB-A186-3CFB82C7DFEA}"/>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2025 Accenture. All rights reserved.</a:t>
            </a:r>
          </a:p>
        </p:txBody>
      </p:sp>
    </p:spTree>
    <p:extLst>
      <p:ext uri="{BB962C8B-B14F-4D97-AF65-F5344CB8AC3E}">
        <p14:creationId xmlns:p14="http://schemas.microsoft.com/office/powerpoint/2010/main" val="3583406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atistics 2">
    <p:bg>
      <p:bgRef idx="1001">
        <a:schemeClr val="bg1"/>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2B70CB6-23E9-4FFC-BB1B-65EBB0571979}"/>
              </a:ext>
            </a:extLst>
          </p:cNvPr>
          <p:cNvSpPr>
            <a:spLocks noGrp="1"/>
          </p:cNvSpPr>
          <p:nvPr>
            <p:ph type="title"/>
          </p:nvPr>
        </p:nvSpPr>
        <p:spPr>
          <a:xfrm>
            <a:off x="381000" y="380999"/>
            <a:ext cx="5333969" cy="2393952"/>
          </a:xfrm>
        </p:spPr>
        <p:txBody>
          <a:bodyPr anchor="ctr"/>
          <a:lstStyle/>
          <a:p>
            <a:r>
              <a:rPr lang="en-GB"/>
              <a:t>Click to edit Master title style</a:t>
            </a:r>
            <a:endParaRPr lang="en-US"/>
          </a:p>
        </p:txBody>
      </p:sp>
      <p:sp>
        <p:nvSpPr>
          <p:cNvPr id="10" name="Rectangle 9">
            <a:extLst>
              <a:ext uri="{FF2B5EF4-FFF2-40B4-BE49-F238E27FC236}">
                <a16:creationId xmlns:a16="http://schemas.microsoft.com/office/drawing/2014/main" id="{7F8DBAF1-DC97-4CAB-B174-0AAA55CCB2E8}"/>
              </a:ext>
            </a:extLst>
          </p:cNvPr>
          <p:cNvSpPr/>
          <p:nvPr userDrawn="1"/>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userDrawn="1"/>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userDrawn="1"/>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a:t>Drag picture to placeholder </a:t>
            </a:r>
          </a:p>
          <a:p>
            <a:r>
              <a:rPr lang="en-GB"/>
              <a:t>or click icon to add</a:t>
            </a:r>
            <a:endParaRPr lang="en-US"/>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 </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a:t>Drag picture to placeholder </a:t>
            </a:r>
          </a:p>
          <a:p>
            <a:pPr marL="228600" lvl="0" indent="-228600" algn="ctr"/>
            <a:r>
              <a:rPr lang="en-GB"/>
              <a:t>or click icon to add</a:t>
            </a:r>
            <a:endParaRPr lang="en-US"/>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a:t>00x</a:t>
            </a:r>
            <a:endParaRPr lang="en-US"/>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a:t>Stat headline</a:t>
            </a:r>
          </a:p>
          <a:p>
            <a:pPr marL="285750" lvl="1" indent="-285750" algn="l" defTabSz="914400" rtl="0" eaLnBrk="1" latinLnBrk="0" hangingPunct="1">
              <a:lnSpc>
                <a:spcPct val="100000"/>
              </a:lnSpc>
              <a:spcBef>
                <a:spcPts val="0"/>
              </a:spcBef>
              <a:spcAft>
                <a:spcPts val="0"/>
              </a:spcAft>
            </a:pPr>
            <a:r>
              <a:rPr lang="en-US"/>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a:t>Bullet point 16pt</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5C40A698-E7DB-4624-B7D9-5624ABB23E77}"/>
              </a:ext>
            </a:extLst>
          </p:cNvPr>
          <p:cNvSpPr>
            <a:spLocks noGrp="1"/>
          </p:cNvSpPr>
          <p:nvPr>
            <p:ph type="dt" sz="half" idx="26"/>
          </p:nvPr>
        </p:nvSpPr>
        <p:spPr/>
        <p:txBody>
          <a:bodyPr/>
          <a:lstStyle/>
          <a:p>
            <a:endParaRPr lang="en-US"/>
          </a:p>
        </p:txBody>
      </p:sp>
      <p:sp>
        <p:nvSpPr>
          <p:cNvPr id="6" name="Slide Number Placeholder 5">
            <a:extLst>
              <a:ext uri="{FF2B5EF4-FFF2-40B4-BE49-F238E27FC236}">
                <a16:creationId xmlns:a16="http://schemas.microsoft.com/office/drawing/2014/main" id="{6AE00E20-EA02-4CDC-95F3-0B3EA7041BD7}"/>
              </a:ext>
            </a:extLst>
          </p:cNvPr>
          <p:cNvSpPr>
            <a:spLocks noGrp="1"/>
          </p:cNvSpPr>
          <p:nvPr>
            <p:ph type="sldNum" sz="quarter" idx="27"/>
          </p:nvPr>
        </p:nvSpPr>
        <p:spPr/>
        <p:txBody>
          <a:bodyPr/>
          <a:lstStyle>
            <a:lvl1pPr>
              <a:defRPr>
                <a:solidFill>
                  <a:schemeClr val="bg1"/>
                </a:solidFill>
              </a:defRPr>
            </a:lvl1pPr>
          </a:lstStyle>
          <a:p>
            <a:fld id="{1F90F471-3972-4120-B8B3-0237DE626C35}" type="slidenum">
              <a:rPr lang="en-US" smtClean="0"/>
              <a:pPr/>
              <a:t>‹#›</a:t>
            </a:fld>
            <a:endParaRPr lang="en-US"/>
          </a:p>
        </p:txBody>
      </p:sp>
      <p:sp>
        <p:nvSpPr>
          <p:cNvPr id="26" name="Footer Placeholder 3">
            <a:extLst>
              <a:ext uri="{FF2B5EF4-FFF2-40B4-BE49-F238E27FC236}">
                <a16:creationId xmlns:a16="http://schemas.microsoft.com/office/drawing/2014/main" id="{270D0A86-B078-47E6-B09D-9429129BD768}"/>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2025 Accenture. All rights reserved.</a:t>
            </a:r>
          </a:p>
        </p:txBody>
      </p:sp>
    </p:spTree>
    <p:extLst>
      <p:ext uri="{BB962C8B-B14F-4D97-AF65-F5344CB8AC3E}">
        <p14:creationId xmlns:p14="http://schemas.microsoft.com/office/powerpoint/2010/main" val="216861677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B9B3ED2B-6496-48D2-9FCC-98A919B60AF9}"/>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2F85338B-4F4A-4077-99F7-2698BAA545F5}"/>
              </a:ext>
            </a:extLst>
          </p:cNvPr>
          <p:cNvSpPr>
            <a:spLocks noGrp="1"/>
          </p:cNvSpPr>
          <p:nvPr>
            <p:ph type="sldNum" sz="quarter" idx="11"/>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669CB13A-E4BB-46D3-936E-B4BD4E53CAA8}"/>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106921973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ay 5">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7A378E-CCB9-B95E-EAF1-0FEA6A2351DD}"/>
              </a:ext>
            </a:extLst>
          </p:cNvPr>
          <p:cNvPicPr>
            <a:picLocks noChangeAspect="1"/>
          </p:cNvPicPr>
          <p:nvPr userDrawn="1"/>
        </p:nvPicPr>
        <p:blipFill>
          <a:blip r:embed="rId2"/>
          <a:srcRect/>
          <a:stretch/>
        </p:blipFill>
        <p:spPr>
          <a:xfrm>
            <a:off x="-17711" y="-4480"/>
            <a:ext cx="12227422" cy="6866956"/>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33E13488-72FD-0E33-A6F2-2285D4FE5ED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B651812D-08D5-7E1D-329A-428B9A0C47C1}"/>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98987D53-071E-4607-B9BE-20C235A4D5CE}"/>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2B27B451-623C-0461-A1FC-AD6C9E436521}"/>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412956168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userDrawn="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a:ln>
                <a:noFill/>
              </a:ln>
              <a:solidFill>
                <a:schemeClr val="bg2"/>
              </a:solidFill>
              <a:effectLst/>
              <a:uLnTx/>
              <a:uFillTx/>
            </a:endParaRP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B1D68B3B-7EEB-4EA8-993C-430603A166F3}"/>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5CFA01CF-71D3-40C7-8168-8E9BC701A2AC}"/>
              </a:ext>
            </a:extLst>
          </p:cNvPr>
          <p:cNvSpPr>
            <a:spLocks noGrp="1"/>
          </p:cNvSpPr>
          <p:nvPr>
            <p:ph type="sldNum" sz="quarter" idx="11"/>
          </p:nvPr>
        </p:nvSpPr>
        <p:spPr/>
        <p:txBody>
          <a:body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CC9D1668-977E-453D-82ED-6ABCFF2804F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2451504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a:t>Drag picture to placeholder or click icon to add, then send to back.</a:t>
            </a:r>
            <a:endParaRPr lang="en-US"/>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a:t>Place headline here 54pt</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userDrawn="1"/>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13791A68-0526-4B10-8725-674ED46D4C53}"/>
              </a:ext>
            </a:extLst>
          </p:cNvPr>
          <p:cNvSpPr>
            <a:spLocks noGrp="1"/>
          </p:cNvSpPr>
          <p:nvPr>
            <p:ph type="dt" sz="half" idx="11"/>
          </p:nvPr>
        </p:nvSpPr>
        <p:spPr/>
        <p:txBody>
          <a:bodyPr/>
          <a:lstStyle/>
          <a:p>
            <a:endParaRPr lang="en-US"/>
          </a:p>
        </p:txBody>
      </p:sp>
      <p:sp>
        <p:nvSpPr>
          <p:cNvPr id="6" name="Slide Number Placeholder 5">
            <a:extLst>
              <a:ext uri="{FF2B5EF4-FFF2-40B4-BE49-F238E27FC236}">
                <a16:creationId xmlns:a16="http://schemas.microsoft.com/office/drawing/2014/main" id="{57CA03CB-4264-4F68-9F35-0391A50EF82E}"/>
              </a:ext>
            </a:extLst>
          </p:cNvPr>
          <p:cNvSpPr>
            <a:spLocks noGrp="1"/>
          </p:cNvSpPr>
          <p:nvPr>
            <p:ph type="sldNum" sz="quarter" idx="12"/>
          </p:nvPr>
        </p:nvSpPr>
        <p:spPr/>
        <p:txBody>
          <a:bodyPr/>
          <a:lstStyle/>
          <a:p>
            <a:fld id="{1F90F471-3972-4120-B8B3-0237DE626C35}" type="slidenum">
              <a:rPr lang="en-US" smtClean="0"/>
              <a:pPr/>
              <a:t>‹#›</a:t>
            </a:fld>
            <a:endParaRPr lang="en-US"/>
          </a:p>
        </p:txBody>
      </p:sp>
      <p:sp>
        <p:nvSpPr>
          <p:cNvPr id="10" name="Footer Placeholder 3">
            <a:extLst>
              <a:ext uri="{FF2B5EF4-FFF2-40B4-BE49-F238E27FC236}">
                <a16:creationId xmlns:a16="http://schemas.microsoft.com/office/drawing/2014/main" id="{6BF2708B-7411-439F-ACDE-ACBD46CABC03}"/>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356993455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Date Placeholder 3">
            <a:extLst>
              <a:ext uri="{FF2B5EF4-FFF2-40B4-BE49-F238E27FC236}">
                <a16:creationId xmlns:a16="http://schemas.microsoft.com/office/drawing/2014/main" id="{0E7E258A-0B44-43BE-A3B3-ECE0D5D55A26}"/>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5851A548-5D5A-420A-BF48-ADAACADF1608}"/>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1991062860"/>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a:t>Place headline here (36pt, min 30pt)</a:t>
            </a:r>
            <a:endParaRPr lang="en-US"/>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a:t>Place subtitle here in Palatino Linotype 20pt</a:t>
            </a:r>
            <a:endParaRPr lang="en-US"/>
          </a:p>
        </p:txBody>
      </p:sp>
      <p:sp>
        <p:nvSpPr>
          <p:cNvPr id="6" name="Date Placeholder 5">
            <a:extLst>
              <a:ext uri="{FF2B5EF4-FFF2-40B4-BE49-F238E27FC236}">
                <a16:creationId xmlns:a16="http://schemas.microsoft.com/office/drawing/2014/main" id="{0B3B5648-1933-4CE2-8092-54D37C74B7BA}"/>
              </a:ext>
            </a:extLst>
          </p:cNvPr>
          <p:cNvSpPr>
            <a:spLocks noGrp="1"/>
          </p:cNvSpPr>
          <p:nvPr>
            <p:ph type="dt" sz="half" idx="12"/>
          </p:nvPr>
        </p:nvSpPr>
        <p:spPr/>
        <p:txBody>
          <a:bodyPr/>
          <a:lstStyle/>
          <a:p>
            <a:endParaRPr lang="en-US"/>
          </a:p>
        </p:txBody>
      </p:sp>
      <p:sp>
        <p:nvSpPr>
          <p:cNvPr id="8" name="Slide Number Placeholder 7">
            <a:extLst>
              <a:ext uri="{FF2B5EF4-FFF2-40B4-BE49-F238E27FC236}">
                <a16:creationId xmlns:a16="http://schemas.microsoft.com/office/drawing/2014/main" id="{2D77EF44-2533-4C8A-9BCE-17E84D8B3A4B}"/>
              </a:ext>
            </a:extLst>
          </p:cNvPr>
          <p:cNvSpPr>
            <a:spLocks noGrp="1"/>
          </p:cNvSpPr>
          <p:nvPr>
            <p:ph type="sldNum" sz="quarter" idx="13"/>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2661186942"/>
      </p:ext>
    </p:extLst>
  </p:cSld>
  <p:clrMapOvr>
    <a:masterClrMapping/>
  </p:clrMapOvr>
  <p:extLst>
    <p:ext uri="{DCECCB84-F9BA-43D5-87BE-67443E8EF086}">
      <p15:sldGuideLst xmlns:p15="http://schemas.microsoft.com/office/powerpoint/2012/main">
        <p15:guide id="1" orient="horz" pos="932">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976A793-E8C8-48E9-8AD9-3AA610159E5D}"/>
              </a:ext>
            </a:extLst>
          </p:cNvPr>
          <p:cNvSpPr>
            <a:spLocks noGrp="1"/>
          </p:cNvSpPr>
          <p:nvPr>
            <p:ph type="dt" sz="half" idx="10"/>
          </p:nvPr>
        </p:nvSpPr>
        <p:spPr/>
        <p:txBody>
          <a:bodyPr/>
          <a:lstStyle/>
          <a:p>
            <a:endParaRPr lang="en-US"/>
          </a:p>
        </p:txBody>
      </p:sp>
      <p:sp>
        <p:nvSpPr>
          <p:cNvPr id="6" name="Slide Number Placeholder 5">
            <a:extLst>
              <a:ext uri="{FF2B5EF4-FFF2-40B4-BE49-F238E27FC236}">
                <a16:creationId xmlns:a16="http://schemas.microsoft.com/office/drawing/2014/main" id="{704C117D-BB63-449A-A809-AA330D35AF64}"/>
              </a:ext>
            </a:extLst>
          </p:cNvPr>
          <p:cNvSpPr>
            <a:spLocks noGrp="1"/>
          </p:cNvSpPr>
          <p:nvPr>
            <p:ph type="sldNum" sz="quarter" idx="11"/>
          </p:nvPr>
        </p:nvSpPr>
        <p:spPr/>
        <p:txBody>
          <a:bodyPr/>
          <a:lstStyle/>
          <a:p>
            <a:fld id="{1F90F471-3972-4120-B8B3-0237DE626C35}" type="slidenum">
              <a:rPr lang="en-US" smtClean="0"/>
              <a:pPr/>
              <a:t>‹#›</a:t>
            </a:fld>
            <a:endParaRPr lang="en-US"/>
          </a:p>
        </p:txBody>
      </p:sp>
    </p:spTree>
    <p:extLst>
      <p:ext uri="{BB962C8B-B14F-4D97-AF65-F5344CB8AC3E}">
        <p14:creationId xmlns:p14="http://schemas.microsoft.com/office/powerpoint/2010/main" val="507257975"/>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ay 4">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2057431-02A3-DBC7-0B20-DC97998DC507}"/>
              </a:ext>
            </a:extLst>
          </p:cNvPr>
          <p:cNvPicPr>
            <a:picLocks noChangeAspect="1"/>
          </p:cNvPicPr>
          <p:nvPr userDrawn="1"/>
        </p:nvPicPr>
        <p:blipFill>
          <a:blip r:embed="rId2"/>
          <a:srcRect/>
          <a:stretch/>
        </p:blipFill>
        <p:spPr>
          <a:xfrm>
            <a:off x="-17712" y="-4479"/>
            <a:ext cx="12227424" cy="6866957"/>
          </a:xfrm>
          <a:prstGeom prst="rect">
            <a:avLst/>
          </a:prstGeom>
        </p:spPr>
      </p:pic>
      <p:sp>
        <p:nvSpPr>
          <p:cNvPr id="22" name="TextBox 21">
            <a:extLst>
              <a:ext uri="{FF2B5EF4-FFF2-40B4-BE49-F238E27FC236}">
                <a16:creationId xmlns:a16="http://schemas.microsoft.com/office/drawing/2014/main" id="{B55F5E3C-8C34-0352-CA56-BD3CB5E4B18C}"/>
              </a:ext>
            </a:extLst>
          </p:cNvPr>
          <p:cNvSpPr txBox="1"/>
          <p:nvPr userDrawn="1"/>
        </p:nvSpPr>
        <p:spPr>
          <a:xfrm>
            <a:off x="712556" y="1786030"/>
            <a:ext cx="7655486" cy="787908"/>
          </a:xfrm>
          <a:prstGeom prst="rect">
            <a:avLst/>
          </a:prstGeom>
        </p:spPr>
        <p:txBody>
          <a:bodyPr wrap="square" lIns="0" tIns="0" rIns="0" bIns="0" rtlCol="0">
            <a:spAutoFit/>
          </a:bodyPr>
          <a:lstStyle/>
          <a:p>
            <a:pPr marL="0" marR="0" indent="0" algn="l" defTabSz="975390" rtl="0" eaLnBrk="1" fontAlgn="auto" latinLnBrk="0" hangingPunct="1">
              <a:lnSpc>
                <a:spcPct val="100000"/>
              </a:lnSpc>
              <a:spcBef>
                <a:spcPts val="0"/>
              </a:spcBef>
              <a:spcAft>
                <a:spcPts val="0"/>
              </a:spcAft>
              <a:buClrTx/>
              <a:buSzTx/>
              <a:buFontTx/>
              <a:buNone/>
              <a:tabLst/>
            </a:pPr>
            <a:endParaRPr kumimoji="0" lang="en-US" sz="5120" b="1" i="0" u="none" strike="noStrike" kern="1200" cap="none" spc="0" normalizeH="0" baseline="0" noProof="0">
              <a:ln>
                <a:noFill/>
              </a:ln>
              <a:solidFill>
                <a:schemeClr val="bg1">
                  <a:alpha val="40000"/>
                </a:schemeClr>
              </a:solidFill>
              <a:effectLst/>
              <a:uLnTx/>
              <a:uFillTx/>
              <a:latin typeface="Graphik Semibold" panose="020B0503030202060203" pitchFamily="34" charset="77"/>
              <a:ea typeface="+mn-ea"/>
              <a:cs typeface="+mn-cs"/>
            </a:endParaRPr>
          </a:p>
        </p:txBody>
      </p:sp>
      <p:sp>
        <p:nvSpPr>
          <p:cNvPr id="24" name="Text Placeholder 23">
            <a:extLst>
              <a:ext uri="{FF2B5EF4-FFF2-40B4-BE49-F238E27FC236}">
                <a16:creationId xmlns:a16="http://schemas.microsoft.com/office/drawing/2014/main" id="{63400F2E-48D9-612B-934C-AEB7ACDACF81}"/>
              </a:ext>
            </a:extLst>
          </p:cNvPr>
          <p:cNvSpPr>
            <a:spLocks noGrp="1"/>
          </p:cNvSpPr>
          <p:nvPr>
            <p:ph type="body" sz="quarter" idx="10"/>
          </p:nvPr>
        </p:nvSpPr>
        <p:spPr>
          <a:xfrm>
            <a:off x="712895" y="1860193"/>
            <a:ext cx="7655559" cy="2628718"/>
          </a:xfrm>
          <a:prstGeom prst="rect">
            <a:avLst/>
          </a:prstGeom>
        </p:spPr>
        <p:txBody>
          <a:bodyPr/>
          <a:lstStyle>
            <a:lvl1pPr marL="0" indent="0">
              <a:lnSpc>
                <a:spcPts val="4651"/>
              </a:lnSpc>
              <a:buNone/>
              <a:defRPr sz="5120" b="1" i="0">
                <a:solidFill>
                  <a:schemeClr val="bg1"/>
                </a:solidFill>
                <a:latin typeface="Graphik Semibold" panose="020B0503030202060203" pitchFamily="34" charset="77"/>
              </a:defRPr>
            </a:lvl1pPr>
            <a:lvl2pPr marL="424664" indent="0">
              <a:lnSpc>
                <a:spcPts val="4651"/>
              </a:lnSpc>
              <a:buNone/>
              <a:defRPr sz="5120" b="1" i="0">
                <a:solidFill>
                  <a:schemeClr val="bg1"/>
                </a:solidFill>
                <a:latin typeface="Graphik Semibold" panose="020B0503030202060203" pitchFamily="34" charset="77"/>
              </a:defRPr>
            </a:lvl2pPr>
            <a:lvl3pPr marL="849328" indent="0">
              <a:lnSpc>
                <a:spcPts val="4651"/>
              </a:lnSpc>
              <a:buNone/>
              <a:defRPr sz="5120" b="1" i="0">
                <a:solidFill>
                  <a:schemeClr val="bg1"/>
                </a:solidFill>
                <a:latin typeface="Graphik Semibold" panose="020B0503030202060203" pitchFamily="34" charset="77"/>
              </a:defRPr>
            </a:lvl3pPr>
            <a:lvl4pPr marL="1273991" indent="0">
              <a:lnSpc>
                <a:spcPts val="4651"/>
              </a:lnSpc>
              <a:buNone/>
              <a:defRPr sz="5120" b="1" i="0">
                <a:solidFill>
                  <a:schemeClr val="bg1"/>
                </a:solidFill>
                <a:latin typeface="Graphik Semibold" panose="020B0503030202060203" pitchFamily="34" charset="77"/>
              </a:defRPr>
            </a:lvl4pPr>
            <a:lvl5pPr marL="1698655" indent="0">
              <a:lnSpc>
                <a:spcPts val="4651"/>
              </a:lnSpc>
              <a:buNone/>
              <a:defRPr sz="5120" b="1" i="0">
                <a:solidFill>
                  <a:schemeClr val="bg1"/>
                </a:solidFill>
                <a:latin typeface="Graphik Semibold" panose="020B0503030202060203" pitchFamily="34" charset="77"/>
              </a:defRPr>
            </a:lvl5pPr>
          </a:lstStyle>
          <a:p>
            <a:pPr lvl="0"/>
            <a:endParaRPr lang="en-US"/>
          </a:p>
        </p:txBody>
      </p:sp>
      <p:pic>
        <p:nvPicPr>
          <p:cNvPr id="3" name="Picture 2" descr="A white arrow on a black background&#10;&#10;AI-generated content may be incorrect.">
            <a:extLst>
              <a:ext uri="{FF2B5EF4-FFF2-40B4-BE49-F238E27FC236}">
                <a16:creationId xmlns:a16="http://schemas.microsoft.com/office/drawing/2014/main" id="{6B9EBB17-2A21-6002-1A8E-2C46E0592B02}"/>
              </a:ext>
            </a:extLst>
          </p:cNvPr>
          <p:cNvPicPr>
            <a:picLocks noChangeAspect="1"/>
          </p:cNvPicPr>
          <p:nvPr userDrawn="1"/>
        </p:nvPicPr>
        <p:blipFill>
          <a:blip r:embed="rId3"/>
          <a:stretch>
            <a:fillRect/>
          </a:stretch>
        </p:blipFill>
        <p:spPr>
          <a:xfrm>
            <a:off x="739530" y="650491"/>
            <a:ext cx="504134" cy="598598"/>
          </a:xfrm>
          <a:prstGeom prst="rect">
            <a:avLst/>
          </a:prstGeom>
        </p:spPr>
      </p:pic>
      <p:sp>
        <p:nvSpPr>
          <p:cNvPr id="4" name="Rectangle 3">
            <a:extLst>
              <a:ext uri="{FF2B5EF4-FFF2-40B4-BE49-F238E27FC236}">
                <a16:creationId xmlns:a16="http://schemas.microsoft.com/office/drawing/2014/main" id="{2D917FE9-B869-D5C9-27E2-C7A269B03AE3}"/>
              </a:ext>
            </a:extLst>
          </p:cNvPr>
          <p:cNvSpPr/>
          <p:nvPr userDrawn="1"/>
        </p:nvSpPr>
        <p:spPr>
          <a:xfrm>
            <a:off x="607110" y="5509005"/>
            <a:ext cx="2793104" cy="466212"/>
          </a:xfrm>
          <a:prstGeom prst="rect">
            <a:avLst/>
          </a:prstGeom>
          <a:solidFill>
            <a:schemeClr val="bg1">
              <a:alpha val="2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920"/>
          </a:p>
        </p:txBody>
      </p:sp>
      <p:sp>
        <p:nvSpPr>
          <p:cNvPr id="6" name="TextBox 5">
            <a:extLst>
              <a:ext uri="{FF2B5EF4-FFF2-40B4-BE49-F238E27FC236}">
                <a16:creationId xmlns:a16="http://schemas.microsoft.com/office/drawing/2014/main" id="{BACCB4FD-61D0-6469-66C9-C80359A8B99A}"/>
              </a:ext>
            </a:extLst>
          </p:cNvPr>
          <p:cNvSpPr txBox="1"/>
          <p:nvPr userDrawn="1"/>
        </p:nvSpPr>
        <p:spPr>
          <a:xfrm>
            <a:off x="812357" y="5558782"/>
            <a:ext cx="2504170" cy="336567"/>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187" b="0" i="0">
                <a:solidFill>
                  <a:srgbClr val="EBB0FE"/>
                </a:solidFill>
                <a:latin typeface="Graphik Medium" panose="020B0503030202060203" pitchFamily="34" charset="77"/>
              </a:rPr>
              <a:t>Data and AI Week</a:t>
            </a:r>
          </a:p>
        </p:txBody>
      </p:sp>
      <p:sp>
        <p:nvSpPr>
          <p:cNvPr id="9" name="TextBox 8">
            <a:extLst>
              <a:ext uri="{FF2B5EF4-FFF2-40B4-BE49-F238E27FC236}">
                <a16:creationId xmlns:a16="http://schemas.microsoft.com/office/drawing/2014/main" id="{9AE82BDD-6A39-728C-0DFC-83E37C5D096C}"/>
              </a:ext>
            </a:extLst>
          </p:cNvPr>
          <p:cNvSpPr txBox="1"/>
          <p:nvPr userDrawn="1"/>
        </p:nvSpPr>
        <p:spPr>
          <a:xfrm>
            <a:off x="717233" y="4751842"/>
            <a:ext cx="5390707" cy="344710"/>
          </a:xfrm>
          <a:prstGeom prst="rect">
            <a:avLst/>
          </a:prstGeom>
        </p:spPr>
        <p:txBody>
          <a:bodyPr wrap="square" lIns="0" tIns="0" rIns="0" bIns="0" rtlCol="0">
            <a:spAutoFit/>
          </a:bodyPr>
          <a:lstStyle/>
          <a:p>
            <a:pPr marL="0" marR="0" lvl="0" indent="0" algn="l" defTabSz="975390" rtl="0" eaLnBrk="1" fontAlgn="auto" latinLnBrk="0" hangingPunct="1">
              <a:lnSpc>
                <a:spcPct val="100000"/>
              </a:lnSpc>
              <a:spcBef>
                <a:spcPts val="0"/>
              </a:spcBef>
              <a:spcAft>
                <a:spcPts val="0"/>
              </a:spcAft>
              <a:buClrTx/>
              <a:buSzTx/>
              <a:buFontTx/>
              <a:buNone/>
              <a:tabLst/>
              <a:defRPr/>
            </a:pPr>
            <a:r>
              <a:rPr lang="en-US" sz="2240">
                <a:solidFill>
                  <a:schemeClr val="bg1"/>
                </a:solidFill>
                <a:latin typeface="Graphik Light" panose="020B0403030202060203" pitchFamily="34" charset="77"/>
              </a:rPr>
              <a:t>Work at the heart of </a:t>
            </a:r>
            <a:r>
              <a:rPr lang="en-US" sz="2240">
                <a:solidFill>
                  <a:schemeClr val="bg1"/>
                </a:solidFill>
              </a:rPr>
              <a:t>c</a:t>
            </a:r>
            <a:r>
              <a:rPr lang="en-US" sz="2240" b="1" i="1">
                <a:solidFill>
                  <a:schemeClr val="bg1"/>
                </a:solidFill>
                <a:latin typeface="Graphik Semibold" panose="020B0503030202060203" pitchFamily="34" charset="77"/>
              </a:rPr>
              <a:t>h</a:t>
            </a:r>
            <a:r>
              <a:rPr lang="en-US" sz="2240">
                <a:solidFill>
                  <a:schemeClr val="bg1"/>
                </a:solidFill>
                <a:latin typeface="Graphik Light" panose="020B0403030202060203" pitchFamily="34" charset="77"/>
              </a:rPr>
              <a:t>a</a:t>
            </a:r>
            <a:r>
              <a:rPr lang="en-US" sz="2240">
                <a:solidFill>
                  <a:schemeClr val="bg1"/>
                </a:solidFill>
              </a:rPr>
              <a:t>ng</a:t>
            </a:r>
            <a:r>
              <a:rPr lang="en-US" sz="2240">
                <a:solidFill>
                  <a:schemeClr val="bg1"/>
                </a:solidFill>
                <a:latin typeface="Graphik Light" panose="020B0403030202060203" pitchFamily="34" charset="77"/>
              </a:rPr>
              <a:t>e</a:t>
            </a:r>
          </a:p>
        </p:txBody>
      </p:sp>
    </p:spTree>
    <p:extLst>
      <p:ext uri="{BB962C8B-B14F-4D97-AF65-F5344CB8AC3E}">
        <p14:creationId xmlns:p14="http://schemas.microsoft.com/office/powerpoint/2010/main" val="2134379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7" name="TextBox 6">
            <a:extLst>
              <a:ext uri="{FF2B5EF4-FFF2-40B4-BE49-F238E27FC236}">
                <a16:creationId xmlns:a16="http://schemas.microsoft.com/office/drawing/2014/main" id="{35F21F7E-CEFA-4A8F-862E-8631C40CEA2C}"/>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userDrawn="1"/>
        </p:nvSpPr>
        <p:spPr bwMode="black">
          <a:xfrm>
            <a:off x="5779386" y="5382386"/>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43274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guide id="2" pos="3840">
          <p15:clr>
            <a:srgbClr val="C35EA4"/>
          </p15:clr>
        </p15:guide>
        <p15:guide id="3" orient="horz" pos="3608">
          <p15:clr>
            <a:srgbClr val="C35E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a:t>Insert Salutation</a:t>
            </a:r>
            <a:endParaRPr lang="en-US"/>
          </a:p>
        </p:txBody>
      </p:sp>
      <p:sp>
        <p:nvSpPr>
          <p:cNvPr id="11" name="TextBox 10">
            <a:extLst>
              <a:ext uri="{FF2B5EF4-FFF2-40B4-BE49-F238E27FC236}">
                <a16:creationId xmlns:a16="http://schemas.microsoft.com/office/drawing/2014/main" id="{0B104FBB-E799-42A8-A4FA-483DC489523D}"/>
              </a:ext>
            </a:extLst>
          </p:cNvPr>
          <p:cNvSpPr txBox="1"/>
          <p:nvPr userDrawn="1"/>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a:t>Format Background… &gt; Picture or texture fill &gt; Set to one of the dark or mid gradient options</a:t>
            </a:r>
            <a:endParaRPr lang="en-US" noProof="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userDrawn="1"/>
        </p:nvGrpSpPr>
        <p:grpSpPr bwMode="black">
          <a:xfrm>
            <a:off x="5154167" y="5374201"/>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3028452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3698">
          <p15:clr>
            <a:srgbClr val="C35EA4"/>
          </p15:clr>
        </p15:guide>
        <p15:guide id="2" pos="3840">
          <p15:clr>
            <a:srgbClr val="C35EA4"/>
          </p15:clr>
        </p15:guide>
        <p15:guide id="3" orient="horz" pos="2160">
          <p15:clr>
            <a:srgbClr val="C35EA4"/>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userDrawn="1"/>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a:t>Insert Salutation 72pt</a:t>
            </a:r>
            <a:endParaRPr lang="en-US"/>
          </a:p>
        </p:txBody>
      </p:sp>
      <p:sp>
        <p:nvSpPr>
          <p:cNvPr id="3" name="TextBox 2">
            <a:extLst>
              <a:ext uri="{FF2B5EF4-FFF2-40B4-BE49-F238E27FC236}">
                <a16:creationId xmlns:a16="http://schemas.microsoft.com/office/drawing/2014/main" id="{B87AD433-4B77-E741-930C-11F17D433B19}"/>
              </a:ext>
            </a:extLst>
          </p:cNvPr>
          <p:cNvSpPr txBox="1"/>
          <p:nvPr userDrawn="1"/>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a:p>
        </p:txBody>
      </p:sp>
    </p:spTree>
    <p:extLst>
      <p:ext uri="{BB962C8B-B14F-4D97-AF65-F5344CB8AC3E}">
        <p14:creationId xmlns:p14="http://schemas.microsoft.com/office/powerpoint/2010/main" val="68152074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p15:clr>
            <a:srgbClr val="C35EA4"/>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19.xml"/><Relationship Id="rId18" Type="http://schemas.openxmlformats.org/officeDocument/2006/relationships/slideLayout" Target="../slideLayouts/slideLayout24.xml"/><Relationship Id="rId26" Type="http://schemas.openxmlformats.org/officeDocument/2006/relationships/slideLayout" Target="../slideLayouts/slideLayout32.xml"/><Relationship Id="rId39" Type="http://schemas.openxmlformats.org/officeDocument/2006/relationships/slideLayout" Target="../slideLayouts/slideLayout45.xml"/><Relationship Id="rId21" Type="http://schemas.openxmlformats.org/officeDocument/2006/relationships/slideLayout" Target="../slideLayouts/slideLayout27.xml"/><Relationship Id="rId34" Type="http://schemas.openxmlformats.org/officeDocument/2006/relationships/slideLayout" Target="../slideLayouts/slideLayout40.xml"/><Relationship Id="rId42" Type="http://schemas.openxmlformats.org/officeDocument/2006/relationships/slideLayout" Target="../slideLayouts/slideLayout48.xml"/><Relationship Id="rId47" Type="http://schemas.openxmlformats.org/officeDocument/2006/relationships/slideLayout" Target="../slideLayouts/slideLayout53.xml"/><Relationship Id="rId7" Type="http://schemas.openxmlformats.org/officeDocument/2006/relationships/slideLayout" Target="../slideLayouts/slideLayout1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29" Type="http://schemas.openxmlformats.org/officeDocument/2006/relationships/slideLayout" Target="../slideLayouts/slideLayout35.xml"/><Relationship Id="rId11" Type="http://schemas.openxmlformats.org/officeDocument/2006/relationships/slideLayout" Target="../slideLayouts/slideLayout17.xml"/><Relationship Id="rId24" Type="http://schemas.openxmlformats.org/officeDocument/2006/relationships/slideLayout" Target="../slideLayouts/slideLayout30.xml"/><Relationship Id="rId32" Type="http://schemas.openxmlformats.org/officeDocument/2006/relationships/slideLayout" Target="../slideLayouts/slideLayout38.xml"/><Relationship Id="rId37" Type="http://schemas.openxmlformats.org/officeDocument/2006/relationships/slideLayout" Target="../slideLayouts/slideLayout43.xml"/><Relationship Id="rId40" Type="http://schemas.openxmlformats.org/officeDocument/2006/relationships/slideLayout" Target="../slideLayouts/slideLayout46.xml"/><Relationship Id="rId45" Type="http://schemas.openxmlformats.org/officeDocument/2006/relationships/slideLayout" Target="../slideLayouts/slideLayout51.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23" Type="http://schemas.openxmlformats.org/officeDocument/2006/relationships/slideLayout" Target="../slideLayouts/slideLayout29.xml"/><Relationship Id="rId28" Type="http://schemas.openxmlformats.org/officeDocument/2006/relationships/slideLayout" Target="../slideLayouts/slideLayout34.xml"/><Relationship Id="rId36" Type="http://schemas.openxmlformats.org/officeDocument/2006/relationships/slideLayout" Target="../slideLayouts/slideLayout42.xml"/><Relationship Id="rId49" Type="http://schemas.openxmlformats.org/officeDocument/2006/relationships/theme" Target="../theme/theme2.xml"/><Relationship Id="rId10" Type="http://schemas.openxmlformats.org/officeDocument/2006/relationships/slideLayout" Target="../slideLayouts/slideLayout16.xml"/><Relationship Id="rId19" Type="http://schemas.openxmlformats.org/officeDocument/2006/relationships/slideLayout" Target="../slideLayouts/slideLayout25.xml"/><Relationship Id="rId31" Type="http://schemas.openxmlformats.org/officeDocument/2006/relationships/slideLayout" Target="../slideLayouts/slideLayout37.xml"/><Relationship Id="rId44" Type="http://schemas.openxmlformats.org/officeDocument/2006/relationships/slideLayout" Target="../slideLayouts/slideLayout50.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 Id="rId22" Type="http://schemas.openxmlformats.org/officeDocument/2006/relationships/slideLayout" Target="../slideLayouts/slideLayout28.xml"/><Relationship Id="rId27" Type="http://schemas.openxmlformats.org/officeDocument/2006/relationships/slideLayout" Target="../slideLayouts/slideLayout33.xml"/><Relationship Id="rId30" Type="http://schemas.openxmlformats.org/officeDocument/2006/relationships/slideLayout" Target="../slideLayouts/slideLayout36.xml"/><Relationship Id="rId35" Type="http://schemas.openxmlformats.org/officeDocument/2006/relationships/slideLayout" Target="../slideLayouts/slideLayout41.xml"/><Relationship Id="rId43" Type="http://schemas.openxmlformats.org/officeDocument/2006/relationships/slideLayout" Target="../slideLayouts/slideLayout49.xml"/><Relationship Id="rId48" Type="http://schemas.openxmlformats.org/officeDocument/2006/relationships/slideLayout" Target="../slideLayouts/slideLayout54.xml"/><Relationship Id="rId8" Type="http://schemas.openxmlformats.org/officeDocument/2006/relationships/slideLayout" Target="../slideLayouts/slideLayout14.xml"/><Relationship Id="rId3" Type="http://schemas.openxmlformats.org/officeDocument/2006/relationships/slideLayout" Target="../slideLayouts/slideLayout9.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5" Type="http://schemas.openxmlformats.org/officeDocument/2006/relationships/slideLayout" Target="../slideLayouts/slideLayout31.xml"/><Relationship Id="rId33" Type="http://schemas.openxmlformats.org/officeDocument/2006/relationships/slideLayout" Target="../slideLayouts/slideLayout39.xml"/><Relationship Id="rId38" Type="http://schemas.openxmlformats.org/officeDocument/2006/relationships/slideLayout" Target="../slideLayouts/slideLayout44.xml"/><Relationship Id="rId46" Type="http://schemas.openxmlformats.org/officeDocument/2006/relationships/slideLayout" Target="../slideLayouts/slideLayout52.xml"/><Relationship Id="rId20" Type="http://schemas.openxmlformats.org/officeDocument/2006/relationships/slideLayout" Target="../slideLayouts/slideLayout26.xml"/><Relationship Id="rId41" Type="http://schemas.openxmlformats.org/officeDocument/2006/relationships/slideLayout" Target="../slideLayouts/slideLayout47.xml"/><Relationship Id="rId1" Type="http://schemas.openxmlformats.org/officeDocument/2006/relationships/slideLayout" Target="../slideLayouts/slideLayout7.xml"/><Relationship Id="rId6"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7EA123B2-AC32-37EE-21E1-ED6807070821}"/>
              </a:ext>
            </a:extLst>
          </p:cNvPr>
          <p:cNvSpPr txBox="1">
            <a:spLocks/>
          </p:cNvSpPr>
          <p:nvPr userDrawn="1"/>
        </p:nvSpPr>
        <p:spPr>
          <a:xfrm>
            <a:off x="11702754" y="6582541"/>
            <a:ext cx="489246" cy="186994"/>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849328" rtl="0" eaLnBrk="1" fontAlgn="auto" latinLnBrk="0" hangingPunct="1">
              <a:lnSpc>
                <a:spcPct val="100000"/>
              </a:lnSpc>
              <a:spcBef>
                <a:spcPts val="0"/>
              </a:spcBef>
              <a:spcAft>
                <a:spcPts val="0"/>
              </a:spcAft>
              <a:buClrTx/>
              <a:buSzTx/>
              <a:buFontTx/>
              <a:buNone/>
              <a:tabLst/>
              <a:defRPr/>
            </a:pPr>
            <a:fld id="{86CB4B4D-7CA3-9044-876B-883B54F8677D}" type="slidenum">
              <a:rPr kumimoji="0" lang="en-US" sz="743" b="0" i="0" u="none" strike="noStrike" kern="1200" cap="none" spc="0" normalizeH="0" baseline="0" noProof="0" smtClean="0">
                <a:ln>
                  <a:noFill/>
                </a:ln>
                <a:solidFill>
                  <a:srgbClr val="96968C"/>
                </a:solidFill>
                <a:effectLst/>
                <a:uLnTx/>
                <a:uFillTx/>
                <a:latin typeface="Graphik Medium" panose="020B0503030202060203" pitchFamily="34" charset="77"/>
                <a:ea typeface="+mn-ea"/>
                <a:cs typeface="+mn-cs"/>
              </a:rPr>
              <a:pPr marL="0" marR="0" lvl="0" indent="0" algn="l" defTabSz="849328" rtl="0" eaLnBrk="1" fontAlgn="auto" latinLnBrk="0" hangingPunct="1">
                <a:lnSpc>
                  <a:spcPct val="100000"/>
                </a:lnSpc>
                <a:spcBef>
                  <a:spcPts val="0"/>
                </a:spcBef>
                <a:spcAft>
                  <a:spcPts val="0"/>
                </a:spcAft>
                <a:buClrTx/>
                <a:buSzTx/>
                <a:buFontTx/>
                <a:buNone/>
                <a:tabLst/>
                <a:defRPr/>
              </a:pPr>
              <a:t>‹#›</a:t>
            </a:fld>
            <a:endParaRPr kumimoji="0" lang="en-US" sz="743" b="0" i="0" u="none" strike="noStrike" kern="1200" cap="none" spc="0" normalizeH="0" baseline="0" noProof="0">
              <a:ln>
                <a:noFill/>
              </a:ln>
              <a:solidFill>
                <a:srgbClr val="96968C"/>
              </a:solidFill>
              <a:effectLst/>
              <a:uLnTx/>
              <a:uFillTx/>
              <a:latin typeface="Graphik Medium" panose="020B0503030202060203" pitchFamily="34" charset="77"/>
              <a:ea typeface="+mn-ea"/>
              <a:cs typeface="+mn-cs"/>
            </a:endParaRPr>
          </a:p>
        </p:txBody>
      </p:sp>
    </p:spTree>
    <p:extLst>
      <p:ext uri="{BB962C8B-B14F-4D97-AF65-F5344CB8AC3E}">
        <p14:creationId xmlns:p14="http://schemas.microsoft.com/office/powerpoint/2010/main" val="25031907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lgn="l" defTabSz="849328" rtl="0" eaLnBrk="1" latinLnBrk="0" hangingPunct="1">
        <a:lnSpc>
          <a:spcPct val="90000"/>
        </a:lnSpc>
        <a:spcBef>
          <a:spcPct val="0"/>
        </a:spcBef>
        <a:buNone/>
        <a:defRPr sz="4088" kern="1200">
          <a:solidFill>
            <a:schemeClr val="tx1"/>
          </a:solidFill>
          <a:latin typeface="+mj-lt"/>
          <a:ea typeface="+mj-ea"/>
          <a:cs typeface="+mj-cs"/>
        </a:defRPr>
      </a:lvl1pPr>
    </p:titleStyle>
    <p:bodyStyle>
      <a:lvl1pPr marL="212332" indent="-212332" algn="l" defTabSz="849328" rtl="0" eaLnBrk="1" latinLnBrk="0" hangingPunct="1">
        <a:lnSpc>
          <a:spcPct val="90000"/>
        </a:lnSpc>
        <a:spcBef>
          <a:spcPts val="929"/>
        </a:spcBef>
        <a:buFont typeface="Arial" panose="020B0604020202020204" pitchFamily="34" charset="0"/>
        <a:buChar char="•"/>
        <a:defRPr sz="2601" kern="1200">
          <a:solidFill>
            <a:schemeClr val="tx1"/>
          </a:solidFill>
          <a:latin typeface="+mn-lt"/>
          <a:ea typeface="+mn-ea"/>
          <a:cs typeface="+mn-cs"/>
        </a:defRPr>
      </a:lvl1pPr>
      <a:lvl2pPr marL="636996" indent="-212332" algn="l" defTabSz="849328" rtl="0" eaLnBrk="1" latinLnBrk="0" hangingPunct="1">
        <a:lnSpc>
          <a:spcPct val="90000"/>
        </a:lnSpc>
        <a:spcBef>
          <a:spcPts val="464"/>
        </a:spcBef>
        <a:buFont typeface="Arial" panose="020B0604020202020204" pitchFamily="34" charset="0"/>
        <a:buChar char="•"/>
        <a:defRPr sz="2229" kern="1200">
          <a:solidFill>
            <a:schemeClr val="tx1"/>
          </a:solidFill>
          <a:latin typeface="+mn-lt"/>
          <a:ea typeface="+mn-ea"/>
          <a:cs typeface="+mn-cs"/>
        </a:defRPr>
      </a:lvl2pPr>
      <a:lvl3pPr marL="1061660" indent="-212332" algn="l" defTabSz="849328" rtl="0" eaLnBrk="1" latinLnBrk="0" hangingPunct="1">
        <a:lnSpc>
          <a:spcPct val="90000"/>
        </a:lnSpc>
        <a:spcBef>
          <a:spcPts val="464"/>
        </a:spcBef>
        <a:buFont typeface="Arial" panose="020B0604020202020204" pitchFamily="34" charset="0"/>
        <a:buChar char="•"/>
        <a:defRPr sz="1858" kern="1200">
          <a:solidFill>
            <a:schemeClr val="tx1"/>
          </a:solidFill>
          <a:latin typeface="+mn-lt"/>
          <a:ea typeface="+mn-ea"/>
          <a:cs typeface="+mn-cs"/>
        </a:defRPr>
      </a:lvl3pPr>
      <a:lvl4pPr marL="1486323"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4pPr>
      <a:lvl5pPr marL="1910987"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5pPr>
      <a:lvl6pPr marL="2335651"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6pPr>
      <a:lvl7pPr marL="2760315"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7pPr>
      <a:lvl8pPr marL="3184978"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8pPr>
      <a:lvl9pPr marL="3609642" indent="-212332" algn="l" defTabSz="849328" rtl="0" eaLnBrk="1" latinLnBrk="0" hangingPunct="1">
        <a:lnSpc>
          <a:spcPct val="90000"/>
        </a:lnSpc>
        <a:spcBef>
          <a:spcPts val="464"/>
        </a:spcBef>
        <a:buFont typeface="Arial" panose="020B0604020202020204" pitchFamily="34" charset="0"/>
        <a:buChar char="•"/>
        <a:defRPr sz="1672" kern="1200">
          <a:solidFill>
            <a:schemeClr val="tx1"/>
          </a:solidFill>
          <a:latin typeface="+mn-lt"/>
          <a:ea typeface="+mn-ea"/>
          <a:cs typeface="+mn-cs"/>
        </a:defRPr>
      </a:lvl9pPr>
    </p:bodyStyle>
    <p:otherStyle>
      <a:defPPr>
        <a:defRPr lang="en-US"/>
      </a:defPPr>
      <a:lvl1pPr marL="0" algn="l" defTabSz="849328" rtl="0" eaLnBrk="1" latinLnBrk="0" hangingPunct="1">
        <a:defRPr sz="1672" kern="1200">
          <a:solidFill>
            <a:schemeClr val="tx1"/>
          </a:solidFill>
          <a:latin typeface="+mn-lt"/>
          <a:ea typeface="+mn-ea"/>
          <a:cs typeface="+mn-cs"/>
        </a:defRPr>
      </a:lvl1pPr>
      <a:lvl2pPr marL="424664" algn="l" defTabSz="849328" rtl="0" eaLnBrk="1" latinLnBrk="0" hangingPunct="1">
        <a:defRPr sz="1672" kern="1200">
          <a:solidFill>
            <a:schemeClr val="tx1"/>
          </a:solidFill>
          <a:latin typeface="+mn-lt"/>
          <a:ea typeface="+mn-ea"/>
          <a:cs typeface="+mn-cs"/>
        </a:defRPr>
      </a:lvl2pPr>
      <a:lvl3pPr marL="849328" algn="l" defTabSz="849328" rtl="0" eaLnBrk="1" latinLnBrk="0" hangingPunct="1">
        <a:defRPr sz="1672" kern="1200">
          <a:solidFill>
            <a:schemeClr val="tx1"/>
          </a:solidFill>
          <a:latin typeface="+mn-lt"/>
          <a:ea typeface="+mn-ea"/>
          <a:cs typeface="+mn-cs"/>
        </a:defRPr>
      </a:lvl3pPr>
      <a:lvl4pPr marL="1273992" algn="l" defTabSz="849328" rtl="0" eaLnBrk="1" latinLnBrk="0" hangingPunct="1">
        <a:defRPr sz="1672" kern="1200">
          <a:solidFill>
            <a:schemeClr val="tx1"/>
          </a:solidFill>
          <a:latin typeface="+mn-lt"/>
          <a:ea typeface="+mn-ea"/>
          <a:cs typeface="+mn-cs"/>
        </a:defRPr>
      </a:lvl4pPr>
      <a:lvl5pPr marL="1698655" algn="l" defTabSz="849328" rtl="0" eaLnBrk="1" latinLnBrk="0" hangingPunct="1">
        <a:defRPr sz="1672" kern="1200">
          <a:solidFill>
            <a:schemeClr val="tx1"/>
          </a:solidFill>
          <a:latin typeface="+mn-lt"/>
          <a:ea typeface="+mn-ea"/>
          <a:cs typeface="+mn-cs"/>
        </a:defRPr>
      </a:lvl5pPr>
      <a:lvl6pPr marL="2123319" algn="l" defTabSz="849328" rtl="0" eaLnBrk="1" latinLnBrk="0" hangingPunct="1">
        <a:defRPr sz="1672" kern="1200">
          <a:solidFill>
            <a:schemeClr val="tx1"/>
          </a:solidFill>
          <a:latin typeface="+mn-lt"/>
          <a:ea typeface="+mn-ea"/>
          <a:cs typeface="+mn-cs"/>
        </a:defRPr>
      </a:lvl6pPr>
      <a:lvl7pPr marL="2547983" algn="l" defTabSz="849328" rtl="0" eaLnBrk="1" latinLnBrk="0" hangingPunct="1">
        <a:defRPr sz="1672" kern="1200">
          <a:solidFill>
            <a:schemeClr val="tx1"/>
          </a:solidFill>
          <a:latin typeface="+mn-lt"/>
          <a:ea typeface="+mn-ea"/>
          <a:cs typeface="+mn-cs"/>
        </a:defRPr>
      </a:lvl7pPr>
      <a:lvl8pPr marL="2972646" algn="l" defTabSz="849328" rtl="0" eaLnBrk="1" latinLnBrk="0" hangingPunct="1">
        <a:defRPr sz="1672" kern="1200">
          <a:solidFill>
            <a:schemeClr val="tx1"/>
          </a:solidFill>
          <a:latin typeface="+mn-lt"/>
          <a:ea typeface="+mn-ea"/>
          <a:cs typeface="+mn-cs"/>
        </a:defRPr>
      </a:lvl8pPr>
      <a:lvl9pPr marL="3397310" algn="l" defTabSz="849328" rtl="0" eaLnBrk="1" latinLnBrk="0" hangingPunct="1">
        <a:defRPr sz="1672"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81">
          <p15:clr>
            <a:srgbClr val="F26B43"/>
          </p15:clr>
        </p15:guide>
        <p15:guide id="2" pos="360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userDrawn="1">
            <p:ph type="title"/>
          </p:nvPr>
        </p:nvSpPr>
        <p:spPr>
          <a:xfrm>
            <a:off x="381000" y="380999"/>
            <a:ext cx="11430000" cy="990601"/>
          </a:xfrm>
          <a:prstGeom prst="rect">
            <a:avLst/>
          </a:prstGeom>
        </p:spPr>
        <p:txBody>
          <a:bodyPr vert="horz" lIns="0" tIns="0" rIns="0" bIns="0" rtlCol="0" anchor="t">
            <a:noAutofit/>
          </a:bodyPr>
          <a:lstStyle/>
          <a:p>
            <a:r>
              <a:rPr lang="en-US"/>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userDrawn="1">
            <p:ph type="body" idx="1"/>
          </p:nvPr>
        </p:nvSpPr>
        <p:spPr>
          <a:xfrm>
            <a:off x="381000" y="1371600"/>
            <a:ext cx="11430000" cy="4936037"/>
          </a:xfrm>
          <a:prstGeom prst="rect">
            <a:avLst/>
          </a:prstGeom>
        </p:spPr>
        <p:txBody>
          <a:bodyPr vert="horz" lIns="0" tIns="0" rIns="0" bIns="0" rtlCol="0">
            <a:noAutofit/>
          </a:bodyPr>
          <a:lstStyle/>
          <a:p>
            <a:pPr lvl="0"/>
            <a:r>
              <a:rPr lang="en-US"/>
              <a:t>First level (bullet 20pt)</a:t>
            </a:r>
          </a:p>
          <a:p>
            <a:pPr lvl="1"/>
            <a:r>
              <a:rPr lang="en-US"/>
              <a:t>Second level (bullet 20pt)</a:t>
            </a:r>
          </a:p>
          <a:p>
            <a:pPr lvl="2"/>
            <a:r>
              <a:rPr lang="en-US"/>
              <a:t>Third level (bullet 20pt)</a:t>
            </a:r>
          </a:p>
          <a:p>
            <a:pPr lvl="3"/>
            <a:r>
              <a:rPr lang="en-US"/>
              <a:t>Fourth level (bullet 18pt)</a:t>
            </a:r>
          </a:p>
          <a:p>
            <a:pPr lvl="4"/>
            <a:r>
              <a:rPr lang="en-US"/>
              <a:t>Fifth level (bullet 18pt)</a:t>
            </a:r>
          </a:p>
          <a:p>
            <a:pPr lvl="5"/>
            <a:r>
              <a:rPr lang="en-US"/>
              <a:t>Sixth level (copy 16pt)</a:t>
            </a:r>
          </a:p>
          <a:p>
            <a:pPr lvl="6"/>
            <a:r>
              <a:rPr lang="en-US"/>
              <a:t>Seventh level (small copy 12pt)</a:t>
            </a:r>
          </a:p>
          <a:p>
            <a:pPr lvl="7"/>
            <a:r>
              <a:rPr lang="en-US"/>
              <a:t>EIGHT LEVEL (DESCRIPTOR 10PT)</a:t>
            </a:r>
          </a:p>
          <a:p>
            <a:pPr lvl="8"/>
            <a:r>
              <a:rPr lang="en-US"/>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userDrawn="1">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userDrawn="1"/>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fld id="{1F90F471-3972-4120-B8B3-0237DE626C35}" type="slidenum">
              <a:rPr lang="en-US" smtClean="0"/>
              <a:pPr/>
              <a:t>‹#›</a:t>
            </a:fld>
            <a:endParaRPr lang="en-US"/>
          </a:p>
        </p:txBody>
      </p:sp>
      <p:sp>
        <p:nvSpPr>
          <p:cNvPr id="12" name="Footer Placeholder 3">
            <a:extLst>
              <a:ext uri="{FF2B5EF4-FFF2-40B4-BE49-F238E27FC236}">
                <a16:creationId xmlns:a16="http://schemas.microsoft.com/office/drawing/2014/main" id="{7455F6FE-666E-402E-9B6E-AF3462A6F6CE}"/>
              </a:ext>
            </a:extLst>
          </p:cNvPr>
          <p:cNvSpPr txBox="1">
            <a:spLocks/>
          </p:cNvSpPr>
          <p:nvPr userDrawn="1"/>
        </p:nvSpPr>
        <p:spPr>
          <a:xfrm>
            <a:off x="7315200" y="6493507"/>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2025 Accenture. All rights reserved.</a:t>
            </a:r>
          </a:p>
        </p:txBody>
      </p:sp>
    </p:spTree>
    <p:extLst>
      <p:ext uri="{BB962C8B-B14F-4D97-AF65-F5344CB8AC3E}">
        <p14:creationId xmlns:p14="http://schemas.microsoft.com/office/powerpoint/2010/main" val="1904437914"/>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1" r:id="rId14"/>
    <p:sldLayoutId id="2147483682" r:id="rId15"/>
    <p:sldLayoutId id="2147483683" r:id="rId16"/>
    <p:sldLayoutId id="2147483684" r:id="rId17"/>
    <p:sldLayoutId id="2147483685" r:id="rId18"/>
    <p:sldLayoutId id="2147483686" r:id="rId19"/>
    <p:sldLayoutId id="2147483687" r:id="rId20"/>
    <p:sldLayoutId id="2147483688" r:id="rId21"/>
    <p:sldLayoutId id="2147483689" r:id="rId22"/>
    <p:sldLayoutId id="2147483690" r:id="rId23"/>
    <p:sldLayoutId id="2147483691" r:id="rId24"/>
    <p:sldLayoutId id="2147483692"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 id="2147483706" r:id="rId39"/>
    <p:sldLayoutId id="2147483707" r:id="rId40"/>
    <p:sldLayoutId id="2147483708" r:id="rId41"/>
    <p:sldLayoutId id="2147483709" r:id="rId42"/>
    <p:sldLayoutId id="2147483710" r:id="rId43"/>
    <p:sldLayoutId id="2147483711" r:id="rId44"/>
    <p:sldLayoutId id="2147483712" r:id="rId45"/>
    <p:sldLayoutId id="2147483713" r:id="rId46"/>
    <p:sldLayoutId id="2147483714" r:id="rId47"/>
    <p:sldLayoutId id="2147483715" r:id="rId48"/>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n-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xml.rels><?xml version="1.0" encoding="UTF-8" standalone="yes"?>
<Relationships xmlns="http://schemas.openxmlformats.org/package/2006/relationships"><Relationship Id="rId3" Type="http://schemas.openxmlformats.org/officeDocument/2006/relationships/hyperlink" Target="https://ollama.com/install.sh" TargetMode="External"/><Relationship Id="rId2" Type="http://schemas.openxmlformats.org/officeDocument/2006/relationships/hyperlink" Target="https://ollama.com/" TargetMode="External"/><Relationship Id="rId1" Type="http://schemas.openxmlformats.org/officeDocument/2006/relationships/slideLayout" Target="../slideLayouts/slideLayout54.xml"/></Relationships>
</file>

<file path=ppt/slides/_rels/slide12.xml.rels><?xml version="1.0" encoding="UTF-8" standalone="yes"?>
<Relationships xmlns="http://schemas.openxmlformats.org/package/2006/relationships"><Relationship Id="rId2" Type="http://schemas.openxmlformats.org/officeDocument/2006/relationships/hyperlink" Target="https://ollama.com/library" TargetMode="External"/><Relationship Id="rId1" Type="http://schemas.openxmlformats.org/officeDocument/2006/relationships/slideLayout" Target="../slideLayouts/slideLayout5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practiceassets.geeksforgeeks.org/zip_data/Dataset.zip" TargetMode="External"/><Relationship Id="rId1" Type="http://schemas.openxmlformats.org/officeDocument/2006/relationships/slideLayout" Target="../slideLayouts/slideLayout5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95AAD14-DF38-9B8A-07AF-02BF5753CBD0}"/>
              </a:ext>
            </a:extLst>
          </p:cNvPr>
          <p:cNvSpPr>
            <a:spLocks noGrp="1"/>
          </p:cNvSpPr>
          <p:nvPr>
            <p:ph type="body" sz="quarter" idx="10"/>
          </p:nvPr>
        </p:nvSpPr>
        <p:spPr>
          <a:xfrm>
            <a:off x="583914" y="2317308"/>
            <a:ext cx="5108963" cy="1352986"/>
          </a:xfrm>
        </p:spPr>
        <p:txBody>
          <a:bodyPr/>
          <a:lstStyle/>
          <a:p>
            <a:pPr>
              <a:lnSpc>
                <a:spcPts val="4797"/>
              </a:lnSpc>
            </a:pPr>
            <a:r>
              <a:rPr lang="en-US" sz="4400"/>
              <a:t>Hack the Future: A Gen AI Sprint </a:t>
            </a:r>
            <a:br>
              <a:rPr lang="en-US" sz="4400"/>
            </a:br>
            <a:r>
              <a:rPr lang="en-US" sz="4400"/>
              <a:t>Powered by Data</a:t>
            </a:r>
          </a:p>
        </p:txBody>
      </p:sp>
    </p:spTree>
    <p:extLst>
      <p:ext uri="{BB962C8B-B14F-4D97-AF65-F5344CB8AC3E}">
        <p14:creationId xmlns:p14="http://schemas.microsoft.com/office/powerpoint/2010/main" val="37944455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8B1D75-9772-EADD-E248-883EEFB20157}"/>
              </a:ext>
            </a:extLst>
          </p:cNvPr>
          <p:cNvSpPr>
            <a:spLocks noGrp="1"/>
          </p:cNvSpPr>
          <p:nvPr>
            <p:ph type="sldNum" sz="quarter" idx="11"/>
          </p:nvPr>
        </p:nvSpPr>
        <p:spPr/>
        <p:txBody>
          <a:bodyPr/>
          <a:lstStyle/>
          <a:p>
            <a:fld id="{1F90F471-3972-4120-B8B3-0237DE626C35}" type="slidenum">
              <a:rPr lang="en-US" smtClean="0"/>
              <a:pPr/>
              <a:t>10</a:t>
            </a:fld>
            <a:endParaRPr lang="en-US"/>
          </a:p>
        </p:txBody>
      </p:sp>
      <p:sp>
        <p:nvSpPr>
          <p:cNvPr id="3" name="Title 15">
            <a:extLst>
              <a:ext uri="{FF2B5EF4-FFF2-40B4-BE49-F238E27FC236}">
                <a16:creationId xmlns:a16="http://schemas.microsoft.com/office/drawing/2014/main" id="{907F9C32-7940-79D7-7CC8-2A5F3C60798C}"/>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3200" dirty="0" err="1">
                <a:latin typeface="Graphik" panose="020B0503030202060203" pitchFamily="34" charset="0"/>
              </a:rPr>
              <a:t>Ollama</a:t>
            </a:r>
            <a:r>
              <a:rPr lang="en-US" dirty="0">
                <a:latin typeface="Graphik" panose="020B0503030202060203" pitchFamily="34" charset="0"/>
              </a:rPr>
              <a:t> </a:t>
            </a:r>
          </a:p>
        </p:txBody>
      </p:sp>
      <p:sp>
        <p:nvSpPr>
          <p:cNvPr id="4" name="TextBox 3">
            <a:extLst>
              <a:ext uri="{FF2B5EF4-FFF2-40B4-BE49-F238E27FC236}">
                <a16:creationId xmlns:a16="http://schemas.microsoft.com/office/drawing/2014/main" id="{21726863-663E-6142-D83C-7F4256895E75}"/>
              </a:ext>
            </a:extLst>
          </p:cNvPr>
          <p:cNvSpPr txBox="1"/>
          <p:nvPr/>
        </p:nvSpPr>
        <p:spPr>
          <a:xfrm>
            <a:off x="381000" y="1234440"/>
            <a:ext cx="11430000" cy="384048"/>
          </a:xfrm>
          <a:prstGeom prst="rect">
            <a:avLst/>
          </a:prstGeom>
        </p:spPr>
        <p:txBody>
          <a:bodyPr vert="horz" lIns="0" tIns="0" rIns="0" bIns="0" rtlCol="0" anchor="t">
            <a:noAutofit/>
          </a:bodyPr>
          <a:lstStyle/>
          <a:p>
            <a:pPr>
              <a:lnSpc>
                <a:spcPct val="90000"/>
              </a:lnSpc>
              <a:spcAft>
                <a:spcPts val="600"/>
              </a:spcAft>
            </a:pPr>
            <a:r>
              <a:rPr lang="en-US" sz="1600" b="1" dirty="0">
                <a:solidFill>
                  <a:schemeClr val="accent1"/>
                </a:solidFill>
                <a:latin typeface="Graphik" panose="020B0503030202060203" pitchFamily="34" charset="0"/>
              </a:rPr>
              <a:t>Step-by-Step Guide to Using </a:t>
            </a:r>
            <a:r>
              <a:rPr lang="en-US" sz="1600" b="1" dirty="0" err="1">
                <a:solidFill>
                  <a:schemeClr val="accent1"/>
                </a:solidFill>
                <a:latin typeface="Graphik" panose="020B0503030202060203" pitchFamily="34" charset="0"/>
              </a:rPr>
              <a:t>Ollama</a:t>
            </a:r>
            <a:r>
              <a:rPr lang="en-US" sz="1600" b="1" dirty="0">
                <a:solidFill>
                  <a:schemeClr val="accent1"/>
                </a:solidFill>
                <a:latin typeface="Graphik" panose="020B0503030202060203" pitchFamily="34" charset="0"/>
              </a:rPr>
              <a:t> with Python:</a:t>
            </a:r>
          </a:p>
          <a:p>
            <a:pPr>
              <a:lnSpc>
                <a:spcPct val="90000"/>
              </a:lnSpc>
              <a:spcAft>
                <a:spcPts val="600"/>
              </a:spcAft>
            </a:pPr>
            <a:endParaRPr lang="en-US" sz="1600" b="1" dirty="0">
              <a:solidFill>
                <a:schemeClr val="accent1"/>
              </a:solidFill>
              <a:latin typeface="Graphik" panose="020B0503030202060203" pitchFamily="34" charset="0"/>
            </a:endParaRPr>
          </a:p>
          <a:p>
            <a:pPr>
              <a:lnSpc>
                <a:spcPct val="90000"/>
              </a:lnSpc>
              <a:spcAft>
                <a:spcPts val="600"/>
              </a:spcAft>
            </a:pPr>
            <a:r>
              <a:rPr lang="en-US" sz="1600" b="1" dirty="0">
                <a:solidFill>
                  <a:schemeClr val="accent1"/>
                </a:solidFill>
                <a:latin typeface="Graphik" panose="020B0503030202060203" pitchFamily="34" charset="0"/>
              </a:rPr>
              <a:t>System Requirements</a:t>
            </a:r>
          </a:p>
          <a:p>
            <a:pPr>
              <a:lnSpc>
                <a:spcPct val="90000"/>
              </a:lnSpc>
              <a:spcAft>
                <a:spcPts val="600"/>
              </a:spcAft>
            </a:pPr>
            <a:r>
              <a:rPr lang="en-US" sz="1600" b="1" dirty="0">
                <a:solidFill>
                  <a:schemeClr val="accent1"/>
                </a:solidFill>
                <a:latin typeface="Graphik" panose="020B0503030202060203" pitchFamily="34" charset="0"/>
              </a:rPr>
              <a:t>​</a:t>
            </a:r>
          </a:p>
          <a:p>
            <a:pPr fontAlgn="base">
              <a:lnSpc>
                <a:spcPct val="90000"/>
              </a:lnSpc>
              <a:spcAft>
                <a:spcPts val="600"/>
              </a:spcAft>
            </a:pPr>
            <a:r>
              <a:rPr lang="en-US" sz="1600" b="1" i="0" dirty="0">
                <a:solidFill>
                  <a:schemeClr val="accent1"/>
                </a:solidFill>
                <a:effectLst/>
                <a:latin typeface="Graphik" panose="020B0503030202060203" pitchFamily="34" charset="0"/>
              </a:rPr>
              <a:t>​</a:t>
            </a:r>
            <a:endParaRPr lang="en-US" sz="1600" b="1" dirty="0">
              <a:solidFill>
                <a:schemeClr val="accent1"/>
              </a:solidFill>
              <a:latin typeface="Graphik" panose="020B0503030202060203" pitchFamily="34" charset="0"/>
            </a:endParaRPr>
          </a:p>
        </p:txBody>
      </p:sp>
      <p:sp>
        <p:nvSpPr>
          <p:cNvPr id="5" name="Slide Number Placeholder 2">
            <a:extLst>
              <a:ext uri="{FF2B5EF4-FFF2-40B4-BE49-F238E27FC236}">
                <a16:creationId xmlns:a16="http://schemas.microsoft.com/office/drawing/2014/main" id="{665A2036-8BC2-C735-8812-B75D7A5CD49F}"/>
              </a:ext>
            </a:extLst>
          </p:cNvPr>
          <p:cNvSpPr txBox="1">
            <a:spLocks/>
          </p:cNvSpPr>
          <p:nvPr/>
        </p:nvSpPr>
        <p:spPr>
          <a:xfrm>
            <a:off x="11484746" y="6490025"/>
            <a:ext cx="326254" cy="201168"/>
          </a:xfrm>
          <a:prstGeom prst="rect">
            <a:avLst/>
          </a:prstGeom>
        </p:spPr>
        <p:txBody>
          <a:bodyPr vert="horz" wrap="none" lIns="0" tIns="0" rIns="0" bIns="0" rtlCol="0" anchor="ctr">
            <a:normAutofit fontScale="85000" lnSpcReduction="20000"/>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fld id="{1F90F471-3972-4120-B8B3-0237DE626C35}" type="slidenum">
              <a:rPr lang="en-US" smtClean="0"/>
              <a:pPr>
                <a:spcAft>
                  <a:spcPts val="600"/>
                </a:spcAft>
              </a:pPr>
              <a:t>10</a:t>
            </a:fld>
            <a:endParaRPr lang="en-US"/>
          </a:p>
        </p:txBody>
      </p:sp>
      <p:graphicFrame>
        <p:nvGraphicFramePr>
          <p:cNvPr id="6" name="Table 5">
            <a:extLst>
              <a:ext uri="{FF2B5EF4-FFF2-40B4-BE49-F238E27FC236}">
                <a16:creationId xmlns:a16="http://schemas.microsoft.com/office/drawing/2014/main" id="{AE01EEE7-8922-810D-2C5F-58B1B8FDADC5}"/>
              </a:ext>
            </a:extLst>
          </p:cNvPr>
          <p:cNvGraphicFramePr>
            <a:graphicFrameLocks noGrp="1"/>
          </p:cNvGraphicFramePr>
          <p:nvPr>
            <p:extLst>
              <p:ext uri="{D42A27DB-BD31-4B8C-83A1-F6EECF244321}">
                <p14:modId xmlns:p14="http://schemas.microsoft.com/office/powerpoint/2010/main" val="619772809"/>
              </p:ext>
            </p:extLst>
          </p:nvPr>
        </p:nvGraphicFramePr>
        <p:xfrm>
          <a:off x="381000" y="2175833"/>
          <a:ext cx="11399094" cy="3382550"/>
        </p:xfrm>
        <a:graphic>
          <a:graphicData uri="http://schemas.openxmlformats.org/drawingml/2006/table">
            <a:tbl>
              <a:tblPr firstRow="1" firstCol="1" bandRow="1">
                <a:tableStyleId>{9D7B26C5-4107-4FEC-AEDC-1716B250A1EF}</a:tableStyleId>
              </a:tblPr>
              <a:tblGrid>
                <a:gridCol w="1457930">
                  <a:extLst>
                    <a:ext uri="{9D8B030D-6E8A-4147-A177-3AD203B41FA5}">
                      <a16:colId xmlns:a16="http://schemas.microsoft.com/office/drawing/2014/main" val="2751540339"/>
                    </a:ext>
                  </a:extLst>
                </a:gridCol>
                <a:gridCol w="2938370">
                  <a:extLst>
                    <a:ext uri="{9D8B030D-6E8A-4147-A177-3AD203B41FA5}">
                      <a16:colId xmlns:a16="http://schemas.microsoft.com/office/drawing/2014/main" val="2982964658"/>
                    </a:ext>
                  </a:extLst>
                </a:gridCol>
                <a:gridCol w="2092815">
                  <a:extLst>
                    <a:ext uri="{9D8B030D-6E8A-4147-A177-3AD203B41FA5}">
                      <a16:colId xmlns:a16="http://schemas.microsoft.com/office/drawing/2014/main" val="3194518183"/>
                    </a:ext>
                  </a:extLst>
                </a:gridCol>
                <a:gridCol w="2473747">
                  <a:extLst>
                    <a:ext uri="{9D8B030D-6E8A-4147-A177-3AD203B41FA5}">
                      <a16:colId xmlns:a16="http://schemas.microsoft.com/office/drawing/2014/main" val="4147286764"/>
                    </a:ext>
                  </a:extLst>
                </a:gridCol>
                <a:gridCol w="2436232">
                  <a:extLst>
                    <a:ext uri="{9D8B030D-6E8A-4147-A177-3AD203B41FA5}">
                      <a16:colId xmlns:a16="http://schemas.microsoft.com/office/drawing/2014/main" val="753199678"/>
                    </a:ext>
                  </a:extLst>
                </a:gridCol>
              </a:tblGrid>
              <a:tr h="636167">
                <a:tc>
                  <a:txBody>
                    <a:bodyPr/>
                    <a:lstStyle/>
                    <a:p>
                      <a:pPr algn="ctr"/>
                      <a:r>
                        <a:rPr lang="en-US" sz="1800" b="0" cap="none" spc="0">
                          <a:solidFill>
                            <a:schemeClr val="tx1"/>
                          </a:solidFill>
                          <a:effectLst/>
                          <a:latin typeface="Graphik" panose="020B0503030202060203" pitchFamily="34" charset="0"/>
                        </a:rPr>
                        <a:t>OS</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Processor</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RAM</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Storage</a:t>
                      </a:r>
                    </a:p>
                  </a:txBody>
                  <a:tcPr marL="17362" marR="17362" marT="166675" marB="17362" anchor="ctr"/>
                </a:tc>
                <a:tc>
                  <a:txBody>
                    <a:bodyPr/>
                    <a:lstStyle/>
                    <a:p>
                      <a:pPr algn="ctr"/>
                      <a:r>
                        <a:rPr lang="en-US" sz="1800" b="0" cap="none" spc="0">
                          <a:solidFill>
                            <a:schemeClr val="tx1"/>
                          </a:solidFill>
                          <a:effectLst/>
                          <a:latin typeface="Graphik" panose="020B0503030202060203" pitchFamily="34" charset="0"/>
                        </a:rPr>
                        <a:t>Python Version</a:t>
                      </a:r>
                    </a:p>
                  </a:txBody>
                  <a:tcPr marL="17362" marR="17362" marT="166675" marB="17362" anchor="ctr"/>
                </a:tc>
                <a:extLst>
                  <a:ext uri="{0D108BD9-81ED-4DB2-BD59-A6C34878D82A}">
                    <a16:rowId xmlns:a16="http://schemas.microsoft.com/office/drawing/2014/main" val="3343350020"/>
                  </a:ext>
                </a:extLst>
              </a:tr>
              <a:tr h="915461">
                <a:tc>
                  <a:txBody>
                    <a:bodyPr/>
                    <a:lstStyle/>
                    <a:p>
                      <a:r>
                        <a:rPr lang="en-US" sz="1600" b="0" cap="none" spc="0">
                          <a:solidFill>
                            <a:schemeClr val="tx1"/>
                          </a:solidFill>
                          <a:effectLst/>
                          <a:latin typeface="Graphik" panose="020B0503030202060203" pitchFamily="34" charset="0"/>
                        </a:rPr>
                        <a:t>Windows</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x86_64 (Intel/AMD)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1527202751"/>
                  </a:ext>
                </a:extLst>
              </a:tr>
              <a:tr h="915461">
                <a:tc>
                  <a:txBody>
                    <a:bodyPr/>
                    <a:lstStyle/>
                    <a:p>
                      <a:r>
                        <a:rPr lang="en-US" sz="1600" b="0" cap="none" spc="0">
                          <a:solidFill>
                            <a:schemeClr val="tx1"/>
                          </a:solidFill>
                          <a:effectLst/>
                          <a:latin typeface="Graphik" panose="020B0503030202060203" pitchFamily="34" charset="0"/>
                        </a:rPr>
                        <a:t>macOS</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Apple Silicon (M1/M2) or Intel x86_64</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1859557400"/>
                  </a:ext>
                </a:extLst>
              </a:tr>
              <a:tr h="915461">
                <a:tc>
                  <a:txBody>
                    <a:bodyPr/>
                    <a:lstStyle/>
                    <a:p>
                      <a:r>
                        <a:rPr lang="en-US" sz="1600" b="0" cap="none" spc="0">
                          <a:solidFill>
                            <a:schemeClr val="tx1"/>
                          </a:solidFill>
                          <a:effectLst/>
                          <a:latin typeface="Graphik" panose="020B0503030202060203" pitchFamily="34" charset="0"/>
                        </a:rPr>
                        <a:t>Linux</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x86_64 or ARM64 CPU</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8GB (16GB recommended)</a:t>
                      </a:r>
                    </a:p>
                  </a:txBody>
                  <a:tcPr marL="17362" marR="17362" marT="166675" marB="17362" anchor="ctr"/>
                </a:tc>
                <a:tc>
                  <a:txBody>
                    <a:bodyPr/>
                    <a:lstStyle/>
                    <a:p>
                      <a:r>
                        <a:rPr lang="en-US" sz="1600" b="0" cap="none" spc="0">
                          <a:solidFill>
                            <a:schemeClr val="tx1"/>
                          </a:solidFill>
                          <a:effectLst/>
                          <a:latin typeface="Graphik" panose="020B0503030202060203" pitchFamily="34" charset="0"/>
                        </a:rPr>
                        <a:t>10GB+ free space</a:t>
                      </a:r>
                    </a:p>
                  </a:txBody>
                  <a:tcPr marL="17362" marR="17362" marT="166675" marB="17362" anchor="ctr"/>
                </a:tc>
                <a:tc>
                  <a:txBody>
                    <a:bodyPr/>
                    <a:lstStyle/>
                    <a:p>
                      <a:r>
                        <a:rPr lang="en-US" sz="1600" b="0" cap="none" spc="0" dirty="0">
                          <a:solidFill>
                            <a:schemeClr val="tx1"/>
                          </a:solidFill>
                          <a:effectLst/>
                          <a:latin typeface="Graphik" panose="020B0503030202060203" pitchFamily="34" charset="0"/>
                        </a:rPr>
                        <a:t>3.8 or higher</a:t>
                      </a:r>
                    </a:p>
                  </a:txBody>
                  <a:tcPr marL="17362" marR="17362" marT="166675" marB="17362" anchor="ctr"/>
                </a:tc>
                <a:extLst>
                  <a:ext uri="{0D108BD9-81ED-4DB2-BD59-A6C34878D82A}">
                    <a16:rowId xmlns:a16="http://schemas.microsoft.com/office/drawing/2014/main" val="4266901875"/>
                  </a:ext>
                </a:extLst>
              </a:tr>
            </a:tbl>
          </a:graphicData>
        </a:graphic>
      </p:graphicFrame>
    </p:spTree>
    <p:extLst>
      <p:ext uri="{BB962C8B-B14F-4D97-AF65-F5344CB8AC3E}">
        <p14:creationId xmlns:p14="http://schemas.microsoft.com/office/powerpoint/2010/main" val="23990736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BD1F39-9EB7-B91E-BDED-BB7FCA30E45C}"/>
              </a:ext>
            </a:extLst>
          </p:cNvPr>
          <p:cNvSpPr>
            <a:spLocks noGrp="1"/>
          </p:cNvSpPr>
          <p:nvPr>
            <p:ph type="sldNum" sz="quarter" idx="11"/>
          </p:nvPr>
        </p:nvSpPr>
        <p:spPr/>
        <p:txBody>
          <a:bodyPr/>
          <a:lstStyle/>
          <a:p>
            <a:fld id="{1F90F471-3972-4120-B8B3-0237DE626C35}" type="slidenum">
              <a:rPr lang="en-US" smtClean="0"/>
              <a:pPr/>
              <a:t>11</a:t>
            </a:fld>
            <a:endParaRPr lang="en-US"/>
          </a:p>
        </p:txBody>
      </p:sp>
      <p:sp>
        <p:nvSpPr>
          <p:cNvPr id="3" name="Title 15">
            <a:extLst>
              <a:ext uri="{FF2B5EF4-FFF2-40B4-BE49-F238E27FC236}">
                <a16:creationId xmlns:a16="http://schemas.microsoft.com/office/drawing/2014/main" id="{7E800D2C-9A15-7BC7-9050-9C2DE724A31F}"/>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sz="3200" dirty="0" err="1">
                <a:latin typeface="Graphik" panose="020B0503030202060203" pitchFamily="34" charset="0"/>
              </a:rPr>
              <a:t>Ollama</a:t>
            </a:r>
            <a:r>
              <a:rPr lang="en-US" sz="3200" dirty="0">
                <a:latin typeface="Graphik" panose="020B0503030202060203" pitchFamily="34" charset="0"/>
              </a:rPr>
              <a:t> </a:t>
            </a:r>
          </a:p>
        </p:txBody>
      </p:sp>
      <p:grpSp>
        <p:nvGrpSpPr>
          <p:cNvPr id="4" name="Group 3">
            <a:extLst>
              <a:ext uri="{FF2B5EF4-FFF2-40B4-BE49-F238E27FC236}">
                <a16:creationId xmlns:a16="http://schemas.microsoft.com/office/drawing/2014/main" id="{6E401EF1-048E-BB11-EDE8-8020C5C919BA}"/>
              </a:ext>
            </a:extLst>
          </p:cNvPr>
          <p:cNvGrpSpPr/>
          <p:nvPr/>
        </p:nvGrpSpPr>
        <p:grpSpPr>
          <a:xfrm>
            <a:off x="381000" y="1058666"/>
            <a:ext cx="3615514" cy="2821959"/>
            <a:chOff x="247135" y="1182954"/>
            <a:chExt cx="3615514" cy="2821959"/>
          </a:xfrm>
        </p:grpSpPr>
        <p:sp>
          <p:nvSpPr>
            <p:cNvPr id="5" name="TextBox 4">
              <a:extLst>
                <a:ext uri="{FF2B5EF4-FFF2-40B4-BE49-F238E27FC236}">
                  <a16:creationId xmlns:a16="http://schemas.microsoft.com/office/drawing/2014/main" id="{DBDC0B22-249B-74A2-2474-4835352C7309}"/>
                </a:ext>
              </a:extLst>
            </p:cNvPr>
            <p:cNvSpPr txBox="1"/>
            <p:nvPr/>
          </p:nvSpPr>
          <p:spPr>
            <a:xfrm>
              <a:off x="247135" y="1182954"/>
              <a:ext cx="3140676" cy="373750"/>
            </a:xfrm>
            <a:prstGeom prst="rect">
              <a:avLst/>
            </a:prstGeom>
          </p:spPr>
          <p:txBody>
            <a:bodyPr vert="horz" lIns="0" tIns="0" rIns="0" bIns="0" rtlCol="0" anchor="t">
              <a:noAutofit/>
            </a:bodyPr>
            <a:lstStyle/>
            <a:p>
              <a:pPr>
                <a:lnSpc>
                  <a:spcPct val="90000"/>
                </a:lnSpc>
                <a:spcAft>
                  <a:spcPts val="600"/>
                </a:spcAft>
              </a:pPr>
              <a:r>
                <a:rPr lang="en-US" sz="1600" dirty="0">
                  <a:solidFill>
                    <a:schemeClr val="accent1"/>
                  </a:solidFill>
                  <a:latin typeface="Graphik" panose="020B0503030202060203" pitchFamily="34" charset="0"/>
                </a:rPr>
                <a:t>Step1: </a:t>
              </a:r>
              <a:r>
                <a:rPr lang="en-US" sz="1600" b="1" dirty="0">
                  <a:solidFill>
                    <a:schemeClr val="accent1"/>
                  </a:solidFill>
                  <a:latin typeface="Graphik" panose="020B0503030202060203" pitchFamily="34" charset="0"/>
                </a:rPr>
                <a:t>Install </a:t>
              </a:r>
              <a:r>
                <a:rPr lang="en-US" sz="1600" b="1" dirty="0" err="1">
                  <a:solidFill>
                    <a:schemeClr val="accent1"/>
                  </a:solidFill>
                  <a:latin typeface="Graphik" panose="020B0503030202060203" pitchFamily="34" charset="0"/>
                </a:rPr>
                <a:t>Ollama</a:t>
              </a:r>
              <a:endParaRPr lang="en-US" sz="1600" b="1" dirty="0">
                <a:solidFill>
                  <a:schemeClr val="accent1"/>
                </a:solidFill>
                <a:latin typeface="Graphik" panose="020B0503030202060203" pitchFamily="34" charset="0"/>
              </a:endParaRPr>
            </a:p>
            <a:p>
              <a:pPr>
                <a:lnSpc>
                  <a:spcPct val="90000"/>
                </a:lnSpc>
                <a:spcAft>
                  <a:spcPts val="600"/>
                </a:spcAft>
              </a:pPr>
              <a:endParaRPr lang="en-US" sz="1600" dirty="0">
                <a:solidFill>
                  <a:schemeClr val="accent1"/>
                </a:solidFill>
                <a:latin typeface="Graphik" panose="020B0503030202060203" pitchFamily="34" charset="0"/>
              </a:endParaRPr>
            </a:p>
            <a:p>
              <a:pPr>
                <a:lnSpc>
                  <a:spcPct val="90000"/>
                </a:lnSpc>
                <a:spcAft>
                  <a:spcPts val="600"/>
                </a:spcAft>
              </a:pPr>
              <a:endParaRPr lang="en-US" sz="1600" dirty="0">
                <a:solidFill>
                  <a:schemeClr val="accent1"/>
                </a:solidFill>
                <a:latin typeface="Graphik" panose="020B0503030202060203" pitchFamily="34" charset="0"/>
              </a:endParaRPr>
            </a:p>
            <a:p>
              <a:pPr>
                <a:lnSpc>
                  <a:spcPct val="90000"/>
                </a:lnSpc>
                <a:spcAft>
                  <a:spcPts val="600"/>
                </a:spcAft>
              </a:pPr>
              <a:r>
                <a:rPr lang="en-US" sz="1600" dirty="0">
                  <a:solidFill>
                    <a:schemeClr val="accent1"/>
                  </a:solidFill>
                  <a:latin typeface="Graphik" panose="020B0503030202060203" pitchFamily="34" charset="0"/>
                </a:rPr>
                <a:t>​</a:t>
              </a:r>
            </a:p>
            <a:p>
              <a:pPr fontAlgn="base">
                <a:lnSpc>
                  <a:spcPct val="90000"/>
                </a:lnSpc>
                <a:spcAft>
                  <a:spcPts val="600"/>
                </a:spcAft>
              </a:pPr>
              <a:r>
                <a:rPr lang="en-US" sz="1600" i="0" dirty="0">
                  <a:solidFill>
                    <a:schemeClr val="accent1"/>
                  </a:solidFill>
                  <a:effectLst/>
                  <a:latin typeface="Graphik" panose="020B0503030202060203" pitchFamily="34" charset="0"/>
                </a:rPr>
                <a:t>​</a:t>
              </a:r>
              <a:endParaRPr lang="en-US" sz="1600" dirty="0">
                <a:solidFill>
                  <a:schemeClr val="accent1"/>
                </a:solidFill>
                <a:latin typeface="Graphik" panose="020B0503030202060203" pitchFamily="34" charset="0"/>
              </a:endParaRPr>
            </a:p>
          </p:txBody>
        </p:sp>
        <p:sp>
          <p:nvSpPr>
            <p:cNvPr id="6" name="TextBox 5">
              <a:extLst>
                <a:ext uri="{FF2B5EF4-FFF2-40B4-BE49-F238E27FC236}">
                  <a16:creationId xmlns:a16="http://schemas.microsoft.com/office/drawing/2014/main" id="{88DF68E8-6F0A-1232-9F8E-1278576E234A}"/>
                </a:ext>
              </a:extLst>
            </p:cNvPr>
            <p:cNvSpPr txBox="1"/>
            <p:nvPr/>
          </p:nvSpPr>
          <p:spPr>
            <a:xfrm>
              <a:off x="252095" y="1419590"/>
              <a:ext cx="3610554" cy="258532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allows you to run AI models locally on your system.</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Go to the official </a:t>
              </a:r>
              <a:r>
                <a:rPr lang="en-US" sz="1050" b="1" err="1">
                  <a:latin typeface="Graphik" panose="020B0503030202060203" pitchFamily="34" charset="0"/>
                  <a:ea typeface="+mn-lt"/>
                  <a:cs typeface="+mn-lt"/>
                </a:rPr>
                <a:t>Ollama</a:t>
              </a:r>
              <a:r>
                <a:rPr lang="en-US" sz="1050" b="1">
                  <a:latin typeface="Graphik" panose="020B0503030202060203" pitchFamily="34" charset="0"/>
                  <a:ea typeface="+mn-lt"/>
                  <a:cs typeface="+mn-lt"/>
                </a:rPr>
                <a:t> website</a:t>
              </a:r>
              <a:r>
                <a:rPr lang="en-US" sz="1050">
                  <a:latin typeface="Graphik" panose="020B0503030202060203" pitchFamily="34" charset="0"/>
                  <a:ea typeface="+mn-lt"/>
                  <a:cs typeface="+mn-lt"/>
                </a:rPr>
                <a:t>: </a:t>
              </a:r>
              <a:r>
                <a:rPr lang="en-US" sz="1050">
                  <a:latin typeface="Graphik" panose="020B0503030202060203" pitchFamily="34" charset="0"/>
                  <a:ea typeface="+mn-lt"/>
                  <a:cs typeface="+mn-lt"/>
                  <a:hlinkClick r:id="rId2"/>
                </a:rPr>
                <a:t>https://ollama.com</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Download the installer</a:t>
              </a:r>
              <a:r>
                <a:rPr lang="en-US" sz="1050">
                  <a:latin typeface="Graphik" panose="020B0503030202060203" pitchFamily="34" charset="0"/>
                  <a:ea typeface="+mn-lt"/>
                  <a:cs typeface="+mn-lt"/>
                </a:rPr>
                <a:t> for your operating system: </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Windows</a:t>
              </a:r>
              <a:r>
                <a:rPr lang="en-US" sz="1050">
                  <a:latin typeface="Graphik" panose="020B0503030202060203" pitchFamily="34" charset="0"/>
                  <a:ea typeface="+mn-lt"/>
                  <a:cs typeface="+mn-lt"/>
                </a:rPr>
                <a:t>: Download the .exe file and run it.</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Mac</a:t>
              </a:r>
              <a:r>
                <a:rPr lang="en-US" sz="1050">
                  <a:latin typeface="Graphik" panose="020B0503030202060203" pitchFamily="34" charset="0"/>
                  <a:ea typeface="+mn-lt"/>
                  <a:cs typeface="+mn-lt"/>
                </a:rPr>
                <a:t>: Download the .dmg file and install it.</a:t>
              </a:r>
              <a:endParaRPr lang="en-US" sz="1050">
                <a:latin typeface="Graphik" panose="020B0503030202060203" pitchFamily="34" charset="0"/>
                <a:cs typeface="Arial"/>
              </a:endParaRPr>
            </a:p>
            <a:p>
              <a:pPr marL="742950" lvl="1" indent="-285750" defTabSz="228600">
                <a:buFont typeface="Arial"/>
                <a:buChar char="•"/>
              </a:pPr>
              <a:r>
                <a:rPr lang="en-US" sz="1050" b="1">
                  <a:latin typeface="Graphik" panose="020B0503030202060203" pitchFamily="34" charset="0"/>
                  <a:ea typeface="+mn-lt"/>
                  <a:cs typeface="+mn-lt"/>
                </a:rPr>
                <a:t>Linux</a:t>
              </a:r>
              <a:r>
                <a:rPr lang="en-US" sz="1050">
                  <a:latin typeface="Graphik" panose="020B0503030202060203" pitchFamily="34" charset="0"/>
                  <a:ea typeface="+mn-lt"/>
                  <a:cs typeface="+mn-lt"/>
                </a:rPr>
                <a:t>: Open a terminal and run: </a:t>
              </a:r>
              <a:endParaRPr lang="en-US" sz="1050">
                <a:latin typeface="Graphik" panose="020B0503030202060203" pitchFamily="34" charset="0"/>
                <a:cs typeface="Arial"/>
              </a:endParaRPr>
            </a:p>
            <a:p>
              <a:pPr marL="742950" lvl="1" indent="-285750" defTabSz="228600">
                <a:buFont typeface="Arial"/>
                <a:buChar char="•"/>
              </a:pPr>
              <a:r>
                <a:rPr lang="en-US" sz="1050">
                  <a:latin typeface="Graphik" panose="020B0503030202060203" pitchFamily="34" charset="0"/>
                  <a:ea typeface="+mn-lt"/>
                  <a:cs typeface="+mn-lt"/>
                </a:rPr>
                <a:t>curl -</a:t>
              </a:r>
              <a:r>
                <a:rPr lang="en-US" sz="1050" err="1">
                  <a:latin typeface="Graphik" panose="020B0503030202060203" pitchFamily="34" charset="0"/>
                  <a:ea typeface="+mn-lt"/>
                  <a:cs typeface="+mn-lt"/>
                </a:rPr>
                <a:t>fsSL</a:t>
              </a:r>
              <a:r>
                <a:rPr lang="en-US" sz="1050">
                  <a:latin typeface="Graphik" panose="020B0503030202060203" pitchFamily="34" charset="0"/>
                  <a:ea typeface="+mn-lt"/>
                  <a:cs typeface="+mn-lt"/>
                </a:rPr>
                <a:t> </a:t>
              </a:r>
              <a:r>
                <a:rPr lang="en-US" sz="1050">
                  <a:latin typeface="Graphik" panose="020B0503030202060203" pitchFamily="34" charset="0"/>
                  <a:ea typeface="+mn-lt"/>
                  <a:cs typeface="+mn-lt"/>
                  <a:hlinkClick r:id="rId3"/>
                </a:rPr>
                <a:t>https://ollama.com/install.sh</a:t>
              </a:r>
              <a:r>
                <a:rPr lang="en-US" sz="1050">
                  <a:latin typeface="Graphik" panose="020B0503030202060203" pitchFamily="34" charset="0"/>
                  <a:ea typeface="+mn-lt"/>
                  <a:cs typeface="+mn-lt"/>
                </a:rPr>
                <a:t> | </a:t>
              </a:r>
              <a:r>
                <a:rPr lang="en-US" sz="1050" err="1">
                  <a:latin typeface="Graphik" panose="020B0503030202060203" pitchFamily="34" charset="0"/>
                  <a:ea typeface="+mn-lt"/>
                  <a:cs typeface="+mn-lt"/>
                </a:rPr>
                <a:t>sh</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Follow the installation steps</a:t>
              </a:r>
              <a:r>
                <a:rPr lang="en-US" sz="1050">
                  <a:latin typeface="Graphik" panose="020B0503030202060203" pitchFamily="34" charset="0"/>
                  <a:ea typeface="+mn-lt"/>
                  <a:cs typeface="+mn-lt"/>
                </a:rPr>
                <a:t> to complete the setup.</a:t>
              </a:r>
              <a:endParaRPr lang="en-US" sz="1050">
                <a:latin typeface="Graphik" panose="020B0503030202060203" pitchFamily="34" charset="0"/>
                <a:cs typeface="Arial"/>
              </a:endParaRPr>
            </a:p>
            <a:p>
              <a:pPr marL="285750" indent="-285750" defTabSz="228600">
                <a:buFont typeface="Arial"/>
                <a:buChar char="•"/>
              </a:pPr>
              <a:r>
                <a:rPr lang="en-US" sz="1050" b="1">
                  <a:latin typeface="Graphik" panose="020B0503030202060203" pitchFamily="34" charset="0"/>
                  <a:ea typeface="+mn-lt"/>
                  <a:cs typeface="+mn-lt"/>
                </a:rPr>
                <a:t>Verify the installation</a:t>
              </a:r>
              <a:r>
                <a:rPr lang="en-US" sz="1050">
                  <a:latin typeface="Graphik" panose="020B0503030202060203" pitchFamily="34" charset="0"/>
                  <a:ea typeface="+mn-lt"/>
                  <a:cs typeface="+mn-lt"/>
                </a:rPr>
                <a:t> by running: </a:t>
              </a:r>
              <a:endParaRPr lang="en-US" sz="1050">
                <a:latin typeface="Graphik" panose="020B0503030202060203" pitchFamily="34" charset="0"/>
                <a:cs typeface="Arial"/>
              </a:endParaRPr>
            </a:p>
            <a:p>
              <a:pPr marL="285750" indent="-285750" defTabSz="228600">
                <a:buFont typeface="Arial"/>
                <a:buChar char="•"/>
              </a:pPr>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version</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If a version number appears, the installation was successful.</a:t>
              </a:r>
              <a:endParaRPr lang="en-US" sz="1050">
                <a:latin typeface="Graphik" panose="020B0503030202060203" pitchFamily="34" charset="0"/>
                <a:cs typeface="Arial"/>
              </a:endParaRPr>
            </a:p>
            <a:p>
              <a:pPr algn="l" defTabSz="228600">
                <a:spcAft>
                  <a:spcPts val="1200"/>
                </a:spcAft>
              </a:pPr>
              <a:endParaRPr lang="en-US" sz="1050" noProof="0">
                <a:latin typeface="Graphik" panose="020B0503030202060203" pitchFamily="34" charset="0"/>
                <a:cs typeface="Arial"/>
              </a:endParaRPr>
            </a:p>
          </p:txBody>
        </p:sp>
      </p:grpSp>
      <p:grpSp>
        <p:nvGrpSpPr>
          <p:cNvPr id="7" name="Group 6">
            <a:extLst>
              <a:ext uri="{FF2B5EF4-FFF2-40B4-BE49-F238E27FC236}">
                <a16:creationId xmlns:a16="http://schemas.microsoft.com/office/drawing/2014/main" id="{3740A847-7CCB-D501-42CF-01E11766C5B2}"/>
              </a:ext>
            </a:extLst>
          </p:cNvPr>
          <p:cNvGrpSpPr/>
          <p:nvPr/>
        </p:nvGrpSpPr>
        <p:grpSpPr>
          <a:xfrm>
            <a:off x="4491371" y="1029113"/>
            <a:ext cx="3615514" cy="1588256"/>
            <a:chOff x="247135" y="1182954"/>
            <a:chExt cx="3605217" cy="1049652"/>
          </a:xfrm>
        </p:grpSpPr>
        <p:sp>
          <p:nvSpPr>
            <p:cNvPr id="8" name="TextBox 7">
              <a:extLst>
                <a:ext uri="{FF2B5EF4-FFF2-40B4-BE49-F238E27FC236}">
                  <a16:creationId xmlns:a16="http://schemas.microsoft.com/office/drawing/2014/main" id="{ED24F9BB-5FBB-BAF0-DB51-B1B77148724C}"/>
                </a:ext>
              </a:extLst>
            </p:cNvPr>
            <p:cNvSpPr txBox="1"/>
            <p:nvPr/>
          </p:nvSpPr>
          <p:spPr>
            <a:xfrm>
              <a:off x="247135" y="1182954"/>
              <a:ext cx="3140676" cy="166739"/>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Step2: </a:t>
              </a:r>
              <a:r>
                <a:rPr lang="en-US" sz="1600" b="1">
                  <a:solidFill>
                    <a:schemeClr val="accent1"/>
                  </a:solidFill>
                  <a:latin typeface="Graphik" panose="020B0503030202060203" pitchFamily="34" charset="0"/>
                  <a:ea typeface="+mn-lt"/>
                  <a:cs typeface="+mn-lt"/>
                </a:rPr>
                <a:t>Download a Model</a:t>
              </a:r>
              <a:endParaRPr lang="en-US">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9" name="TextBox 8">
              <a:extLst>
                <a:ext uri="{FF2B5EF4-FFF2-40B4-BE49-F238E27FC236}">
                  <a16:creationId xmlns:a16="http://schemas.microsoft.com/office/drawing/2014/main" id="{1D433847-9952-AB30-718F-57850C0B5FD4}"/>
                </a:ext>
              </a:extLst>
            </p:cNvPr>
            <p:cNvSpPr txBox="1"/>
            <p:nvPr/>
          </p:nvSpPr>
          <p:spPr>
            <a:xfrm>
              <a:off x="252095" y="1378307"/>
              <a:ext cx="3600257" cy="8542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Now, download a lightweight AI model for your system.</a:t>
              </a:r>
            </a:p>
            <a:p>
              <a:pPr marL="285750" indent="-285750" defTabSz="228600">
                <a:buFont typeface="Arial"/>
                <a:buChar char="•"/>
              </a:pPr>
              <a:r>
                <a:rPr lang="en-US" sz="1050">
                  <a:latin typeface="Graphik" panose="020B0503030202060203" pitchFamily="34" charset="0"/>
                  <a:ea typeface="+mn-lt"/>
                  <a:cs typeface="+mn-lt"/>
                </a:rPr>
                <a:t>Open a terminal or command prompt.</a:t>
              </a:r>
            </a:p>
            <a:p>
              <a:pPr marL="285750" indent="-285750" defTabSz="228600">
                <a:buFont typeface="Arial"/>
                <a:buChar char="•"/>
              </a:pPr>
              <a:r>
                <a:rPr lang="en-US" sz="1050">
                  <a:latin typeface="Graphik" panose="020B0503030202060203" pitchFamily="34" charset="0"/>
                  <a:ea typeface="+mn-lt"/>
                  <a:cs typeface="+mn-lt"/>
                </a:rPr>
                <a:t>Run the following command to download the model: </a:t>
              </a:r>
            </a:p>
            <a:p>
              <a:pPr marL="285750" indent="-285750" defTabSz="228600">
                <a:buFont typeface="Arial"/>
                <a:buChar char="•"/>
              </a:pPr>
              <a:r>
                <a:rPr lang="en-US" sz="1050" err="1">
                  <a:latin typeface="Graphik" panose="020B0503030202060203" pitchFamily="34" charset="0"/>
                  <a:ea typeface="+mn-lt"/>
                  <a:cs typeface="+mn-lt"/>
                </a:rPr>
                <a:t>ollama</a:t>
              </a:r>
              <a:r>
                <a:rPr lang="en-US" sz="1050">
                  <a:latin typeface="Graphik" panose="020B0503030202060203" pitchFamily="34" charset="0"/>
                  <a:ea typeface="+mn-lt"/>
                  <a:cs typeface="+mn-lt"/>
                </a:rPr>
                <a:t> pull mistral</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(You can replace "mistral" with another lightweight model from the suggestions below.)</a:t>
              </a:r>
              <a:endParaRPr lang="en-US" sz="1050">
                <a:latin typeface="Graphik" panose="020B0503030202060203" pitchFamily="34" charset="0"/>
                <a:cs typeface="Arial"/>
              </a:endParaRPr>
            </a:p>
            <a:p>
              <a:pPr algn="l" defTabSz="228600"/>
              <a:endParaRPr lang="en-US" sz="1050" noProof="0">
                <a:latin typeface="Graphik" panose="020B0503030202060203" pitchFamily="34" charset="0"/>
                <a:cs typeface="Arial"/>
              </a:endParaRPr>
            </a:p>
          </p:txBody>
        </p:sp>
      </p:grpSp>
      <p:grpSp>
        <p:nvGrpSpPr>
          <p:cNvPr id="10" name="Group 9">
            <a:extLst>
              <a:ext uri="{FF2B5EF4-FFF2-40B4-BE49-F238E27FC236}">
                <a16:creationId xmlns:a16="http://schemas.microsoft.com/office/drawing/2014/main" id="{7696FA2D-2076-073D-0B06-9F0EACDE146F}"/>
              </a:ext>
            </a:extLst>
          </p:cNvPr>
          <p:cNvGrpSpPr/>
          <p:nvPr/>
        </p:nvGrpSpPr>
        <p:grpSpPr>
          <a:xfrm>
            <a:off x="8501807" y="1011348"/>
            <a:ext cx="2983281" cy="1014841"/>
            <a:chOff x="225591" y="1182954"/>
            <a:chExt cx="3619832" cy="523957"/>
          </a:xfrm>
        </p:grpSpPr>
        <p:sp>
          <p:nvSpPr>
            <p:cNvPr id="11" name="TextBox 10">
              <a:extLst>
                <a:ext uri="{FF2B5EF4-FFF2-40B4-BE49-F238E27FC236}">
                  <a16:creationId xmlns:a16="http://schemas.microsoft.com/office/drawing/2014/main" id="{5AE4EAA7-3B46-C14D-C6B4-5F9CEB33719C}"/>
                </a:ext>
              </a:extLst>
            </p:cNvPr>
            <p:cNvSpPr txBox="1"/>
            <p:nvPr/>
          </p:nvSpPr>
          <p:spPr>
            <a:xfrm>
              <a:off x="225591" y="1182954"/>
              <a:ext cx="3514465" cy="373750"/>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Step3: </a:t>
              </a:r>
              <a:r>
                <a:rPr lang="en-US" sz="1600" b="1">
                  <a:solidFill>
                    <a:schemeClr val="accent1"/>
                  </a:solidFill>
                  <a:latin typeface="Graphik" panose="020B0503030202060203" pitchFamily="34" charset="0"/>
                </a:rPr>
                <a:t>Install Required Python Package</a:t>
              </a: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12" name="TextBox 11">
              <a:extLst>
                <a:ext uri="{FF2B5EF4-FFF2-40B4-BE49-F238E27FC236}">
                  <a16:creationId xmlns:a16="http://schemas.microsoft.com/office/drawing/2014/main" id="{A776A17D-F2BC-5FC0-A856-5B438CD959CD}"/>
                </a:ext>
              </a:extLst>
            </p:cNvPr>
            <p:cNvSpPr txBox="1"/>
            <p:nvPr/>
          </p:nvSpPr>
          <p:spPr>
            <a:xfrm>
              <a:off x="245166" y="1456638"/>
              <a:ext cx="3600257" cy="250273"/>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To use Ollama with Python, install its Python package:</a:t>
              </a:r>
            </a:p>
            <a:p>
              <a:pPr marL="171450" indent="-171450" defTabSz="228600">
                <a:buFont typeface="Arial"/>
                <a:buChar char="•"/>
              </a:pPr>
              <a:r>
                <a:rPr lang="en-US" sz="1050">
                  <a:latin typeface="Graphik" panose="020B0503030202060203" pitchFamily="34" charset="0"/>
                  <a:ea typeface="+mn-lt"/>
                  <a:cs typeface="+mn-lt"/>
                </a:rPr>
                <a:t>pip install </a:t>
              </a:r>
              <a:r>
                <a:rPr lang="en-US" sz="1050" err="1">
                  <a:latin typeface="Graphik" panose="020B0503030202060203" pitchFamily="34" charset="0"/>
                  <a:ea typeface="+mn-lt"/>
                  <a:cs typeface="+mn-lt"/>
                </a:rPr>
                <a:t>ollama</a:t>
              </a:r>
              <a:endParaRPr lang="en-US" sz="1050">
                <a:latin typeface="Graphik" panose="020B0503030202060203" pitchFamily="34" charset="0"/>
                <a:cs typeface="Arial"/>
              </a:endParaRPr>
            </a:p>
            <a:p>
              <a:pPr algn="l" defTabSz="228600"/>
              <a:endParaRPr lang="en-US" sz="1050" noProof="0">
                <a:latin typeface="Graphik" panose="020B0503030202060203" pitchFamily="34" charset="0"/>
                <a:cs typeface="Arial"/>
              </a:endParaRPr>
            </a:p>
          </p:txBody>
        </p:sp>
      </p:grpSp>
      <p:grpSp>
        <p:nvGrpSpPr>
          <p:cNvPr id="13" name="Group 12">
            <a:extLst>
              <a:ext uri="{FF2B5EF4-FFF2-40B4-BE49-F238E27FC236}">
                <a16:creationId xmlns:a16="http://schemas.microsoft.com/office/drawing/2014/main" id="{B2F4AFFA-B337-3488-8973-3D042EA61313}"/>
              </a:ext>
            </a:extLst>
          </p:cNvPr>
          <p:cNvGrpSpPr/>
          <p:nvPr/>
        </p:nvGrpSpPr>
        <p:grpSpPr>
          <a:xfrm>
            <a:off x="4491371" y="3089723"/>
            <a:ext cx="6170721" cy="3040308"/>
            <a:chOff x="-505208" y="1199606"/>
            <a:chExt cx="3814318" cy="3054135"/>
          </a:xfrm>
        </p:grpSpPr>
        <p:sp>
          <p:nvSpPr>
            <p:cNvPr id="14" name="TextBox 13">
              <a:extLst>
                <a:ext uri="{FF2B5EF4-FFF2-40B4-BE49-F238E27FC236}">
                  <a16:creationId xmlns:a16="http://schemas.microsoft.com/office/drawing/2014/main" id="{E63D6602-F79C-DBD3-E4B8-005750EA1C71}"/>
                </a:ext>
              </a:extLst>
            </p:cNvPr>
            <p:cNvSpPr txBox="1"/>
            <p:nvPr/>
          </p:nvSpPr>
          <p:spPr>
            <a:xfrm>
              <a:off x="-505208" y="1199606"/>
              <a:ext cx="3140676" cy="373750"/>
            </a:xfrm>
            <a:prstGeom prst="rect">
              <a:avLst/>
            </a:prstGeom>
          </p:spPr>
          <p:txBody>
            <a:bodyPr vert="horz" lIns="0" tIns="0" rIns="0" bIns="0" rtlCol="0" anchor="t">
              <a:noAutofit/>
            </a:bodyPr>
            <a:lstStyle/>
            <a:p>
              <a:pPr>
                <a:lnSpc>
                  <a:spcPct val="90000"/>
                </a:lnSpc>
                <a:spcAft>
                  <a:spcPts val="600"/>
                </a:spcAft>
              </a:pPr>
              <a:r>
                <a:rPr lang="en-US" sz="1600">
                  <a:solidFill>
                    <a:schemeClr val="accent1"/>
                  </a:solidFill>
                  <a:latin typeface="Graphik" panose="020B0503030202060203" pitchFamily="34" charset="0"/>
                </a:rPr>
                <a:t>Step4: </a:t>
              </a:r>
              <a:r>
                <a:rPr lang="en-US" sz="1600" b="1">
                  <a:solidFill>
                    <a:schemeClr val="accent1"/>
                  </a:solidFill>
                  <a:latin typeface="Graphik" panose="020B0503030202060203" pitchFamily="34" charset="0"/>
                </a:rPr>
                <a:t>Run a Model Using Python</a:t>
              </a: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endParaRPr lang="en-US" sz="1600">
                <a:solidFill>
                  <a:schemeClr val="accent1"/>
                </a:solidFill>
                <a:latin typeface="Graphik" panose="020B0503030202060203" pitchFamily="34" charset="0"/>
              </a:endParaRPr>
            </a:p>
            <a:p>
              <a:pPr>
                <a:lnSpc>
                  <a:spcPct val="90000"/>
                </a:lnSpc>
                <a:spcAft>
                  <a:spcPts val="600"/>
                </a:spcAft>
              </a:pPr>
              <a:r>
                <a:rPr lang="en-US" sz="1600">
                  <a:solidFill>
                    <a:schemeClr val="accent1"/>
                  </a:solidFill>
                  <a:latin typeface="Graphik" panose="020B0503030202060203" pitchFamily="34" charset="0"/>
                </a:rPr>
                <a:t>​</a:t>
              </a:r>
            </a:p>
            <a:p>
              <a:pPr fontAlgn="base">
                <a:lnSpc>
                  <a:spcPct val="90000"/>
                </a:lnSpc>
                <a:spcAft>
                  <a:spcPts val="600"/>
                </a:spcAft>
              </a:pPr>
              <a:r>
                <a:rPr lang="en-US" sz="1600" i="0">
                  <a:solidFill>
                    <a:schemeClr val="accent1"/>
                  </a:solidFill>
                  <a:effectLst/>
                  <a:latin typeface="Graphik" panose="020B0503030202060203" pitchFamily="34" charset="0"/>
                </a:rPr>
                <a:t>​</a:t>
              </a:r>
              <a:endParaRPr lang="en-US" sz="1600">
                <a:solidFill>
                  <a:schemeClr val="accent1"/>
                </a:solidFill>
                <a:latin typeface="Graphik" panose="020B0503030202060203" pitchFamily="34" charset="0"/>
              </a:endParaRPr>
            </a:p>
          </p:txBody>
        </p:sp>
        <p:sp>
          <p:nvSpPr>
            <p:cNvPr id="15" name="TextBox 14">
              <a:extLst>
                <a:ext uri="{FF2B5EF4-FFF2-40B4-BE49-F238E27FC236}">
                  <a16:creationId xmlns:a16="http://schemas.microsoft.com/office/drawing/2014/main" id="{9D2A82F5-7C3F-1D2D-DBB7-6DF88E811CA0}"/>
                </a:ext>
              </a:extLst>
            </p:cNvPr>
            <p:cNvSpPr txBox="1"/>
            <p:nvPr/>
          </p:nvSpPr>
          <p:spPr>
            <a:xfrm>
              <a:off x="-505207" y="1494343"/>
              <a:ext cx="3814317" cy="2759398"/>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r>
                <a:rPr lang="en-US" sz="1050">
                  <a:latin typeface="Graphik" panose="020B0503030202060203" pitchFamily="34" charset="0"/>
                  <a:ea typeface="+mn-lt"/>
                  <a:cs typeface="+mn-lt"/>
                </a:rPr>
                <a:t>Now, let’s write a simple Python script to interact with the AI model.</a:t>
              </a:r>
            </a:p>
            <a:p>
              <a:pPr marL="285750" indent="-285750" defTabSz="228600">
                <a:buFont typeface="Arial"/>
                <a:buChar char="•"/>
              </a:pPr>
              <a:r>
                <a:rPr lang="en-US" sz="1050">
                  <a:latin typeface="Graphik" panose="020B0503030202060203" pitchFamily="34" charset="0"/>
                  <a:ea typeface="+mn-lt"/>
                  <a:cs typeface="+mn-lt"/>
                </a:rPr>
                <a:t>Open a text editor or IDE (like VS Code, PyCharm, or even Notepad++).</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Create a new Python file (e.g., run_model.py).</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Copy and paste the following code:</a:t>
              </a:r>
            </a:p>
            <a:p>
              <a:pPr defTabSz="228600"/>
              <a:r>
                <a:rPr lang="en-US" sz="1050">
                  <a:latin typeface="Graphik" panose="020B0503030202060203" pitchFamily="34" charset="0"/>
                  <a:ea typeface="+mn-lt"/>
                  <a:cs typeface="+mn-lt"/>
                </a:rPr>
                <a:t>import </a:t>
              </a:r>
              <a:r>
                <a:rPr lang="en-US" sz="1050" err="1">
                  <a:latin typeface="Graphik" panose="020B0503030202060203" pitchFamily="34" charset="0"/>
                  <a:ea typeface="+mn-lt"/>
                  <a:cs typeface="+mn-lt"/>
                </a:rPr>
                <a:t>ollama</a:t>
              </a:r>
              <a:endParaRPr lang="en-US" sz="1050">
                <a:latin typeface="Graphik" panose="020B0503030202060203" pitchFamily="34" charset="0"/>
                <a:ea typeface="+mn-lt"/>
                <a:cs typeface="+mn-lt"/>
              </a:endParaRPr>
            </a:p>
            <a:p>
              <a:pPr defTabSz="228600"/>
              <a:r>
                <a:rPr lang="en-US" sz="1050">
                  <a:latin typeface="Graphik" panose="020B0503030202060203" pitchFamily="34" charset="0"/>
                  <a:ea typeface="+mn-lt"/>
                  <a:cs typeface="+mn-lt"/>
                </a:rPr>
                <a:t># Define the model name (use a lightweight model like "mistral")</a:t>
              </a:r>
              <a:endParaRPr lang="en-US" sz="1050">
                <a:latin typeface="Graphik" panose="020B0503030202060203" pitchFamily="34" charset="0"/>
                <a:cs typeface="Arial"/>
              </a:endParaRPr>
            </a:p>
            <a:p>
              <a:pPr defTabSz="228600"/>
              <a:r>
                <a:rPr lang="en-US" sz="1050" err="1">
                  <a:latin typeface="Graphik" panose="020B0503030202060203" pitchFamily="34" charset="0"/>
                  <a:ea typeface="+mn-lt"/>
                  <a:cs typeface="+mn-lt"/>
                </a:rPr>
                <a:t>model_name</a:t>
              </a:r>
              <a:r>
                <a:rPr lang="en-US" sz="1050">
                  <a:latin typeface="Graphik" panose="020B0503030202060203" pitchFamily="34" charset="0"/>
                  <a:ea typeface="+mn-lt"/>
                  <a:cs typeface="+mn-lt"/>
                </a:rPr>
                <a:t> = "mistral"</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Define the user input prompt</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prompt = "Explain what Agent AI is in simple words."</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Run the model and get a response</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response = </a:t>
              </a:r>
              <a:r>
                <a:rPr lang="en-US" sz="1050" err="1">
                  <a:latin typeface="Graphik" panose="020B0503030202060203" pitchFamily="34" charset="0"/>
                  <a:ea typeface="+mn-lt"/>
                  <a:cs typeface="+mn-lt"/>
                </a:rPr>
                <a:t>ollama.chat</a:t>
              </a:r>
              <a:r>
                <a:rPr lang="en-US" sz="1050">
                  <a:latin typeface="Graphik" panose="020B0503030202060203" pitchFamily="34" charset="0"/>
                  <a:ea typeface="+mn-lt"/>
                  <a:cs typeface="+mn-lt"/>
                </a:rPr>
                <a:t>(model=</a:t>
              </a:r>
              <a:r>
                <a:rPr lang="en-US" sz="1050" err="1">
                  <a:latin typeface="Graphik" panose="020B0503030202060203" pitchFamily="34" charset="0"/>
                  <a:ea typeface="+mn-lt"/>
                  <a:cs typeface="+mn-lt"/>
                </a:rPr>
                <a:t>model_name</a:t>
              </a:r>
              <a:r>
                <a:rPr lang="en-US" sz="1050">
                  <a:latin typeface="Graphik" panose="020B0503030202060203" pitchFamily="34" charset="0"/>
                  <a:ea typeface="+mn-lt"/>
                  <a:cs typeface="+mn-lt"/>
                </a:rPr>
                <a:t>, messages=[{"role": "user", "content": prompt}])</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 Print the response</a:t>
              </a:r>
              <a:endParaRPr lang="en-US" sz="1050">
                <a:latin typeface="Graphik" panose="020B0503030202060203" pitchFamily="34" charset="0"/>
                <a:cs typeface="Arial"/>
              </a:endParaRPr>
            </a:p>
            <a:p>
              <a:pPr defTabSz="228600"/>
              <a:r>
                <a:rPr lang="en-US" sz="1050">
                  <a:latin typeface="Graphik" panose="020B0503030202060203" pitchFamily="34" charset="0"/>
                  <a:ea typeface="+mn-lt"/>
                  <a:cs typeface="+mn-lt"/>
                </a:rPr>
                <a:t>print("AI Response:", response["message"]["content"])</a:t>
              </a:r>
              <a:endParaRPr lang="en-US" sz="1050">
                <a:latin typeface="Graphik" panose="020B0503030202060203" pitchFamily="34" charset="0"/>
                <a:cs typeface="Arial"/>
              </a:endParaRPr>
            </a:p>
            <a:p>
              <a:pPr marL="285750" indent="-285750" defTabSz="228600">
                <a:buFont typeface="Arial"/>
                <a:buChar char="•"/>
              </a:pPr>
              <a:r>
                <a:rPr lang="en-US" sz="1050">
                  <a:latin typeface="Graphik" panose="020B0503030202060203" pitchFamily="34" charset="0"/>
                  <a:ea typeface="+mn-lt"/>
                  <a:cs typeface="+mn-lt"/>
                </a:rPr>
                <a:t>Save the file and run it using:</a:t>
              </a:r>
            </a:p>
            <a:p>
              <a:pPr defTabSz="228600"/>
              <a:r>
                <a:rPr lang="en-US" sz="1050">
                  <a:latin typeface="Graphik" panose="020B0503030202060203" pitchFamily="34" charset="0"/>
                  <a:ea typeface="+mn-lt"/>
                  <a:cs typeface="+mn-lt"/>
                </a:rPr>
                <a:t>python run_model.py</a:t>
              </a:r>
              <a:endParaRPr lang="en-US" sz="1050">
                <a:latin typeface="Graphik" panose="020B0503030202060203" pitchFamily="34" charset="0"/>
                <a:cs typeface="Arial"/>
              </a:endParaRPr>
            </a:p>
            <a:p>
              <a:pPr defTabSz="228600"/>
              <a:endParaRPr lang="en-US" sz="1050">
                <a:latin typeface="Graphik" panose="020B0503030202060203" pitchFamily="34" charset="0"/>
                <a:cs typeface="Arial"/>
              </a:endParaRPr>
            </a:p>
            <a:p>
              <a:pPr algn="l" defTabSz="228600">
                <a:spcAft>
                  <a:spcPts val="1200"/>
                </a:spcAft>
              </a:pPr>
              <a:endParaRPr lang="en-US" sz="1050" noProof="0">
                <a:latin typeface="Graphik" panose="020B0503030202060203" pitchFamily="34" charset="0"/>
                <a:cs typeface="Arial"/>
              </a:endParaRPr>
            </a:p>
          </p:txBody>
        </p:sp>
      </p:grpSp>
    </p:spTree>
    <p:extLst>
      <p:ext uri="{BB962C8B-B14F-4D97-AF65-F5344CB8AC3E}">
        <p14:creationId xmlns:p14="http://schemas.microsoft.com/office/powerpoint/2010/main" val="125473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692BF71-EB53-11A6-2399-1AB3B6014694}"/>
              </a:ext>
            </a:extLst>
          </p:cNvPr>
          <p:cNvSpPr>
            <a:spLocks noGrp="1"/>
          </p:cNvSpPr>
          <p:nvPr>
            <p:ph type="sldNum" sz="quarter" idx="11"/>
          </p:nvPr>
        </p:nvSpPr>
        <p:spPr/>
        <p:txBody>
          <a:bodyPr/>
          <a:lstStyle/>
          <a:p>
            <a:fld id="{1F90F471-3972-4120-B8B3-0237DE626C35}" type="slidenum">
              <a:rPr lang="en-US" smtClean="0"/>
              <a:pPr/>
              <a:t>12</a:t>
            </a:fld>
            <a:endParaRPr lang="en-US"/>
          </a:p>
        </p:txBody>
      </p:sp>
      <p:sp>
        <p:nvSpPr>
          <p:cNvPr id="3" name="Title 15">
            <a:extLst>
              <a:ext uri="{FF2B5EF4-FFF2-40B4-BE49-F238E27FC236}">
                <a16:creationId xmlns:a16="http://schemas.microsoft.com/office/drawing/2014/main" id="{63740F00-4576-5664-9003-2FD65C32D1E1}"/>
              </a:ext>
            </a:extLst>
          </p:cNvPr>
          <p:cNvSpPr txBox="1">
            <a:spLocks/>
          </p:cNvSpPr>
          <p:nvPr/>
        </p:nvSpPr>
        <p:spPr>
          <a:xfrm>
            <a:off x="381000" y="381000"/>
            <a:ext cx="11430000" cy="800100"/>
          </a:xfrm>
          <a:prstGeom prst="rect">
            <a:avLst/>
          </a:prstGeom>
        </p:spPr>
        <p:txBody>
          <a:bodyPr vert="horz" lIns="0" tIns="0" rIns="0" bIns="0" rtlCol="0" anchor="t">
            <a:normAutofit/>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US">
                <a:latin typeface="Graphik" panose="020B0503030202060203" pitchFamily="34" charset="0"/>
              </a:rPr>
              <a:t>Ollama </a:t>
            </a:r>
          </a:p>
        </p:txBody>
      </p:sp>
      <p:sp>
        <p:nvSpPr>
          <p:cNvPr id="4" name="Text Placeholder 4">
            <a:extLst>
              <a:ext uri="{FF2B5EF4-FFF2-40B4-BE49-F238E27FC236}">
                <a16:creationId xmlns:a16="http://schemas.microsoft.com/office/drawing/2014/main" id="{5A68FBCE-80D1-C287-1C8A-E4FEA4AB69FF}"/>
              </a:ext>
            </a:extLst>
          </p:cNvPr>
          <p:cNvSpPr txBox="1">
            <a:spLocks/>
          </p:cNvSpPr>
          <p:nvPr/>
        </p:nvSpPr>
        <p:spPr>
          <a:xfrm>
            <a:off x="957649" y="1182954"/>
            <a:ext cx="6755028" cy="342858"/>
          </a:xfrm>
          <a:prstGeom prst="rect">
            <a:avLst/>
          </a:prstGeom>
        </p:spPr>
        <p:txBody>
          <a:bodyPr vert="horz" wrap="none" lIns="0" tIns="0" rIns="0" bIns="0" rtlCol="0" anchor="ctr"/>
          <a:lstStyle>
            <a:defPPr>
              <a:defRPr lang="en-US"/>
            </a:defPPr>
            <a:lvl1pPr marL="0" algn="r"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800" b="1">
                <a:latin typeface="Graphik" panose="020B0503030202060203" pitchFamily="34" charset="0"/>
                <a:cs typeface="Arial"/>
              </a:rPr>
              <a:t>Here are a few recommended models:</a:t>
            </a:r>
            <a:endParaRPr lang="en-US" b="1">
              <a:latin typeface="Graphik" panose="020B0503030202060203" pitchFamily="34" charset="0"/>
            </a:endParaRPr>
          </a:p>
          <a:p>
            <a:endParaRPr lang="en-US" b="1">
              <a:latin typeface="Graphik" panose="020B0503030202060203" pitchFamily="34" charset="0"/>
            </a:endParaRPr>
          </a:p>
        </p:txBody>
      </p:sp>
      <p:sp>
        <p:nvSpPr>
          <p:cNvPr id="5" name="TextBox 4">
            <a:extLst>
              <a:ext uri="{FF2B5EF4-FFF2-40B4-BE49-F238E27FC236}">
                <a16:creationId xmlns:a16="http://schemas.microsoft.com/office/drawing/2014/main" id="{D4BEA1D5-3E01-BD25-726C-5CBD2F969D59}"/>
              </a:ext>
            </a:extLst>
          </p:cNvPr>
          <p:cNvSpPr txBox="1"/>
          <p:nvPr/>
        </p:nvSpPr>
        <p:spPr>
          <a:xfrm>
            <a:off x="777257" y="1610815"/>
            <a:ext cx="9495538" cy="32316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endParaRPr lang="en-US" sz="1050">
              <a:cs typeface="Arial"/>
            </a:endParaRPr>
          </a:p>
          <a:p>
            <a:pPr algn="l" defTabSz="228600">
              <a:spcAft>
                <a:spcPts val="1200"/>
              </a:spcAft>
            </a:pPr>
            <a:endParaRPr lang="en-US" sz="1050" noProof="0">
              <a:cs typeface="Arial"/>
            </a:endParaRPr>
          </a:p>
        </p:txBody>
      </p:sp>
      <p:graphicFrame>
        <p:nvGraphicFramePr>
          <p:cNvPr id="6" name="Table 5">
            <a:extLst>
              <a:ext uri="{FF2B5EF4-FFF2-40B4-BE49-F238E27FC236}">
                <a16:creationId xmlns:a16="http://schemas.microsoft.com/office/drawing/2014/main" id="{917B7BD1-D63C-8E72-F6D5-99C30DEBE889}"/>
              </a:ext>
            </a:extLst>
          </p:cNvPr>
          <p:cNvGraphicFramePr>
            <a:graphicFrameLocks noGrp="1"/>
          </p:cNvGraphicFramePr>
          <p:nvPr>
            <p:extLst>
              <p:ext uri="{D42A27DB-BD31-4B8C-83A1-F6EECF244321}">
                <p14:modId xmlns:p14="http://schemas.microsoft.com/office/powerpoint/2010/main" val="246353760"/>
              </p:ext>
            </p:extLst>
          </p:nvPr>
        </p:nvGraphicFramePr>
        <p:xfrm>
          <a:off x="957649" y="1653649"/>
          <a:ext cx="7193415" cy="3011657"/>
        </p:xfrm>
        <a:graphic>
          <a:graphicData uri="http://schemas.openxmlformats.org/drawingml/2006/table">
            <a:tbl>
              <a:tblPr bandRow="1">
                <a:tableStyleId>{9D7B26C5-4107-4FEC-AEDC-1716B250A1EF}</a:tableStyleId>
              </a:tblPr>
              <a:tblGrid>
                <a:gridCol w="2120222">
                  <a:extLst>
                    <a:ext uri="{9D8B030D-6E8A-4147-A177-3AD203B41FA5}">
                      <a16:colId xmlns:a16="http://schemas.microsoft.com/office/drawing/2014/main" val="1832418638"/>
                    </a:ext>
                  </a:extLst>
                </a:gridCol>
                <a:gridCol w="5073193">
                  <a:extLst>
                    <a:ext uri="{9D8B030D-6E8A-4147-A177-3AD203B41FA5}">
                      <a16:colId xmlns:a16="http://schemas.microsoft.com/office/drawing/2014/main" val="685651794"/>
                    </a:ext>
                  </a:extLst>
                </a:gridCol>
              </a:tblGrid>
              <a:tr h="550354">
                <a:tc>
                  <a:txBody>
                    <a:bodyPr/>
                    <a:lstStyle/>
                    <a:p>
                      <a:pPr marL="0" marR="0" algn="ctr">
                        <a:lnSpc>
                          <a:spcPct val="115000"/>
                        </a:lnSpc>
                        <a:spcAft>
                          <a:spcPts val="800"/>
                        </a:spcAft>
                      </a:pPr>
                      <a:r>
                        <a:rPr lang="en-US" sz="1900" kern="100" cap="none" spc="0">
                          <a:solidFill>
                            <a:schemeClr val="tx1"/>
                          </a:solidFill>
                          <a:effectLst/>
                          <a:latin typeface="Graphik" panose="020B0503030202060203" pitchFamily="34" charset="0"/>
                        </a:rPr>
                        <a:t>Model Name</a:t>
                      </a:r>
                    </a:p>
                  </a:txBody>
                  <a:tcPr anchor="ctr"/>
                </a:tc>
                <a:tc>
                  <a:txBody>
                    <a:bodyPr/>
                    <a:lstStyle/>
                    <a:p>
                      <a:pPr marL="0" marR="0" algn="ctr">
                        <a:lnSpc>
                          <a:spcPct val="115000"/>
                        </a:lnSpc>
                        <a:spcAft>
                          <a:spcPts val="800"/>
                        </a:spcAft>
                      </a:pPr>
                      <a:r>
                        <a:rPr lang="en-US" sz="1900" kern="100" cap="none" spc="0">
                          <a:solidFill>
                            <a:schemeClr val="tx1"/>
                          </a:solidFill>
                          <a:effectLst/>
                          <a:latin typeface="Graphik" panose="020B0503030202060203" pitchFamily="34" charset="0"/>
                        </a:rPr>
                        <a:t>Description</a:t>
                      </a:r>
                    </a:p>
                  </a:txBody>
                  <a:tcPr anchor="ctr"/>
                </a:tc>
                <a:extLst>
                  <a:ext uri="{0D108BD9-81ED-4DB2-BD59-A6C34878D82A}">
                    <a16:rowId xmlns:a16="http://schemas.microsoft.com/office/drawing/2014/main" val="488624499"/>
                  </a:ext>
                </a:extLst>
              </a:tr>
              <a:tr h="519779">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TinyLlama-1.1B</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Very lightweight, fast, good for quick demand forecasting.</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2018771531"/>
                  </a:ext>
                </a:extLst>
              </a:tr>
              <a:tr h="473915">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Gemma-2B</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Optimized for efficiency, handles structured data.</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740246938"/>
                  </a:ext>
                </a:extLst>
              </a:tr>
              <a:tr h="473915">
                <a:tc>
                  <a:txBody>
                    <a:bodyPr/>
                    <a:lstStyle/>
                    <a:p>
                      <a:pPr marL="0" marR="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Phi-2</a:t>
                      </a:r>
                      <a:endParaRPr lang="en-US" sz="1400" kern="100" cap="none" spc="0">
                        <a:solidFill>
                          <a:schemeClr val="tx1"/>
                        </a:solidFill>
                        <a:effectLst/>
                        <a:latin typeface="Graphik" panose="020B0503030202060203" pitchFamily="34" charset="0"/>
                      </a:endParaRPr>
                    </a:p>
                  </a:txBody>
                  <a:tcPr anchor="ctr"/>
                </a:tc>
                <a:tc>
                  <a:txBody>
                    <a:bodyPr/>
                    <a:lstStyle/>
                    <a:p>
                      <a:pPr marL="0" marR="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Great for reasoning and small-scale predictions.</a:t>
                      </a:r>
                      <a:endParaRPr lang="en-US" sz="1400" kern="100" cap="none" spc="0">
                        <a:solidFill>
                          <a:schemeClr val="tx1"/>
                        </a:solidFill>
                        <a:effectLst/>
                        <a:latin typeface="Graphik" panose="020B0503030202060203" pitchFamily="34" charset="0"/>
                      </a:endParaRPr>
                    </a:p>
                  </a:txBody>
                  <a:tcPr anchor="ctr"/>
                </a:tc>
                <a:extLst>
                  <a:ext uri="{0D108BD9-81ED-4DB2-BD59-A6C34878D82A}">
                    <a16:rowId xmlns:a16="http://schemas.microsoft.com/office/drawing/2014/main" val="884830616"/>
                  </a:ext>
                </a:extLst>
              </a:tr>
              <a:tr h="473915">
                <a:tc>
                  <a:txBody>
                    <a:bodyPr/>
                    <a:lstStyle/>
                    <a:p>
                      <a:pPr marL="0" lvl="0">
                        <a:lnSpc>
                          <a:spcPct val="114999"/>
                        </a:lnSpc>
                        <a:spcAft>
                          <a:spcPts val="800"/>
                        </a:spcAft>
                        <a:buNone/>
                      </a:pPr>
                      <a:r>
                        <a:rPr lang="en-US" sz="1200" b="1" i="0" u="none" strike="noStrike" kern="100" cap="none" spc="0" noProof="0">
                          <a:solidFill>
                            <a:schemeClr val="tx1"/>
                          </a:solidFill>
                          <a:effectLst/>
                          <a:latin typeface="Graphik" panose="020B0503030202060203" pitchFamily="34" charset="0"/>
                        </a:rPr>
                        <a:t>Flan-T5 Small</a:t>
                      </a:r>
                      <a:endParaRPr lang="en-US" b="1">
                        <a:latin typeface="Graphik" panose="020B0503030202060203" pitchFamily="34" charset="0"/>
                      </a:endParaRPr>
                    </a:p>
                  </a:txBody>
                  <a:tcPr anchor="ctr"/>
                </a:tc>
                <a:tc>
                  <a:txBody>
                    <a:bodyPr/>
                    <a:lstStyle/>
                    <a:p>
                      <a:pPr marL="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Good for fine-tuning and specific NLP tasks.</a:t>
                      </a:r>
                      <a:endParaRPr lang="en-US">
                        <a:latin typeface="Graphik" panose="020B0503030202060203" pitchFamily="34" charset="0"/>
                      </a:endParaRPr>
                    </a:p>
                  </a:txBody>
                  <a:tcPr anchor="ctr"/>
                </a:tc>
                <a:extLst>
                  <a:ext uri="{0D108BD9-81ED-4DB2-BD59-A6C34878D82A}">
                    <a16:rowId xmlns:a16="http://schemas.microsoft.com/office/drawing/2014/main" val="1173802751"/>
                  </a:ext>
                </a:extLst>
              </a:tr>
              <a:tr h="519779">
                <a:tc>
                  <a:txBody>
                    <a:bodyPr/>
                    <a:lstStyle/>
                    <a:p>
                      <a:pPr marL="0" lvl="0">
                        <a:lnSpc>
                          <a:spcPct val="114999"/>
                        </a:lnSpc>
                        <a:spcAft>
                          <a:spcPts val="800"/>
                        </a:spcAft>
                        <a:buNone/>
                      </a:pPr>
                      <a:r>
                        <a:rPr lang="en-US" sz="1200" b="1" i="0" u="none" strike="noStrike" kern="100" cap="none" spc="0" noProof="0" err="1">
                          <a:solidFill>
                            <a:schemeClr val="tx1"/>
                          </a:solidFill>
                          <a:effectLst/>
                          <a:latin typeface="Graphik" panose="020B0503030202060203" pitchFamily="34" charset="0"/>
                        </a:rPr>
                        <a:t>DistilBERT</a:t>
                      </a:r>
                      <a:endParaRPr lang="en-US" b="1" err="1">
                        <a:latin typeface="Graphik" panose="020B0503030202060203" pitchFamily="34" charset="0"/>
                      </a:endParaRPr>
                    </a:p>
                  </a:txBody>
                  <a:tcPr anchor="ctr"/>
                </a:tc>
                <a:tc>
                  <a:txBody>
                    <a:bodyPr/>
                    <a:lstStyle/>
                    <a:p>
                      <a:pPr marL="0" lvl="0">
                        <a:lnSpc>
                          <a:spcPct val="114999"/>
                        </a:lnSpc>
                        <a:spcAft>
                          <a:spcPts val="800"/>
                        </a:spcAft>
                        <a:buNone/>
                      </a:pPr>
                      <a:r>
                        <a:rPr lang="en-US" sz="1200" b="0" i="0" u="none" strike="noStrike" kern="100" cap="none" spc="0" noProof="0">
                          <a:solidFill>
                            <a:schemeClr val="tx1"/>
                          </a:solidFill>
                          <a:effectLst/>
                          <a:latin typeface="Graphik" panose="020B0503030202060203" pitchFamily="34" charset="0"/>
                        </a:rPr>
                        <a:t>Super compact, great for text classification and embeddings.</a:t>
                      </a:r>
                      <a:endParaRPr lang="en-US">
                        <a:latin typeface="Graphik" panose="020B0503030202060203" pitchFamily="34" charset="0"/>
                      </a:endParaRPr>
                    </a:p>
                  </a:txBody>
                  <a:tcPr anchor="ctr"/>
                </a:tc>
                <a:extLst>
                  <a:ext uri="{0D108BD9-81ED-4DB2-BD59-A6C34878D82A}">
                    <a16:rowId xmlns:a16="http://schemas.microsoft.com/office/drawing/2014/main" val="3886966388"/>
                  </a:ext>
                </a:extLst>
              </a:tr>
            </a:tbl>
          </a:graphicData>
        </a:graphic>
      </p:graphicFrame>
      <p:sp>
        <p:nvSpPr>
          <p:cNvPr id="7" name="TextBox 6">
            <a:extLst>
              <a:ext uri="{FF2B5EF4-FFF2-40B4-BE49-F238E27FC236}">
                <a16:creationId xmlns:a16="http://schemas.microsoft.com/office/drawing/2014/main" id="{32393D0E-DE9A-732F-2B72-A8CA4811E907}"/>
              </a:ext>
            </a:extLst>
          </p:cNvPr>
          <p:cNvSpPr txBox="1"/>
          <p:nvPr/>
        </p:nvSpPr>
        <p:spPr>
          <a:xfrm>
            <a:off x="957649" y="4860244"/>
            <a:ext cx="6901421" cy="27699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defTabSz="228600">
              <a:spcAft>
                <a:spcPts val="1200"/>
              </a:spcAft>
            </a:pPr>
            <a:r>
              <a:rPr lang="en-US">
                <a:latin typeface="Graphik" panose="020B0503030202060203" pitchFamily="34" charset="0"/>
                <a:cs typeface="Arial"/>
              </a:rPr>
              <a:t>To explore more models, visit: </a:t>
            </a:r>
            <a:r>
              <a:rPr lang="en-US">
                <a:solidFill>
                  <a:schemeClr val="accent1"/>
                </a:solidFill>
                <a:latin typeface="Graphik" panose="020B0503030202060203" pitchFamily="34" charset="0"/>
                <a:cs typeface="Arial"/>
                <a:hlinkClick r:id="rId2">
                  <a:extLst>
                    <a:ext uri="{A12FA001-AC4F-418D-AE19-62706E023703}">
                      <ahyp:hlinkClr xmlns:ahyp="http://schemas.microsoft.com/office/drawing/2018/hyperlinkcolor" val="tx"/>
                    </a:ext>
                  </a:extLst>
                </a:hlinkClick>
              </a:rPr>
              <a:t>https://ollama.com/library</a:t>
            </a:r>
            <a:r>
              <a:rPr lang="en-US">
                <a:solidFill>
                  <a:schemeClr val="accent1"/>
                </a:solidFill>
                <a:latin typeface="Graphik" panose="020B0503030202060203" pitchFamily="34" charset="0"/>
                <a:cs typeface="Arial"/>
              </a:rPr>
              <a:t>.</a:t>
            </a:r>
            <a:endParaRPr lang="en-US">
              <a:solidFill>
                <a:schemeClr val="accent1"/>
              </a:solidFill>
              <a:latin typeface="Graphik" panose="020B0503030202060203" pitchFamily="34" charset="0"/>
            </a:endParaRPr>
          </a:p>
        </p:txBody>
      </p:sp>
    </p:spTree>
    <p:extLst>
      <p:ext uri="{BB962C8B-B14F-4D97-AF65-F5344CB8AC3E}">
        <p14:creationId xmlns:p14="http://schemas.microsoft.com/office/powerpoint/2010/main" val="28892799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FBB235F-2D42-8712-C76C-1CC67E150CD9}"/>
              </a:ext>
            </a:extLst>
          </p:cNvPr>
          <p:cNvSpPr>
            <a:spLocks noGrp="1"/>
          </p:cNvSpPr>
          <p:nvPr>
            <p:ph type="sldNum" sz="quarter" idx="11"/>
          </p:nvPr>
        </p:nvSpPr>
        <p:spPr/>
        <p:txBody>
          <a:bodyPr/>
          <a:lstStyle/>
          <a:p>
            <a:fld id="{1F90F471-3972-4120-B8B3-0237DE626C35}" type="slidenum">
              <a:rPr lang="en-US" smtClean="0"/>
              <a:pPr/>
              <a:t>13</a:t>
            </a:fld>
            <a:endParaRPr lang="en-US"/>
          </a:p>
        </p:txBody>
      </p:sp>
      <p:sp>
        <p:nvSpPr>
          <p:cNvPr id="3" name="TextBox 2">
            <a:extLst>
              <a:ext uri="{FF2B5EF4-FFF2-40B4-BE49-F238E27FC236}">
                <a16:creationId xmlns:a16="http://schemas.microsoft.com/office/drawing/2014/main" id="{4FB952FC-D8DF-5237-8766-6ACA402C346F}"/>
              </a:ext>
            </a:extLst>
          </p:cNvPr>
          <p:cNvSpPr txBox="1"/>
          <p:nvPr/>
        </p:nvSpPr>
        <p:spPr>
          <a:xfrm>
            <a:off x="377343" y="347418"/>
            <a:ext cx="11270530" cy="2521203"/>
          </a:xfrm>
          <a:prstGeom prst="rect">
            <a:avLst/>
          </a:prstGeom>
          <a:noFill/>
        </p:spPr>
        <p:txBody>
          <a:bodyPr wrap="square">
            <a:spAutoFit/>
          </a:bodyPr>
          <a:lstStyle/>
          <a:p>
            <a:r>
              <a:rPr lang="en-US" sz="3200" b="1" dirty="0">
                <a:latin typeface="Graphik" panose="020B0503030202060203" pitchFamily="34" charset="0"/>
                <a:ea typeface="+mj-ea"/>
                <a:cs typeface="+mj-cs"/>
              </a:rPr>
              <a:t>We are looking for following from you:</a:t>
            </a:r>
          </a:p>
          <a:p>
            <a:endParaRPr lang="en-US" sz="1600" b="1" dirty="0">
              <a:solidFill>
                <a:srgbClr val="A100FF"/>
              </a:solidFill>
              <a:latin typeface="Graphik" panose="020B0503030202060203" pitchFamily="34" charset="0"/>
            </a:endParaRP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Agents' interaction design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Technical approach slide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Code structure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Demo Video </a:t>
            </a:r>
            <a:r>
              <a:rPr lang="en-US" sz="1600" b="0" i="0" dirty="0">
                <a:solidFill>
                  <a:srgbClr val="000000"/>
                </a:solidFill>
                <a:effectLst/>
                <a:latin typeface="Graphik" panose="020B0503030202060203" pitchFamily="34" charset="0"/>
              </a:rPr>
              <a:t>​</a:t>
            </a:r>
          </a:p>
          <a:p>
            <a:pPr marL="285750" indent="-285750" algn="l" rtl="0" fontAlgn="base">
              <a:lnSpc>
                <a:spcPts val="2250"/>
              </a:lnSpc>
              <a:buFont typeface="Arial" panose="020B0604020202020204" pitchFamily="34" charset="0"/>
              <a:buChar char="•"/>
            </a:pPr>
            <a:r>
              <a:rPr lang="en-US" sz="1600" b="0" i="0" u="none" strike="noStrike" dirty="0">
                <a:solidFill>
                  <a:srgbClr val="000000"/>
                </a:solidFill>
                <a:effectLst/>
                <a:latin typeface="Graphik" panose="020B0503030202060203" pitchFamily="34" charset="0"/>
              </a:rPr>
              <a:t>Final presentation which includes </a:t>
            </a:r>
            <a:r>
              <a:rPr lang="en-US" sz="1600" dirty="0">
                <a:solidFill>
                  <a:srgbClr val="000000"/>
                </a:solidFill>
                <a:latin typeface="Graphik" panose="020B0503030202060203" pitchFamily="34" charset="0"/>
              </a:rPr>
              <a:t>P</a:t>
            </a:r>
            <a:r>
              <a:rPr lang="en-US" sz="1600" b="0" i="0" u="none" strike="noStrike" dirty="0">
                <a:solidFill>
                  <a:srgbClr val="000000"/>
                </a:solidFill>
                <a:effectLst/>
                <a:latin typeface="Graphik" panose="020B0503030202060203" pitchFamily="34" charset="0"/>
              </a:rPr>
              <a:t>roblem statement, Final approach, Team, Solution, Benefit and Impact. </a:t>
            </a:r>
            <a:r>
              <a:rPr lang="en-US" sz="1600" b="0" i="0" dirty="0">
                <a:solidFill>
                  <a:srgbClr val="000000"/>
                </a:solidFill>
                <a:effectLst/>
                <a:latin typeface="Graphik" panose="020B0503030202060203" pitchFamily="34" charset="0"/>
              </a:rPr>
              <a:t>​</a:t>
            </a:r>
          </a:p>
          <a:p>
            <a:pPr marL="285750" indent="-285750">
              <a:buFont typeface="Arial" panose="020B0604020202020204" pitchFamily="34" charset="0"/>
              <a:buChar char="•"/>
            </a:pPr>
            <a:endParaRPr lang="en-US" sz="1400" dirty="0">
              <a:solidFill>
                <a:srgbClr val="000000"/>
              </a:solidFill>
              <a:latin typeface="Graphik" panose="020B0503030202060203" pitchFamily="34" charset="0"/>
            </a:endParaRPr>
          </a:p>
        </p:txBody>
      </p:sp>
    </p:spTree>
    <p:extLst>
      <p:ext uri="{BB962C8B-B14F-4D97-AF65-F5344CB8AC3E}">
        <p14:creationId xmlns:p14="http://schemas.microsoft.com/office/powerpoint/2010/main" val="4250158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FC5E2-1304-B864-391F-D46910FAC5B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A2558D-3437-CEB5-EF9E-BCDB44FE5E8F}"/>
              </a:ext>
            </a:extLst>
          </p:cNvPr>
          <p:cNvSpPr>
            <a:spLocks noGrp="1"/>
          </p:cNvSpPr>
          <p:nvPr>
            <p:ph type="sldNum" sz="quarter" idx="11"/>
          </p:nvPr>
        </p:nvSpPr>
        <p:spPr/>
        <p:txBody>
          <a:bodyPr/>
          <a:lstStyle/>
          <a:p>
            <a:fld id="{1F90F471-3972-4120-B8B3-0237DE626C35}" type="slidenum">
              <a:rPr lang="en-US" smtClean="0"/>
              <a:pPr/>
              <a:t>14</a:t>
            </a:fld>
            <a:endParaRPr lang="en-US"/>
          </a:p>
        </p:txBody>
      </p:sp>
      <p:sp>
        <p:nvSpPr>
          <p:cNvPr id="3" name="Title 15">
            <a:extLst>
              <a:ext uri="{FF2B5EF4-FFF2-40B4-BE49-F238E27FC236}">
                <a16:creationId xmlns:a16="http://schemas.microsoft.com/office/drawing/2014/main" id="{2B8F4B45-D62B-B8B1-DF48-051B98738A7C}"/>
              </a:ext>
            </a:extLst>
          </p:cNvPr>
          <p:cNvSpPr txBox="1">
            <a:spLocks/>
          </p:cNvSpPr>
          <p:nvPr/>
        </p:nvSpPr>
        <p:spPr>
          <a:xfrm>
            <a:off x="369002" y="399853"/>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3200" dirty="0">
                <a:latin typeface="Graphik" panose="020B0503030202060203" pitchFamily="34" charset="0"/>
              </a:rPr>
              <a:t>Research Agent Guidelines</a:t>
            </a:r>
            <a:br>
              <a:rPr lang="en-US" sz="3200" dirty="0">
                <a:latin typeface="Graphik" panose="020B0503030202060203" pitchFamily="34" charset="0"/>
              </a:rPr>
            </a:br>
            <a:endParaRPr lang="en-GB" sz="3200" dirty="0">
              <a:latin typeface="Graphik" panose="020B0503030202060203" pitchFamily="34" charset="0"/>
            </a:endParaRPr>
          </a:p>
        </p:txBody>
      </p:sp>
      <p:sp>
        <p:nvSpPr>
          <p:cNvPr id="12" name="TextBox 11">
            <a:extLst>
              <a:ext uri="{FF2B5EF4-FFF2-40B4-BE49-F238E27FC236}">
                <a16:creationId xmlns:a16="http://schemas.microsoft.com/office/drawing/2014/main" id="{37BBAEA5-42CE-DB3D-6E5A-1220A7F32C91}"/>
              </a:ext>
            </a:extLst>
          </p:cNvPr>
          <p:cNvSpPr txBox="1"/>
          <p:nvPr/>
        </p:nvSpPr>
        <p:spPr>
          <a:xfrm>
            <a:off x="369003" y="920621"/>
            <a:ext cx="11562761" cy="5016758"/>
          </a:xfrm>
          <a:prstGeom prst="rect">
            <a:avLst/>
          </a:prstGeom>
          <a:noFill/>
        </p:spPr>
        <p:txBody>
          <a:bodyPr wrap="square">
            <a:spAutoFit/>
          </a:bodyPr>
          <a:lstStyle/>
          <a:p>
            <a:r>
              <a:rPr lang="en-US" sz="2000" b="1" dirty="0">
                <a:solidFill>
                  <a:srgbClr val="A100FF"/>
                </a:solidFill>
                <a:latin typeface="Graphik" panose="020B0503030202060203" pitchFamily="34" charset="0"/>
              </a:rPr>
              <a:t>Guidelines for Ethical Web Scraping</a:t>
            </a:r>
          </a:p>
          <a:p>
            <a:endParaRPr lang="en-US" sz="1200" dirty="0">
              <a:latin typeface="Graphik" panose="020B0503030202060203" pitchFamily="34" charset="0"/>
            </a:endParaRPr>
          </a:p>
          <a:p>
            <a:r>
              <a:rPr lang="en-US" sz="1200" dirty="0">
                <a:latin typeface="Graphik" panose="020B0503030202060203" pitchFamily="34" charset="0"/>
              </a:rPr>
              <a:t>When using web scraping to gather data for personalizing e-commerce experiences, it is important to follow ethical guidelines to respect the privacy and rights of website owners, users, and the public. Here are some key ethical principles to follow:</a:t>
            </a:r>
          </a:p>
          <a:p>
            <a:r>
              <a:rPr lang="en-US" sz="1200" dirty="0">
                <a:latin typeface="Graphik" panose="020B0503030202060203" pitchFamily="34" charset="0"/>
              </a:rPr>
              <a:t>1. Respect Website Terms of Service</a:t>
            </a:r>
          </a:p>
          <a:p>
            <a:pPr marL="628650" lvl="1" indent="-171450">
              <a:buFont typeface="Arial" panose="020B0604020202020204" pitchFamily="34" charset="0"/>
              <a:buChar char="•"/>
            </a:pPr>
            <a:r>
              <a:rPr lang="en-US" sz="1200" dirty="0">
                <a:latin typeface="Graphik" panose="020B0503030202060203" pitchFamily="34" charset="0"/>
              </a:rPr>
              <a:t>Always review and adhere to a website’s Terms of Service (</a:t>
            </a:r>
            <a:r>
              <a:rPr lang="en-US" sz="1200" dirty="0" err="1">
                <a:latin typeface="Graphik" panose="020B0503030202060203" pitchFamily="34" charset="0"/>
              </a:rPr>
              <a:t>ToS</a:t>
            </a:r>
            <a:r>
              <a:rPr lang="en-US" sz="1200" dirty="0">
                <a:latin typeface="Graphik" panose="020B0503030202060203" pitchFamily="34" charset="0"/>
              </a:rPr>
              <a:t>) and robots.txt files to ensure that web scraping is allowed. If the site explicitly prohibits scraping in its terms, avoid scraping that site.</a:t>
            </a:r>
          </a:p>
          <a:p>
            <a:r>
              <a:rPr lang="en-US" sz="1200" dirty="0">
                <a:latin typeface="Graphik" panose="020B0503030202060203" pitchFamily="34" charset="0"/>
              </a:rPr>
              <a:t>2. Data Privacy and User Consent</a:t>
            </a:r>
          </a:p>
          <a:p>
            <a:pPr marL="628650" lvl="1" indent="-171450">
              <a:buFont typeface="Arial" panose="020B0604020202020204" pitchFamily="34" charset="0"/>
              <a:buChar char="•"/>
            </a:pPr>
            <a:r>
              <a:rPr lang="en-US" sz="1200" dirty="0">
                <a:latin typeface="Graphik" panose="020B0503030202060203" pitchFamily="34" charset="0"/>
              </a:rPr>
              <a:t>Ensure that the data you collect does not violate user privacy or data protection regulations such as GDPR (General Data Protection Regulation) or CCPA (California Consumer Privacy Act).</a:t>
            </a:r>
          </a:p>
          <a:p>
            <a:pPr marL="628650" lvl="1" indent="-171450">
              <a:buFont typeface="Arial" panose="020B0604020202020204" pitchFamily="34" charset="0"/>
              <a:buChar char="•"/>
            </a:pPr>
            <a:r>
              <a:rPr lang="en-US" sz="1200" dirty="0">
                <a:latin typeface="Graphik" panose="020B0503030202060203" pitchFamily="34" charset="0"/>
              </a:rPr>
              <a:t>If personal data is scraped, avoid using sensitive information (like emails, passwords, etc.) unless explicit consent is given.</a:t>
            </a:r>
          </a:p>
          <a:p>
            <a:r>
              <a:rPr lang="en-US" sz="1200" dirty="0">
                <a:latin typeface="Graphik" panose="020B0503030202060203" pitchFamily="34" charset="0"/>
              </a:rPr>
              <a:t>3. Scraping Frequency and Load</a:t>
            </a:r>
          </a:p>
          <a:p>
            <a:pPr marL="628650" lvl="1" indent="-171450">
              <a:buFont typeface="Arial" panose="020B0604020202020204" pitchFamily="34" charset="0"/>
              <a:buChar char="•"/>
            </a:pPr>
            <a:r>
              <a:rPr lang="en-US" sz="1200" dirty="0">
                <a:latin typeface="Graphik" panose="020B0503030202060203" pitchFamily="34" charset="0"/>
              </a:rPr>
              <a:t>Do not overwhelm the website’s server by sending too many requests in a short period. Scrape at a reasonable frequency to avoid causing performance issues or downtime.</a:t>
            </a:r>
          </a:p>
          <a:p>
            <a:pPr marL="628650" lvl="1" indent="-171450">
              <a:buFont typeface="Arial" panose="020B0604020202020204" pitchFamily="34" charset="0"/>
              <a:buChar char="•"/>
            </a:pPr>
            <a:r>
              <a:rPr lang="en-US" sz="1200" dirty="0">
                <a:latin typeface="Graphik" panose="020B0503030202060203" pitchFamily="34" charset="0"/>
              </a:rPr>
              <a:t>Use appropriate delays between requests to avoid overloading the server and to minimize impact on the website’s normal operation.</a:t>
            </a:r>
          </a:p>
          <a:p>
            <a:r>
              <a:rPr lang="en-US" sz="1200" dirty="0">
                <a:latin typeface="Graphik" panose="020B0503030202060203" pitchFamily="34" charset="0"/>
              </a:rPr>
              <a:t>4. Data Anonymization</a:t>
            </a:r>
          </a:p>
          <a:p>
            <a:pPr marL="628650" lvl="1" indent="-171450">
              <a:buFont typeface="Arial" panose="020B0604020202020204" pitchFamily="34" charset="0"/>
              <a:buChar char="•"/>
            </a:pPr>
            <a:r>
              <a:rPr lang="en-US" sz="1200" dirty="0">
                <a:latin typeface="Graphik" panose="020B0503030202060203" pitchFamily="34" charset="0"/>
              </a:rPr>
              <a:t>When collecting personal data, ensure that any personally identifiable information (PII) is either not scraped or is anonymized to prevent misuse or breaches of privacy.</a:t>
            </a:r>
          </a:p>
          <a:p>
            <a:pPr marL="628650" lvl="1" indent="-171450">
              <a:buFont typeface="Arial" panose="020B0604020202020204" pitchFamily="34" charset="0"/>
              <a:buChar char="•"/>
            </a:pPr>
            <a:r>
              <a:rPr lang="en-US" sz="1200" dirty="0">
                <a:latin typeface="Graphik" panose="020B0503030202060203" pitchFamily="34" charset="0"/>
              </a:rPr>
              <a:t>Avoid scraping data that can directly identify individuals</a:t>
            </a:r>
          </a:p>
          <a:p>
            <a:r>
              <a:rPr lang="en-US" sz="1200" dirty="0">
                <a:latin typeface="Graphik" panose="020B0503030202060203" pitchFamily="34" charset="0"/>
              </a:rPr>
              <a:t>5. Fair Use and Avoiding Copyright Violation</a:t>
            </a:r>
          </a:p>
          <a:p>
            <a:pPr marL="628650" lvl="1" indent="-171450">
              <a:buFont typeface="Arial" panose="020B0604020202020204" pitchFamily="34" charset="0"/>
              <a:buChar char="•"/>
            </a:pPr>
            <a:r>
              <a:rPr lang="en-US" sz="1200" dirty="0">
                <a:latin typeface="Graphik" panose="020B0503030202060203" pitchFamily="34" charset="0"/>
              </a:rPr>
              <a:t>Avoid scraping copyrighted content, especially if it is not in the public domain, without permission. For example, scraping product descriptions or images may violate intellectual property rights.</a:t>
            </a:r>
          </a:p>
          <a:p>
            <a:pPr marL="628650" lvl="1" indent="-171450">
              <a:buFont typeface="Arial" panose="020B0604020202020204" pitchFamily="34" charset="0"/>
              <a:buChar char="•"/>
            </a:pPr>
            <a:r>
              <a:rPr lang="en-US" sz="1200" dirty="0">
                <a:latin typeface="Graphik" panose="020B0503030202060203" pitchFamily="34" charset="0"/>
              </a:rPr>
              <a:t>Ensure that the data you scrape is used fairly and that it doesn't infringe on copyright laws or harm the website owners’ business model.</a:t>
            </a:r>
          </a:p>
          <a:p>
            <a:pPr>
              <a:buFont typeface="Arial" panose="020B0604020202020204" pitchFamily="34" charset="0"/>
              <a:buChar char="•"/>
            </a:pPr>
            <a:endParaRPr lang="en-US" sz="1200" dirty="0">
              <a:latin typeface="Graphik" panose="020B0503030202060203" pitchFamily="34" charset="0"/>
            </a:endParaRPr>
          </a:p>
          <a:p>
            <a:pPr>
              <a:buFont typeface="Arial" panose="020B0604020202020204" pitchFamily="34" charset="0"/>
              <a:buChar char="•"/>
            </a:pPr>
            <a:endParaRPr lang="en-US" sz="1200" dirty="0">
              <a:latin typeface="Graphik" panose="020B0503030202060203" pitchFamily="34" charset="0"/>
            </a:endParaRPr>
          </a:p>
          <a:p>
            <a:pPr>
              <a:buFont typeface="Arial" panose="020B0604020202020204" pitchFamily="34" charset="0"/>
              <a:buChar char="•"/>
            </a:pPr>
            <a:endParaRPr lang="en-US" sz="1200" dirty="0">
              <a:latin typeface="Graphik" panose="020B0503030202060203" pitchFamily="34" charset="0"/>
            </a:endParaRPr>
          </a:p>
        </p:txBody>
      </p:sp>
    </p:spTree>
    <p:extLst>
      <p:ext uri="{BB962C8B-B14F-4D97-AF65-F5344CB8AC3E}">
        <p14:creationId xmlns:p14="http://schemas.microsoft.com/office/powerpoint/2010/main" val="208032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8071D6-7BFF-D5F7-C6EB-ECF27D090CFA}"/>
              </a:ext>
            </a:extLst>
          </p:cNvPr>
          <p:cNvSpPr>
            <a:spLocks noGrp="1"/>
          </p:cNvSpPr>
          <p:nvPr>
            <p:ph type="sldNum" sz="quarter" idx="11"/>
          </p:nvPr>
        </p:nvSpPr>
        <p:spPr/>
        <p:txBody>
          <a:bodyPr/>
          <a:lstStyle/>
          <a:p>
            <a:fld id="{1F90F471-3972-4120-B8B3-0237DE626C35}" type="slidenum">
              <a:rPr lang="en-US" smtClean="0"/>
              <a:pPr/>
              <a:t>15</a:t>
            </a:fld>
            <a:endParaRPr lang="en-US"/>
          </a:p>
        </p:txBody>
      </p:sp>
      <p:sp>
        <p:nvSpPr>
          <p:cNvPr id="4" name="Title 15">
            <a:extLst>
              <a:ext uri="{FF2B5EF4-FFF2-40B4-BE49-F238E27FC236}">
                <a16:creationId xmlns:a16="http://schemas.microsoft.com/office/drawing/2014/main" id="{F9F5CBD2-0DC1-8A4D-DD98-D5FF674133CB}"/>
              </a:ext>
            </a:extLst>
          </p:cNvPr>
          <p:cNvSpPr txBox="1">
            <a:spLocks/>
          </p:cNvSpPr>
          <p:nvPr/>
        </p:nvSpPr>
        <p:spPr>
          <a:xfrm>
            <a:off x="369002" y="399853"/>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Synthetic Data link</a:t>
            </a:r>
            <a:br>
              <a:rPr lang="en-US" sz="2000">
                <a:latin typeface="Graphik" panose="020B0503030202060203" pitchFamily="34" charset="0"/>
              </a:rPr>
            </a:br>
            <a:endParaRPr lang="en-GB" sz="2000">
              <a:latin typeface="Graphik" panose="020B0503030202060203" pitchFamily="34" charset="0"/>
            </a:endParaRPr>
          </a:p>
        </p:txBody>
      </p:sp>
      <p:sp>
        <p:nvSpPr>
          <p:cNvPr id="5" name="TextBox 4">
            <a:extLst>
              <a:ext uri="{FF2B5EF4-FFF2-40B4-BE49-F238E27FC236}">
                <a16:creationId xmlns:a16="http://schemas.microsoft.com/office/drawing/2014/main" id="{40C9F31C-0E27-0EC1-5429-F78B013CF709}"/>
              </a:ext>
            </a:extLst>
          </p:cNvPr>
          <p:cNvSpPr txBox="1"/>
          <p:nvPr/>
        </p:nvSpPr>
        <p:spPr>
          <a:xfrm>
            <a:off x="369002" y="1087218"/>
            <a:ext cx="6093912" cy="646331"/>
          </a:xfrm>
          <a:prstGeom prst="rect">
            <a:avLst/>
          </a:prstGeom>
          <a:noFill/>
        </p:spPr>
        <p:txBody>
          <a:bodyPr wrap="square">
            <a:spAutoFit/>
          </a:bodyPr>
          <a:lstStyle/>
          <a:p>
            <a:r>
              <a:rPr lang="en-US" b="1" dirty="0"/>
              <a:t>Access the Synthetic Dataset</a:t>
            </a:r>
            <a:r>
              <a:rPr lang="en-US" dirty="0"/>
              <a:t>:</a:t>
            </a:r>
            <a:br>
              <a:rPr lang="en-US" dirty="0"/>
            </a:br>
            <a:r>
              <a:rPr lang="en-US" dirty="0">
                <a:hlinkClick r:id="rId2"/>
              </a:rPr>
              <a:t>Click here to access</a:t>
            </a:r>
            <a:endParaRPr lang="en-US" dirty="0"/>
          </a:p>
        </p:txBody>
      </p:sp>
      <p:pic>
        <p:nvPicPr>
          <p:cNvPr id="3" name="Picture 2">
            <a:extLst>
              <a:ext uri="{FF2B5EF4-FFF2-40B4-BE49-F238E27FC236}">
                <a16:creationId xmlns:a16="http://schemas.microsoft.com/office/drawing/2014/main" id="{F9AECF4F-C5DA-626B-6E97-EFB3F3DD4DD0}"/>
              </a:ext>
            </a:extLst>
          </p:cNvPr>
          <p:cNvPicPr>
            <a:picLocks noChangeAspect="1"/>
          </p:cNvPicPr>
          <p:nvPr/>
        </p:nvPicPr>
        <p:blipFill>
          <a:blip r:embed="rId3"/>
          <a:stretch>
            <a:fillRect/>
          </a:stretch>
        </p:blipFill>
        <p:spPr>
          <a:xfrm>
            <a:off x="5096525" y="869952"/>
            <a:ext cx="4775200" cy="4254500"/>
          </a:xfrm>
          <a:prstGeom prst="rect">
            <a:avLst/>
          </a:prstGeom>
          <a:ln>
            <a:solidFill>
              <a:schemeClr val="accent1"/>
            </a:solidFill>
          </a:ln>
        </p:spPr>
      </p:pic>
    </p:spTree>
    <p:extLst>
      <p:ext uri="{BB962C8B-B14F-4D97-AF65-F5344CB8AC3E}">
        <p14:creationId xmlns:p14="http://schemas.microsoft.com/office/powerpoint/2010/main" val="2007312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6DCA-E252-45B6-8790-F0CA74EA47D8}"/>
              </a:ext>
            </a:extLst>
          </p:cNvPr>
          <p:cNvSpPr>
            <a:spLocks noGrp="1"/>
          </p:cNvSpPr>
          <p:nvPr>
            <p:ph type="title"/>
          </p:nvPr>
        </p:nvSpPr>
        <p:spPr/>
        <p:txBody>
          <a:bodyPr/>
          <a:lstStyle/>
          <a:p>
            <a:r>
              <a:rPr lang="en-US">
                <a:latin typeface="Graphik" panose="020B0503030202060203" pitchFamily="34" charset="0"/>
              </a:rPr>
              <a:t>Thank You</a:t>
            </a:r>
          </a:p>
        </p:txBody>
      </p:sp>
    </p:spTree>
    <p:extLst>
      <p:ext uri="{BB962C8B-B14F-4D97-AF65-F5344CB8AC3E}">
        <p14:creationId xmlns:p14="http://schemas.microsoft.com/office/powerpoint/2010/main" val="1185245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5">
            <a:extLst>
              <a:ext uri="{FF2B5EF4-FFF2-40B4-BE49-F238E27FC236}">
                <a16:creationId xmlns:a16="http://schemas.microsoft.com/office/drawing/2014/main" id="{71E9006D-4AF8-451A-D7CF-C4EA0096DDEC}"/>
              </a:ext>
            </a:extLst>
          </p:cNvPr>
          <p:cNvSpPr txBox="1">
            <a:spLocks/>
          </p:cNvSpPr>
          <p:nvPr/>
        </p:nvSpPr>
        <p:spPr>
          <a:xfrm>
            <a:off x="381000" y="398252"/>
            <a:ext cx="11430000"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dirty="0">
                <a:latin typeface="Graphik"/>
              </a:rPr>
              <a:t>Problem Statement 1: </a:t>
            </a:r>
            <a:r>
              <a:rPr lang="en-IN" sz="2000" dirty="0">
                <a:latin typeface="Graphik"/>
              </a:rPr>
              <a:t>Optimizing Retail Inventory with Multi Agents</a:t>
            </a:r>
            <a:endParaRPr lang="en-IN" sz="2000" b="0" dirty="0">
              <a:latin typeface="Graphik"/>
            </a:endParaRPr>
          </a:p>
          <a:p>
            <a:endParaRPr lang="en-IN" sz="2000" dirty="0">
              <a:latin typeface="Graphik"/>
            </a:endParaRPr>
          </a:p>
        </p:txBody>
      </p:sp>
      <p:sp>
        <p:nvSpPr>
          <p:cNvPr id="4" name="TextBox 3">
            <a:extLst>
              <a:ext uri="{FF2B5EF4-FFF2-40B4-BE49-F238E27FC236}">
                <a16:creationId xmlns:a16="http://schemas.microsoft.com/office/drawing/2014/main" id="{A3974E6A-1C83-6EF6-75C3-134F9DAFA284}"/>
              </a:ext>
            </a:extLst>
          </p:cNvPr>
          <p:cNvSpPr txBox="1"/>
          <p:nvPr/>
        </p:nvSpPr>
        <p:spPr>
          <a:xfrm>
            <a:off x="380999" y="798302"/>
            <a:ext cx="11176261" cy="6432530"/>
          </a:xfrm>
          <a:prstGeom prst="rect">
            <a:avLst/>
          </a:prstGeom>
          <a:noFill/>
        </p:spPr>
        <p:txBody>
          <a:bodyPr wrap="square" lIns="91440" tIns="45720" rIns="91440" bIns="45720" anchor="t">
            <a:sp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panose="020B0503030202060203" pitchFamily="34" charset="0"/>
              </a:rPr>
              <a:t>In the rapidly evolving retail industry, maintaining an optimal balance between product availability and inventory costs is a key challenge. Retail chains often face issues of stockouts (running out of popular items) or overstocking (leading to higher holding costs). To address these challenges, we invite you to design a multi-agent AI system that collaborates between stores, warehouses, suppliers, and customers to optimize inventory management.</a:t>
            </a:r>
          </a:p>
          <a:p>
            <a:endParaRPr lang="en-US" sz="1400" dirty="0">
              <a:solidFill>
                <a:srgbClr val="000000"/>
              </a:solidFill>
              <a:latin typeface="Graphik" panose="020B0503030202060203" pitchFamily="34" charset="0"/>
            </a:endParaRPr>
          </a:p>
          <a:p>
            <a:r>
              <a:rPr lang="en-US" sz="1400" dirty="0">
                <a:solidFill>
                  <a:srgbClr val="000000"/>
                </a:solidFill>
                <a:latin typeface="Graphik" panose="020B0503030202060203" pitchFamily="34" charset="0"/>
              </a:rPr>
              <a:t>The goal is to create a multi-agent AI system that can predict demand, ensure product availability, reduce inventory holding costs, and improve supply chain efficiency. Your solution should enable seamless collaboration among different agents to manage inventory proactively, avoid stockouts, and minimize the excess holding of inventory, thereby maximizing sales and improving operational efficiency.</a:t>
            </a:r>
            <a:endParaRPr lang="en-US" sz="1400" dirty="0">
              <a:solidFill>
                <a:srgbClr val="000000"/>
              </a:solidFill>
              <a:latin typeface="Graphik" panose="020B0503030202060203" pitchFamily="34" charset="0"/>
              <a:cs typeface="Arial"/>
            </a:endParaRPr>
          </a:p>
          <a:p>
            <a:endParaRPr lang="en-US" sz="1400" dirty="0">
              <a:solidFill>
                <a:srgbClr val="000000"/>
              </a:solidFill>
              <a:latin typeface="Graphik" panose="020B0503030202060203" pitchFamily="34" charset="0"/>
            </a:endParaRPr>
          </a:p>
          <a:p>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US" sz="1400" b="1" dirty="0">
                <a:solidFill>
                  <a:srgbClr val="000000"/>
                </a:solidFill>
                <a:latin typeface="Graphik"/>
              </a:rPr>
              <a:t>Demand Forecasting</a:t>
            </a:r>
            <a:r>
              <a:rPr lang="en-US" sz="1400" dirty="0">
                <a:solidFill>
                  <a:srgbClr val="000000"/>
                </a:solidFill>
                <a:latin typeface="Graphik"/>
              </a:rPr>
              <a:t>: Retail managers review historical sales data, market trends, and seasonal patterns. Manual calculations or basic forecasting models are used to estimate future demand for various products. These estimates are shared with warehouses and stores to prepare for anticipated demand. </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Inventory Monitoring</a:t>
            </a:r>
            <a:r>
              <a:rPr lang="en-US" sz="1400" dirty="0">
                <a:solidFill>
                  <a:srgbClr val="000000"/>
                </a:solidFill>
                <a:latin typeface="Graphik"/>
              </a:rPr>
              <a:t>: Retail managers regularly perform physical stock checks at stores and warehouses. Inventory records are manually updated in the system to reflect stock levels. Discrepancies between actual stock levels and the recorded inventory are investigated manually, often requiring manual audits.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Pricing Optimization</a:t>
            </a:r>
            <a:r>
              <a:rPr lang="en-US" sz="1400" dirty="0">
                <a:solidFill>
                  <a:srgbClr val="000000"/>
                </a:solidFill>
                <a:latin typeface="Graphik"/>
              </a:rPr>
              <a:t>: Retail managers analyze stock levels and manually adjust prices on slow-moving inventory to encourage sales. Price changes are communicated to all stores and online platforms. Sales trends and customer feedback are periodically analyzed to assess the impact of pricing changes.</a:t>
            </a:r>
          </a:p>
          <a:p>
            <a:pPr marL="285750" indent="-285750">
              <a:buFont typeface="Arial,Sans-Serif"/>
              <a:buChar char="•"/>
            </a:pPr>
            <a:endParaRPr lang="en-US" sz="1400" dirty="0">
              <a:solidFill>
                <a:srgbClr val="000000"/>
              </a:solidFill>
              <a:latin typeface="Graphik"/>
            </a:endParaRPr>
          </a:p>
          <a:p>
            <a:r>
              <a:rPr lang="en-US" sz="1400" b="1" dirty="0">
                <a:solidFill>
                  <a:srgbClr val="A100FF"/>
                </a:solidFill>
                <a:latin typeface="Graphik"/>
              </a:rPr>
              <a:t>Expected Technical Output: </a:t>
            </a:r>
            <a:r>
              <a:rPr lang="en-US" sz="1400" dirty="0">
                <a:solidFill>
                  <a:srgbClr val="000000"/>
                </a:solidFill>
                <a:latin typeface="Graphik"/>
              </a:rPr>
              <a:t>Multiagent framework</a:t>
            </a:r>
          </a:p>
          <a:p>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endParaRPr lang="en-US" sz="1400" dirty="0">
              <a:solidFill>
                <a:srgbClr val="000000"/>
              </a:solidFill>
              <a:latin typeface="Graphik" panose="020B0503030202060203" pitchFamily="34" charset="0"/>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11784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0C7517-7C74-21A4-EA0B-FF366A53C21E}"/>
              </a:ext>
            </a:extLst>
          </p:cNvPr>
          <p:cNvSpPr>
            <a:spLocks noGrp="1"/>
          </p:cNvSpPr>
          <p:nvPr>
            <p:ph type="sldNum" sz="quarter" idx="11"/>
          </p:nvPr>
        </p:nvSpPr>
        <p:spPr/>
        <p:txBody>
          <a:bodyPr/>
          <a:lstStyle/>
          <a:p>
            <a:fld id="{1F90F471-3972-4120-B8B3-0237DE626C35}" type="slidenum">
              <a:rPr lang="en-US" smtClean="0"/>
              <a:pPr/>
              <a:t>3</a:t>
            </a:fld>
            <a:endParaRPr lang="en-US"/>
          </a:p>
        </p:txBody>
      </p:sp>
      <p:sp>
        <p:nvSpPr>
          <p:cNvPr id="3" name="Title 15">
            <a:extLst>
              <a:ext uri="{FF2B5EF4-FFF2-40B4-BE49-F238E27FC236}">
                <a16:creationId xmlns:a16="http://schemas.microsoft.com/office/drawing/2014/main" id="{B08040E5-125C-519F-8576-8BF7D800764D}"/>
              </a:ext>
            </a:extLst>
          </p:cNvPr>
          <p:cNvSpPr txBox="1">
            <a:spLocks/>
          </p:cNvSpPr>
          <p:nvPr/>
        </p:nvSpPr>
        <p:spPr>
          <a:xfrm>
            <a:off x="248238" y="384351"/>
            <a:ext cx="11562762"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dirty="0">
                <a:latin typeface="Graphik"/>
              </a:rPr>
              <a:t>Problem Statement 2: </a:t>
            </a:r>
            <a:r>
              <a:rPr lang="en-IN" sz="2000" dirty="0">
                <a:latin typeface="Graphik"/>
              </a:rPr>
              <a:t>Smart Shopping: Data and AI for Personalized E-Commerce</a:t>
            </a:r>
            <a:br>
              <a:rPr lang="en-IN" sz="2000" dirty="0">
                <a:latin typeface="Graphik" panose="020B0503030202060203" pitchFamily="34" charset="0"/>
              </a:rPr>
            </a:br>
            <a:endParaRPr lang="en-US" sz="2000" b="0" dirty="0">
              <a:latin typeface="Graphik" panose="020B0503030202060203" pitchFamily="34" charset="0"/>
            </a:endParaRPr>
          </a:p>
          <a:p>
            <a:endParaRPr lang="en-US" sz="2000" dirty="0">
              <a:latin typeface="Graphik" panose="020B0503030202060203" pitchFamily="34" charset="0"/>
            </a:endParaRPr>
          </a:p>
        </p:txBody>
      </p:sp>
      <p:sp>
        <p:nvSpPr>
          <p:cNvPr id="4" name="TextBox 3">
            <a:extLst>
              <a:ext uri="{FF2B5EF4-FFF2-40B4-BE49-F238E27FC236}">
                <a16:creationId xmlns:a16="http://schemas.microsoft.com/office/drawing/2014/main" id="{A4584D50-C6D7-8B17-3493-2E0E531931DD}"/>
              </a:ext>
            </a:extLst>
          </p:cNvPr>
          <p:cNvSpPr txBox="1"/>
          <p:nvPr/>
        </p:nvSpPr>
        <p:spPr>
          <a:xfrm>
            <a:off x="381000" y="873907"/>
            <a:ext cx="11495144"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pPr algn="l"/>
            <a:r>
              <a:rPr lang="en-US" sz="1400" dirty="0">
                <a:solidFill>
                  <a:srgbClr val="000000"/>
                </a:solidFill>
                <a:latin typeface="Graphik"/>
              </a:rPr>
              <a:t>In the competitive world of e-commerce, providing personalized and relevant product recommendations is key to improving customer experience, increasing conversion rates, and boosting sales.</a:t>
            </a:r>
          </a:p>
          <a:p>
            <a:r>
              <a:rPr lang="en-US" sz="1400" dirty="0">
                <a:solidFill>
                  <a:srgbClr val="000000"/>
                </a:solidFill>
                <a:latin typeface="Graphik"/>
              </a:rPr>
              <a:t>In this challenge, your task is to build a multi-agentic AI system that delivers hyper-personalized product recommendations for an e-commerce platform. This system will utilize different agents representing customers, products, and recommendation engines, all collaborating to analyze browsing behavior, predict user preferences, and optimize the overall shopping experience. Your Data &amp; AI system should enable the e-commerce platform to deliver tailored recommendations based on each customer's behavior and interests, ultimately improving engagement, increasing average order value, enhancing customer retention, and driving higher conversion rates.</a:t>
            </a:r>
          </a:p>
          <a:p>
            <a:endParaRPr lang="en-US" sz="1400" dirty="0">
              <a:solidFill>
                <a:srgbClr val="000000"/>
              </a:solidFill>
              <a:latin typeface="Graphik"/>
            </a:endParaRPr>
          </a:p>
          <a:p>
            <a:pPr algn="l"/>
            <a:r>
              <a:rPr lang="en-US" sz="1600" b="1" dirty="0">
                <a:solidFill>
                  <a:srgbClr val="A100FF"/>
                </a:solidFill>
                <a:latin typeface="Graphik"/>
              </a:rPr>
              <a:t>Current Process</a:t>
            </a:r>
            <a:r>
              <a:rPr lang="en-US" sz="1800" b="0" i="0" dirty="0">
                <a:solidFill>
                  <a:srgbClr val="000000"/>
                </a:solidFill>
                <a:effectLst/>
                <a:latin typeface="Graphik"/>
              </a:rPr>
              <a:t>:</a:t>
            </a:r>
          </a:p>
          <a:p>
            <a:pPr marL="285750" indent="-285750">
              <a:buFont typeface="Arial,Sans-Serif"/>
              <a:buChar char="•"/>
            </a:pPr>
            <a:r>
              <a:rPr lang="en-US" sz="1400" b="1" dirty="0">
                <a:solidFill>
                  <a:srgbClr val="000000"/>
                </a:solidFill>
                <a:latin typeface="Graphik"/>
              </a:rPr>
              <a:t>Customer Data Collection and Segmentation</a:t>
            </a:r>
            <a:r>
              <a:rPr lang="en-US" sz="1400" dirty="0">
                <a:solidFill>
                  <a:srgbClr val="000000"/>
                </a:solidFill>
                <a:latin typeface="Graphik"/>
              </a:rPr>
              <a:t>: E-commerce teams manually collect and store customer browsing behavior, purchase history, and demographic data in databases or spreadsheets. Customer profiles are created based on specific attributes like age, gender, location, and purchase history, which are used to manually segment customers into different categories (e.g., frequent buyers, new visitors). Retail managers or marketing teams manually analyze the customer data to identify patterns, trends, and preferences, which can be used to make product recommendations</a:t>
            </a:r>
            <a:r>
              <a:rPr lang="en-US" dirty="0">
                <a:latin typeface="Graphik"/>
              </a:rPr>
              <a:t>.</a:t>
            </a:r>
          </a:p>
          <a:p>
            <a:pPr marL="285750" indent="-285750">
              <a:buFont typeface="Arial,Sans-Serif"/>
              <a:buChar char="•"/>
            </a:pPr>
            <a:endParaRPr lang="en-US" dirty="0">
              <a:latin typeface="Graphik" panose="020B0503030202060203" pitchFamily="34" charset="0"/>
            </a:endParaRPr>
          </a:p>
          <a:p>
            <a:pPr marL="285750" indent="-285750">
              <a:buFont typeface="Arial,Sans-Serif"/>
              <a:buChar char="•"/>
            </a:pPr>
            <a:r>
              <a:rPr lang="en-US" sz="1400" b="1" dirty="0">
                <a:solidFill>
                  <a:srgbClr val="000000"/>
                </a:solidFill>
                <a:latin typeface="Graphik"/>
              </a:rPr>
              <a:t>Product Recommendations </a:t>
            </a:r>
            <a:r>
              <a:rPr lang="en-US" sz="1400" dirty="0">
                <a:solidFill>
                  <a:srgbClr val="000000"/>
                </a:solidFill>
                <a:latin typeface="Graphik"/>
              </a:rPr>
              <a:t>: Based on the customer profile and segmentation, the marketing team manually selects a set of products to recommend to each customer segment. For example, “frequent buyers” might receive recommendations of related products, while “new visitors” could see the most popular products or discounts.</a:t>
            </a:r>
          </a:p>
          <a:p>
            <a:endParaRPr lang="en-US" sz="1600" b="1" dirty="0">
              <a:solidFill>
                <a:srgbClr val="A100FF"/>
              </a:solidFill>
              <a:latin typeface="Graphik" panose="020B0503030202060203" pitchFamily="34" charset="0"/>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530840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92EC01-AEAA-A0DD-7C13-A7296E4624C5}"/>
              </a:ext>
            </a:extLst>
          </p:cNvPr>
          <p:cNvSpPr>
            <a:spLocks noGrp="1"/>
          </p:cNvSpPr>
          <p:nvPr>
            <p:ph type="sldNum" sz="quarter" idx="11"/>
          </p:nvPr>
        </p:nvSpPr>
        <p:spPr/>
        <p:txBody>
          <a:bodyPr/>
          <a:lstStyle/>
          <a:p>
            <a:fld id="{1F90F471-3972-4120-B8B3-0237DE626C35}" type="slidenum">
              <a:rPr lang="en-US" smtClean="0"/>
              <a:pPr/>
              <a:t>4</a:t>
            </a:fld>
            <a:endParaRPr lang="en-US"/>
          </a:p>
        </p:txBody>
      </p:sp>
      <p:sp>
        <p:nvSpPr>
          <p:cNvPr id="3" name="Title 15">
            <a:extLst>
              <a:ext uri="{FF2B5EF4-FFF2-40B4-BE49-F238E27FC236}">
                <a16:creationId xmlns:a16="http://schemas.microsoft.com/office/drawing/2014/main" id="{5F33CBC6-FA69-1DD6-6D0C-89CF5EDDA520}"/>
              </a:ext>
            </a:extLst>
          </p:cNvPr>
          <p:cNvSpPr txBox="1">
            <a:spLocks/>
          </p:cNvSpPr>
          <p:nvPr/>
        </p:nvSpPr>
        <p:spPr>
          <a:xfrm>
            <a:off x="351753" y="399853"/>
            <a:ext cx="11392447" cy="800100"/>
          </a:xfrm>
          <a:prstGeom prst="rect">
            <a:avLst/>
          </a:prstGeom>
        </p:spPr>
        <p:txBody>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panose="020B0503030202060203" pitchFamily="34" charset="0"/>
              </a:rPr>
              <a:t>Problem Statement 3: </a:t>
            </a:r>
            <a:r>
              <a:rPr lang="en-IN" sz="2000">
                <a:latin typeface="Graphik" panose="020B0503030202060203" pitchFamily="34" charset="0"/>
              </a:rPr>
              <a:t>Data-Driven AI for Sustainable Farming</a:t>
            </a:r>
            <a:endParaRPr lang="en-GB" sz="2000">
              <a:latin typeface="Graphik" panose="020B0503030202060203" pitchFamily="34" charset="0"/>
            </a:endParaRPr>
          </a:p>
        </p:txBody>
      </p:sp>
      <p:sp>
        <p:nvSpPr>
          <p:cNvPr id="4" name="TextBox 3">
            <a:extLst>
              <a:ext uri="{FF2B5EF4-FFF2-40B4-BE49-F238E27FC236}">
                <a16:creationId xmlns:a16="http://schemas.microsoft.com/office/drawing/2014/main" id="{B7D7EBDD-865A-340B-11A2-D2EE2AF9EE50}"/>
              </a:ext>
            </a:extLst>
          </p:cNvPr>
          <p:cNvSpPr txBox="1"/>
          <p:nvPr/>
        </p:nvSpPr>
        <p:spPr>
          <a:xfrm>
            <a:off x="447799" y="915281"/>
            <a:ext cx="11466715"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pPr algn="l"/>
            <a:r>
              <a:rPr lang="en-US" sz="1400" dirty="0">
                <a:solidFill>
                  <a:srgbClr val="000000"/>
                </a:solidFill>
                <a:latin typeface="Graphik"/>
              </a:rPr>
              <a:t>Agriculture plays a vital role in sustaining life, but its environmental and economic impact is substantial. With growing challenges like water scarcity, excessive pesticide use, and soil degradation, the need for more sustainable agricultural practices has never been greater. This hackathon aims to leverage AI technologies to create innovative solutions that promote sustainability, optimize resource usage, and improve the livelihoods of farmers. </a:t>
            </a:r>
          </a:p>
          <a:p>
            <a:pPr algn="l"/>
            <a:endParaRPr lang="en-US" sz="1400" dirty="0">
              <a:solidFill>
                <a:srgbClr val="000000"/>
              </a:solidFill>
              <a:latin typeface="Graphik" panose="020B0503030202060203" pitchFamily="34" charset="0"/>
            </a:endParaRPr>
          </a:p>
          <a:p>
            <a:r>
              <a:rPr lang="en-US" sz="1400" dirty="0">
                <a:solidFill>
                  <a:srgbClr val="000000"/>
                </a:solidFill>
                <a:latin typeface="Graphik"/>
              </a:rPr>
              <a:t>Develop a multi-agentic AI system that brings together different stakeholders in agriculture—farmers, weather stations, and agricultural experts—to work collaboratively for the optimization of farming practices. </a:t>
            </a:r>
          </a:p>
          <a:p>
            <a:pPr algn="l"/>
            <a:endParaRPr lang="en-US" sz="1400" dirty="0">
              <a:solidFill>
                <a:srgbClr val="000000"/>
              </a:solidFill>
              <a:latin typeface="Graphik" panose="020B0503030202060203" pitchFamily="34" charset="0"/>
            </a:endParaRPr>
          </a:p>
          <a:p>
            <a:pPr algn="l"/>
            <a:r>
              <a:rPr lang="en-US" sz="1400" dirty="0">
                <a:solidFill>
                  <a:srgbClr val="000000"/>
                </a:solidFill>
                <a:latin typeface="Graphik"/>
              </a:rPr>
              <a:t>The goals is to reduce environmental impact of farming: Promote practices that lower the carbon footprint, minimize water consumption, and reduce soil erosion.</a:t>
            </a:r>
          </a:p>
          <a:p>
            <a:pPr algn="l"/>
            <a:endParaRPr lang="en-US" sz="14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lgn="l">
              <a:buFont typeface="Arial,Sans-Serif"/>
              <a:buChar char="•"/>
            </a:pPr>
            <a:r>
              <a:rPr lang="en-US" sz="1400" b="1" dirty="0">
                <a:solidFill>
                  <a:srgbClr val="000000"/>
                </a:solidFill>
                <a:latin typeface="Graphik"/>
              </a:rPr>
              <a:t>Farmer Advisor</a:t>
            </a:r>
            <a:r>
              <a:rPr lang="en-US" sz="1400" dirty="0">
                <a:solidFill>
                  <a:srgbClr val="000000"/>
                </a:solidFill>
                <a:latin typeface="Graphik"/>
              </a:rPr>
              <a:t>: Provides actionable insights by analyzing input from the farmer about land, crop preferences, and financial goals.</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Market Researcher </a:t>
            </a:r>
            <a:r>
              <a:rPr lang="en-US" sz="1400" dirty="0">
                <a:solidFill>
                  <a:srgbClr val="000000"/>
                </a:solidFill>
                <a:latin typeface="Graphik"/>
              </a:rPr>
              <a:t>: Analyzes regional market trends, crop pricing, and demand forecasts to suggest the most profitable crops to plant.</a:t>
            </a: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400" dirty="0">
              <a:solidFill>
                <a:srgbClr val="000000"/>
              </a:solidFill>
              <a:latin typeface="Graphik"/>
            </a:endParaRPr>
          </a:p>
          <a:p>
            <a:pPr algn="l"/>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985459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DC6269-E506-06DA-3FFC-B7C3E5C36395}"/>
              </a:ext>
            </a:extLst>
          </p:cNvPr>
          <p:cNvSpPr>
            <a:spLocks noGrp="1"/>
          </p:cNvSpPr>
          <p:nvPr>
            <p:ph type="sldNum" sz="quarter" idx="11"/>
          </p:nvPr>
        </p:nvSpPr>
        <p:spPr/>
        <p:txBody>
          <a:bodyPr/>
          <a:lstStyle/>
          <a:p>
            <a:fld id="{1F90F471-3972-4120-B8B3-0237DE626C35}" type="slidenum">
              <a:rPr lang="en-US" smtClean="0"/>
              <a:pPr/>
              <a:t>5</a:t>
            </a:fld>
            <a:endParaRPr lang="en-US"/>
          </a:p>
        </p:txBody>
      </p:sp>
      <p:sp>
        <p:nvSpPr>
          <p:cNvPr id="3" name="Title 15">
            <a:extLst>
              <a:ext uri="{FF2B5EF4-FFF2-40B4-BE49-F238E27FC236}">
                <a16:creationId xmlns:a16="http://schemas.microsoft.com/office/drawing/2014/main" id="{05604854-A332-2732-A1A3-E212B75E43D7}"/>
              </a:ext>
            </a:extLst>
          </p:cNvPr>
          <p:cNvSpPr txBox="1">
            <a:spLocks/>
          </p:cNvSpPr>
          <p:nvPr/>
        </p:nvSpPr>
        <p:spPr>
          <a:xfrm>
            <a:off x="386264" y="399853"/>
            <a:ext cx="11315960"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4: </a:t>
            </a:r>
            <a:r>
              <a:rPr lang="en-IN" sz="2000">
                <a:latin typeface="Graphik"/>
              </a:rPr>
              <a:t>Empowering Elderly Care with multi agent AI system</a:t>
            </a:r>
            <a:endParaRPr lang="en-IN" sz="2000" b="0">
              <a:latin typeface="Graphik"/>
            </a:endParaRPr>
          </a:p>
          <a:p>
            <a:endParaRPr lang="en-IN" sz="2000">
              <a:latin typeface="Graphik" panose="020B0503030202060203" pitchFamily="34" charset="0"/>
            </a:endParaRPr>
          </a:p>
        </p:txBody>
      </p:sp>
      <p:sp>
        <p:nvSpPr>
          <p:cNvPr id="4" name="TextBox 3">
            <a:extLst>
              <a:ext uri="{FF2B5EF4-FFF2-40B4-BE49-F238E27FC236}">
                <a16:creationId xmlns:a16="http://schemas.microsoft.com/office/drawing/2014/main" id="{4B2FAF04-5ECF-32DD-77DF-87C6575E6B14}"/>
              </a:ext>
            </a:extLst>
          </p:cNvPr>
          <p:cNvSpPr txBox="1"/>
          <p:nvPr/>
        </p:nvSpPr>
        <p:spPr>
          <a:xfrm>
            <a:off x="489776" y="920675"/>
            <a:ext cx="11459250"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As the global population ages, ensuring the well-being of elderly individuals living independently presents a major challenge. </a:t>
            </a:r>
          </a:p>
          <a:p>
            <a:r>
              <a:rPr lang="en-US" sz="1400" dirty="0">
                <a:solidFill>
                  <a:srgbClr val="000000"/>
                </a:solidFill>
                <a:latin typeface="Graphik"/>
              </a:rPr>
              <a:t>The goal of this hackathon is to develop a multi-agentic AI system that assists elderly individuals by providing real-time monitoring, reminders, and safety alerts, while promoting health management and social engagement. The agents will work together to create a collaborative support system, involving caregivers, healthcare providers, and family members to ensure optimal care and peace of mind.</a:t>
            </a:r>
          </a:p>
          <a:p>
            <a:endParaRPr lang="en-US" sz="1400" dirty="0">
              <a:solidFill>
                <a:srgbClr val="000000"/>
              </a:solidFill>
              <a:latin typeface="Graphik" panose="020B0503030202060203" pitchFamily="34" charset="0"/>
            </a:endParaRPr>
          </a:p>
          <a:p>
            <a:r>
              <a:rPr lang="en-US" sz="1400" dirty="0">
                <a:solidFill>
                  <a:srgbClr val="000000"/>
                </a:solidFill>
                <a:latin typeface="Graphik"/>
              </a:rPr>
              <a:t>The system should monitor health, detect unusual behavior, and provide alerts in case of emergencies. It should also provide reminders to manage daily routines, such as medication schedules, appointments, and daily activities. </a:t>
            </a:r>
          </a:p>
          <a:p>
            <a:pPr algn="l"/>
            <a:endParaRPr lang="en-US" sz="16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lgn="l">
              <a:buFont typeface="Arial,Sans-Serif"/>
              <a:buChar char="•"/>
            </a:pPr>
            <a:r>
              <a:rPr lang="en-US" sz="1400" b="1" dirty="0">
                <a:solidFill>
                  <a:srgbClr val="000000"/>
                </a:solidFill>
                <a:latin typeface="Graphik"/>
              </a:rPr>
              <a:t>Healthcare Provider</a:t>
            </a:r>
            <a:r>
              <a:rPr lang="en-US" sz="1400" dirty="0">
                <a:solidFill>
                  <a:srgbClr val="000000"/>
                </a:solidFill>
                <a:latin typeface="Graphik"/>
              </a:rPr>
              <a:t>: Monitors health data (e.g., heart rate, blood pressure, glucose levels) through wearable devices and gets alerted if abnormal values are detected.</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lgn="l">
              <a:buFont typeface="Arial,Sans-Serif"/>
              <a:buChar char="•"/>
            </a:pPr>
            <a:r>
              <a:rPr lang="en-US" sz="1400" b="1" dirty="0">
                <a:solidFill>
                  <a:srgbClr val="000000"/>
                </a:solidFill>
                <a:latin typeface="Graphik"/>
              </a:rPr>
              <a:t>Safety Monitoring System</a:t>
            </a:r>
            <a:r>
              <a:rPr lang="en-US" sz="1400" dirty="0">
                <a:solidFill>
                  <a:srgbClr val="000000"/>
                </a:solidFill>
                <a:latin typeface="Graphik"/>
              </a:rPr>
              <a:t>: Uses sensors or wearables to track movement, activity, and falls. If an elderly person falls or exhibits unusual behavior (e.g., remaining stationary for too long), the system triggers an alert. </a:t>
            </a:r>
          </a:p>
          <a:p>
            <a:pPr marL="285750" indent="-285750" algn="l">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Daily activity Reminder System</a:t>
            </a:r>
            <a:r>
              <a:rPr lang="en-US" sz="1400" dirty="0">
                <a:solidFill>
                  <a:srgbClr val="000000"/>
                </a:solidFill>
                <a:latin typeface="Graphik"/>
              </a:rPr>
              <a:t>: Sends reminders in form of voice notes to the elderly individual for medication intake, scheduled appointments or daily activities. </a:t>
            </a:r>
          </a:p>
          <a:p>
            <a:pPr marL="285750" indent="-285750">
              <a:buFont typeface="Arial,Sans-Serif"/>
              <a:buChar char="•"/>
            </a:pPr>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a:t>
            </a:r>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187115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E2FAE4-D1EA-C5BD-99B8-B35E17639DC5}"/>
              </a:ext>
            </a:extLst>
          </p:cNvPr>
          <p:cNvSpPr>
            <a:spLocks noGrp="1"/>
          </p:cNvSpPr>
          <p:nvPr>
            <p:ph type="sldNum" sz="quarter" idx="11"/>
          </p:nvPr>
        </p:nvSpPr>
        <p:spPr/>
        <p:txBody>
          <a:bodyPr/>
          <a:lstStyle/>
          <a:p>
            <a:fld id="{1F90F471-3972-4120-B8B3-0237DE626C35}" type="slidenum">
              <a:rPr lang="en-US" smtClean="0"/>
              <a:pPr/>
              <a:t>6</a:t>
            </a:fld>
            <a:endParaRPr lang="en-US"/>
          </a:p>
        </p:txBody>
      </p:sp>
      <p:sp>
        <p:nvSpPr>
          <p:cNvPr id="3" name="Title 15">
            <a:extLst>
              <a:ext uri="{FF2B5EF4-FFF2-40B4-BE49-F238E27FC236}">
                <a16:creationId xmlns:a16="http://schemas.microsoft.com/office/drawing/2014/main" id="{EE95C1E9-778F-DCBC-490E-4760E45D9204}"/>
              </a:ext>
            </a:extLst>
          </p:cNvPr>
          <p:cNvSpPr txBox="1">
            <a:spLocks/>
          </p:cNvSpPr>
          <p:nvPr/>
        </p:nvSpPr>
        <p:spPr>
          <a:xfrm>
            <a:off x="334498" y="399853"/>
            <a:ext cx="12024674"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5: </a:t>
            </a:r>
            <a:r>
              <a:rPr lang="en-IN" sz="2000">
                <a:latin typeface="Graphik"/>
              </a:rPr>
              <a:t>Enhancing Job Screening with AI and Data Intelligence</a:t>
            </a:r>
            <a:endParaRPr lang="en-IN" sz="2000" b="0">
              <a:latin typeface="Graphik"/>
            </a:endParaRPr>
          </a:p>
          <a:p>
            <a:endParaRPr lang="en-IN" sz="2000">
              <a:latin typeface="Graphik" panose="020B0503030202060203" pitchFamily="34" charset="0"/>
            </a:endParaRPr>
          </a:p>
        </p:txBody>
      </p:sp>
      <p:sp>
        <p:nvSpPr>
          <p:cNvPr id="4" name="TextBox 3">
            <a:extLst>
              <a:ext uri="{FF2B5EF4-FFF2-40B4-BE49-F238E27FC236}">
                <a16:creationId xmlns:a16="http://schemas.microsoft.com/office/drawing/2014/main" id="{0510F197-02DC-CBB8-7965-B9F0466791B2}"/>
              </a:ext>
            </a:extLst>
          </p:cNvPr>
          <p:cNvSpPr txBox="1"/>
          <p:nvPr/>
        </p:nvSpPr>
        <p:spPr>
          <a:xfrm>
            <a:off x="422787" y="894791"/>
            <a:ext cx="11474473" cy="1687154"/>
          </a:xfrm>
          <a:prstGeom prst="rect">
            <a:avLst/>
          </a:prstGeom>
          <a:noFill/>
        </p:spPr>
        <p:txBody>
          <a:bodyPr wrap="square" lIns="0" tIns="0" rIns="0" bIns="0" rtlCol="0" anchor="t">
            <a:no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The recruitment process often involves manually reviewing numerous job descriptions (JDs) and CVs, which can be time-consuming and prone to human error. The goal of this hackathon is to develop a multi-agentic AI system that can automatically read and summarize job descriptions (JDs), match candidate qualifications with the JD, shortlist candidates, and send interview requests based on the match</a:t>
            </a:r>
          </a:p>
          <a:p>
            <a:endParaRPr lang="en-US" sz="1400" dirty="0">
              <a:solidFill>
                <a:srgbClr val="000000"/>
              </a:solidFill>
              <a:latin typeface="Graphik" panose="020B0503030202060203" pitchFamily="34" charset="0"/>
            </a:endParaRPr>
          </a:p>
          <a:p>
            <a:pPr algn="l"/>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US" sz="1400" b="1" dirty="0">
                <a:solidFill>
                  <a:srgbClr val="000000"/>
                </a:solidFill>
                <a:latin typeface="Graphik"/>
              </a:rPr>
              <a:t>Job Description Summarizer</a:t>
            </a:r>
            <a:r>
              <a:rPr lang="en-US" sz="1400" dirty="0">
                <a:solidFill>
                  <a:srgbClr val="000000"/>
                </a:solidFill>
                <a:latin typeface="Graphik"/>
              </a:rPr>
              <a:t>: Reads and summarizes key elements from the JD, including required skills, experience, qualifications, and job responsibilities.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Recruiting agent</a:t>
            </a:r>
            <a:r>
              <a:rPr lang="en-US" sz="1400" dirty="0">
                <a:solidFill>
                  <a:srgbClr val="000000"/>
                </a:solidFill>
                <a:latin typeface="Graphik"/>
              </a:rPr>
              <a:t>: Extracts key data from CVs, such as education, work experience, skills, certifications, and other relevant information. Compares the extracted data from the CV to the summarized JD and calculates a match score based on the relevance of the candidate's qualifications, experience, and skills.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Shortlisting Candidates</a:t>
            </a:r>
            <a:r>
              <a:rPr lang="en-US" sz="1400" dirty="0">
                <a:solidFill>
                  <a:srgbClr val="000000"/>
                </a:solidFill>
                <a:latin typeface="Graphik"/>
              </a:rPr>
              <a:t>: Based on the match score, candidates who meet or exceed a defined threshold (e.g., 80% match) are shortlisted for interviews.</a:t>
            </a: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r>
              <a:rPr lang="en-US" sz="1400" b="1" dirty="0">
                <a:solidFill>
                  <a:srgbClr val="000000"/>
                </a:solidFill>
                <a:latin typeface="Graphik"/>
              </a:rPr>
              <a:t>Interview Scheduler</a:t>
            </a:r>
            <a:r>
              <a:rPr lang="en-US" sz="1400" dirty="0">
                <a:solidFill>
                  <a:srgbClr val="000000"/>
                </a:solidFill>
                <a:latin typeface="Graphik"/>
              </a:rPr>
              <a:t>: Sends personalized interview requests to shortlisted candidates, including potential dates, times, and interview format written in email.</a:t>
            </a:r>
          </a:p>
          <a:p>
            <a:pPr marL="285750" indent="-285750">
              <a:buFont typeface="Arial,Sans-Serif"/>
              <a:buChar char="•"/>
            </a:pPr>
            <a:endParaRPr lang="en-US" sz="1400" dirty="0">
              <a:solidFill>
                <a:srgbClr val="000000"/>
              </a:solidFill>
              <a:latin typeface="Graphik"/>
            </a:endParaRPr>
          </a:p>
          <a:p>
            <a:r>
              <a:rPr lang="en-US" sz="1600" b="1" dirty="0">
                <a:solidFill>
                  <a:srgbClr val="A100FF"/>
                </a:solidFill>
                <a:latin typeface="Graphik"/>
              </a:rPr>
              <a:t>Expected Technical Output: </a:t>
            </a:r>
            <a:r>
              <a:rPr lang="en-US" sz="1400" dirty="0">
                <a:solidFill>
                  <a:srgbClr val="000000"/>
                </a:solidFill>
                <a:latin typeface="Graphik"/>
              </a:rPr>
              <a:t>Multiagent framework and SQLite Database for long term memory</a:t>
            </a:r>
          </a:p>
          <a:p>
            <a:endParaRPr lang="en-US" sz="1400" dirty="0">
              <a:solidFill>
                <a:srgbClr val="000000"/>
              </a:solidFill>
              <a:latin typeface="Graphik"/>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2036312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AFF1F5-CE08-9578-155F-FB823D6A48F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4B510-799B-8A48-D849-7093A583C4CE}"/>
              </a:ext>
            </a:extLst>
          </p:cNvPr>
          <p:cNvSpPr>
            <a:spLocks noGrp="1"/>
          </p:cNvSpPr>
          <p:nvPr>
            <p:ph type="sldNum" sz="quarter" idx="11"/>
          </p:nvPr>
        </p:nvSpPr>
        <p:spPr/>
        <p:txBody>
          <a:bodyPr/>
          <a:lstStyle/>
          <a:p>
            <a:fld id="{1F90F471-3972-4120-B8B3-0237DE626C35}" type="slidenum">
              <a:rPr lang="en-US" smtClean="0"/>
              <a:pPr/>
              <a:t>7</a:t>
            </a:fld>
            <a:endParaRPr lang="en-US"/>
          </a:p>
        </p:txBody>
      </p:sp>
      <p:sp>
        <p:nvSpPr>
          <p:cNvPr id="3" name="Title 15">
            <a:extLst>
              <a:ext uri="{FF2B5EF4-FFF2-40B4-BE49-F238E27FC236}">
                <a16:creationId xmlns:a16="http://schemas.microsoft.com/office/drawing/2014/main" id="{8ACEDA36-5829-F2AA-FD37-4CBA79350417}"/>
              </a:ext>
            </a:extLst>
          </p:cNvPr>
          <p:cNvSpPr txBox="1">
            <a:spLocks/>
          </p:cNvSpPr>
          <p:nvPr/>
        </p:nvSpPr>
        <p:spPr>
          <a:xfrm>
            <a:off x="383458" y="399853"/>
            <a:ext cx="11975714" cy="800100"/>
          </a:xfrm>
          <a:prstGeom prst="rect">
            <a:avLst/>
          </a:prstGeom>
        </p:spPr>
        <p:txBody>
          <a:bodyPr/>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dirty="0">
                <a:latin typeface="Graphik" panose="020B0503030202060203" pitchFamily="34" charset="0"/>
              </a:rPr>
              <a:t>Problem Statement 6: </a:t>
            </a:r>
            <a:r>
              <a:rPr lang="en-IN" sz="2000" dirty="0">
                <a:latin typeface="Graphik" panose="020B0503030202060203" pitchFamily="34" charset="0"/>
              </a:rPr>
              <a:t>Recommendation and design of </a:t>
            </a:r>
            <a:r>
              <a:rPr lang="en-GB" sz="2000" dirty="0">
                <a:latin typeface="Graphik" panose="020B0503030202060203" pitchFamily="34" charset="0"/>
              </a:rPr>
              <a:t>Customer 360 </a:t>
            </a:r>
            <a:r>
              <a:rPr lang="en-IN" sz="2000" dirty="0">
                <a:latin typeface="Graphik" panose="020B0503030202060203" pitchFamily="34" charset="0"/>
              </a:rPr>
              <a:t>data product for retail banking customers with agentic solution</a:t>
            </a:r>
            <a:endParaRPr lang="en-GB" sz="2000" dirty="0">
              <a:latin typeface="Graphik" panose="020B0503030202060203" pitchFamily="34" charset="0"/>
            </a:endParaRPr>
          </a:p>
        </p:txBody>
      </p:sp>
      <p:sp>
        <p:nvSpPr>
          <p:cNvPr id="4" name="TextBox 3">
            <a:extLst>
              <a:ext uri="{FF2B5EF4-FFF2-40B4-BE49-F238E27FC236}">
                <a16:creationId xmlns:a16="http://schemas.microsoft.com/office/drawing/2014/main" id="{191E573A-C1D9-EA5C-CC7F-0FBCA041866E}"/>
              </a:ext>
            </a:extLst>
          </p:cNvPr>
          <p:cNvSpPr txBox="1"/>
          <p:nvPr/>
        </p:nvSpPr>
        <p:spPr>
          <a:xfrm>
            <a:off x="465127" y="1199953"/>
            <a:ext cx="11562762" cy="1687154"/>
          </a:xfrm>
          <a:prstGeom prst="rect">
            <a:avLst/>
          </a:prstGeom>
          <a:noFill/>
        </p:spPr>
        <p:txBody>
          <a:bodyPr wrap="square" lIns="0" tIns="0" rIns="0" bIns="0" rtlCol="0">
            <a:noAutofit/>
          </a:bodyPr>
          <a:lstStyle/>
          <a:p>
            <a:pPr algn="l" rtl="0" fontAlgn="base"/>
            <a:r>
              <a:rPr lang="en-US" sz="1800" b="0" i="0">
                <a:solidFill>
                  <a:srgbClr val="000000"/>
                </a:solidFill>
                <a:effectLst/>
                <a:latin typeface="Graphik" panose="020B0503030202060203" pitchFamily="34" charset="0"/>
              </a:rPr>
              <a:t>​</a:t>
            </a:r>
            <a:r>
              <a:rPr lang="en-US" sz="1600" b="1">
                <a:solidFill>
                  <a:srgbClr val="A100FF"/>
                </a:solidFill>
                <a:latin typeface="Graphik" panose="020B0503030202060203" pitchFamily="34" charset="0"/>
              </a:rPr>
              <a:t>Challenge Overview:</a:t>
            </a:r>
          </a:p>
          <a:p>
            <a:pPr fontAlgn="base"/>
            <a:r>
              <a:rPr lang="en-US" sz="1400">
                <a:solidFill>
                  <a:srgbClr val="000000"/>
                </a:solidFill>
                <a:latin typeface="Graphik" panose="020B0503030202060203" pitchFamily="34" charset="0"/>
              </a:rPr>
              <a:t>Recommending and designing data products involves a structured approach that integrates data engineering and business strategy. This needs a combined effort of data stewards, domain owners, and data engineers. The purpose of the hackathon is to create a multi-agent solution that can – a)  understand the specific business use case, b) recommend the target data product structure to fulfill the use case, c) identify the source systems and attributes required to build the data product, d) and create mapping of the source system and target data product attributes. Post the agentic flow, define data product ingress and egress processes and certify the data product against standards (manual certification)</a:t>
            </a:r>
          </a:p>
          <a:p>
            <a:pPr fontAlgn="base"/>
            <a:endParaRPr lang="en-US" sz="1400">
              <a:solidFill>
                <a:srgbClr val="000000"/>
              </a:solidFill>
              <a:latin typeface="Graphik" panose="020B0503030202060203" pitchFamily="34" charset="0"/>
            </a:endParaRPr>
          </a:p>
          <a:p>
            <a:pPr algn="l" rtl="0" fontAlgn="base"/>
            <a:r>
              <a:rPr lang="en-US" sz="1600" b="1">
                <a:solidFill>
                  <a:srgbClr val="A100FF"/>
                </a:solidFill>
                <a:latin typeface="Graphik" panose="020B0503030202060203" pitchFamily="34" charset="0"/>
              </a:rPr>
              <a:t>Current Process:</a:t>
            </a:r>
          </a:p>
          <a:p>
            <a:pPr algn="l" rtl="0" fontAlgn="base"/>
            <a:endParaRPr lang="en-US" sz="1600" b="1">
              <a:solidFill>
                <a:srgbClr val="A100FF"/>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Use case</a:t>
            </a:r>
            <a:r>
              <a:rPr lang="en-US" sz="1400">
                <a:solidFill>
                  <a:srgbClr val="000000"/>
                </a:solidFill>
                <a:latin typeface="Graphik" panose="020B0503030202060203" pitchFamily="34" charset="0"/>
              </a:rPr>
              <a:t>: A detailed use case specifying the data consumer’s requirements </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Target Data Product Design</a:t>
            </a:r>
            <a:r>
              <a:rPr lang="en-US" sz="1400">
                <a:solidFill>
                  <a:srgbClr val="000000"/>
                </a:solidFill>
                <a:latin typeface="Graphik" panose="020B0503030202060203" pitchFamily="34" charset="0"/>
              </a:rPr>
              <a:t>: Considering the business use case, and existing source systems and attributes, the data designer designs the structure of the target data product(s)</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Source Attribute Identification</a:t>
            </a:r>
            <a:r>
              <a:rPr lang="en-US" sz="1400">
                <a:solidFill>
                  <a:srgbClr val="000000"/>
                </a:solidFill>
                <a:latin typeface="Graphik" panose="020B0503030202060203" pitchFamily="34" charset="0"/>
              </a:rPr>
              <a:t>: Identify the source attributes from which values needs to be populated in the target data product(s). Use the existing functional descriptions for the attributes if available in data governance catalog.</a:t>
            </a:r>
            <a:endParaRPr lang="en-US"/>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Mapping Generation</a:t>
            </a:r>
            <a:r>
              <a:rPr lang="en-US" sz="1400">
                <a:solidFill>
                  <a:srgbClr val="000000"/>
                </a:solidFill>
                <a:latin typeface="Graphik" panose="020B0503030202060203" pitchFamily="34" charset="0"/>
              </a:rPr>
              <a:t>: Create the mapping file covering all the attributes in target data products, having source attribute, target attribute, mapping (direct map or transformation), transformation specifications etc.</a:t>
            </a:r>
          </a:p>
          <a:p>
            <a:pPr marL="285750" indent="-285750">
              <a:buFont typeface="Arial" panose="020B0604020202020204" pitchFamily="34" charset="0"/>
              <a:buChar char="•"/>
            </a:pPr>
            <a:endParaRPr lang="en-US" sz="1400">
              <a:solidFill>
                <a:srgbClr val="000000"/>
              </a:solidFill>
              <a:latin typeface="Graphik" panose="020B0503030202060203" pitchFamily="34" charset="0"/>
            </a:endParaRPr>
          </a:p>
          <a:p>
            <a:pPr marL="285750" indent="-285750">
              <a:buFont typeface="Arial" panose="020B0604020202020204" pitchFamily="34" charset="0"/>
              <a:buChar char="•"/>
            </a:pPr>
            <a:r>
              <a:rPr lang="en-US" sz="1400" b="1">
                <a:solidFill>
                  <a:srgbClr val="000000"/>
                </a:solidFill>
                <a:latin typeface="Graphik" panose="020B0503030202060203" pitchFamily="34" charset="0"/>
              </a:rPr>
              <a:t>Data Product Certification : </a:t>
            </a:r>
            <a:r>
              <a:rPr lang="en-US" sz="1400">
                <a:solidFill>
                  <a:srgbClr val="000000"/>
                </a:solidFill>
                <a:latin typeface="Graphik" panose="020B0503030202060203" pitchFamily="34" charset="0"/>
              </a:rPr>
              <a:t>Define ingress and egress processes, data stores, searchability approach etc. and certify the data product against standards</a:t>
            </a:r>
          </a:p>
          <a:p>
            <a:endParaRPr lang="en-US" sz="1400" b="1">
              <a:solidFill>
                <a:srgbClr val="000000"/>
              </a:solidFill>
              <a:latin typeface="Graphik" panose="020B0503030202060203" pitchFamily="34" charset="0"/>
            </a:endParaRPr>
          </a:p>
        </p:txBody>
      </p:sp>
    </p:spTree>
    <p:extLst>
      <p:ext uri="{BB962C8B-B14F-4D97-AF65-F5344CB8AC3E}">
        <p14:creationId xmlns:p14="http://schemas.microsoft.com/office/powerpoint/2010/main" val="3015468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C908297-A3B3-292D-0CEC-33D94AD3F52E}"/>
              </a:ext>
            </a:extLst>
          </p:cNvPr>
          <p:cNvSpPr>
            <a:spLocks noGrp="1"/>
          </p:cNvSpPr>
          <p:nvPr>
            <p:ph type="sldNum" sz="quarter" idx="11"/>
          </p:nvPr>
        </p:nvSpPr>
        <p:spPr/>
        <p:txBody>
          <a:bodyPr/>
          <a:lstStyle/>
          <a:p>
            <a:fld id="{1F90F471-3972-4120-B8B3-0237DE626C35}" type="slidenum">
              <a:rPr lang="en-US" smtClean="0"/>
              <a:pPr/>
              <a:t>8</a:t>
            </a:fld>
            <a:endParaRPr lang="en-US"/>
          </a:p>
        </p:txBody>
      </p:sp>
      <p:sp>
        <p:nvSpPr>
          <p:cNvPr id="4" name="Title 15">
            <a:extLst>
              <a:ext uri="{FF2B5EF4-FFF2-40B4-BE49-F238E27FC236}">
                <a16:creationId xmlns:a16="http://schemas.microsoft.com/office/drawing/2014/main" id="{57225D73-A1F9-0B45-67E5-DF21011CABAE}"/>
              </a:ext>
            </a:extLst>
          </p:cNvPr>
          <p:cNvSpPr txBox="1">
            <a:spLocks/>
          </p:cNvSpPr>
          <p:nvPr/>
        </p:nvSpPr>
        <p:spPr>
          <a:xfrm>
            <a:off x="334498" y="399853"/>
            <a:ext cx="12024674" cy="800100"/>
          </a:xfrm>
          <a:prstGeom prst="rect">
            <a:avLst/>
          </a:prstGeom>
        </p:spPr>
        <p:txBody>
          <a:bodyPr lIns="91440" tIns="45720" rIns="91440" bIns="45720" anchor="t"/>
          <a:lst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a:lstStyle>
          <a:p>
            <a:r>
              <a:rPr lang="en-GB" sz="2000">
                <a:latin typeface="Graphik"/>
              </a:rPr>
              <a:t>Problem Statement 7: </a:t>
            </a:r>
            <a:r>
              <a:rPr lang="en-IN" sz="2000" b="0">
                <a:ea typeface="+mj-lt"/>
                <a:cs typeface="+mj-lt"/>
              </a:rPr>
              <a:t>AI-Driven Customer Support: Enhancing Efficiency Through Multi-agents</a:t>
            </a:r>
            <a:endParaRPr lang="en-GB" sz="2000">
              <a:latin typeface="Graphik"/>
            </a:endParaRPr>
          </a:p>
        </p:txBody>
      </p:sp>
      <p:sp>
        <p:nvSpPr>
          <p:cNvPr id="5" name="TextBox 4">
            <a:extLst>
              <a:ext uri="{FF2B5EF4-FFF2-40B4-BE49-F238E27FC236}">
                <a16:creationId xmlns:a16="http://schemas.microsoft.com/office/drawing/2014/main" id="{30CA927B-01B5-0120-33C9-31D168E78DDD}"/>
              </a:ext>
            </a:extLst>
          </p:cNvPr>
          <p:cNvSpPr txBox="1"/>
          <p:nvPr/>
        </p:nvSpPr>
        <p:spPr>
          <a:xfrm>
            <a:off x="334498" y="1001844"/>
            <a:ext cx="11659580" cy="6432530"/>
          </a:xfrm>
          <a:prstGeom prst="rect">
            <a:avLst/>
          </a:prstGeom>
          <a:noFill/>
        </p:spPr>
        <p:txBody>
          <a:bodyPr wrap="square" lIns="91440" tIns="45720" rIns="91440" bIns="45720" anchor="t">
            <a:spAutoFit/>
          </a:bodyPr>
          <a:lstStyle/>
          <a:p>
            <a:r>
              <a:rPr lang="en-US" sz="1600" b="1" dirty="0">
                <a:solidFill>
                  <a:srgbClr val="A100FF"/>
                </a:solidFill>
                <a:latin typeface="Graphik"/>
              </a:rPr>
              <a:t>Challenge Overview:</a:t>
            </a:r>
            <a:endParaRPr lang="en-US" sz="1600" dirty="0">
              <a:solidFill>
                <a:srgbClr val="000000"/>
              </a:solidFill>
              <a:latin typeface="Graphik"/>
            </a:endParaRPr>
          </a:p>
          <a:p>
            <a:r>
              <a:rPr lang="en-US" sz="1400" dirty="0">
                <a:solidFill>
                  <a:srgbClr val="000000"/>
                </a:solidFill>
                <a:latin typeface="Graphik"/>
              </a:rPr>
              <a:t>In modern enterprises, delivering efficient and high-quality customer support is a critical challenge. As businesses scale, customer queries increase in volume and complexity, requiring rapid and accurate resolution. However, customer support teams often struggle with delays in response times, inconsistent resolutions, and inefficient routing of tasks to other teams. To enhance efficiency and customer satisfaction, organizations need an AI-driven system that can summarize conversations, extract actionable insights, recommend resolutions based on historical data, route tasks effectively, and optimize resolution time.</a:t>
            </a:r>
          </a:p>
          <a:p>
            <a:r>
              <a:rPr lang="en-US" sz="1400" dirty="0">
                <a:solidFill>
                  <a:srgbClr val="000000"/>
                </a:solidFill>
                <a:latin typeface="Graphik"/>
              </a:rPr>
              <a:t>The goal is to develop a multi-agent AI system that streamlines customer support operations by automating key processes such as summary generation, action extraction, resolution recommendation, task routing, and resolution time estimation. This system should facilitate seamless collaboration among support agents, technical teams, and business units to ensure quicker, more accurate, and cost-effective customer issue resolution.</a:t>
            </a:r>
          </a:p>
          <a:p>
            <a:r>
              <a:rPr lang="en-US" sz="1600" b="1" dirty="0">
                <a:solidFill>
                  <a:srgbClr val="A100FF"/>
                </a:solidFill>
                <a:latin typeface="Graphik"/>
              </a:rPr>
              <a:t>Current process:</a:t>
            </a:r>
            <a:endParaRPr lang="en-US" sz="1600" dirty="0">
              <a:solidFill>
                <a:srgbClr val="000000"/>
              </a:solidFill>
              <a:latin typeface="Graphik"/>
            </a:endParaRPr>
          </a:p>
          <a:p>
            <a:pPr marL="285750" indent="-285750">
              <a:buFont typeface="Arial,Sans-Serif"/>
              <a:buChar char="•"/>
            </a:pPr>
            <a:r>
              <a:rPr lang="en-IN" sz="1400" b="1" dirty="0">
                <a:solidFill>
                  <a:srgbClr val="000000"/>
                </a:solidFill>
                <a:latin typeface="Graphik"/>
              </a:rPr>
              <a:t>Summary Generation &amp; Action Extraction</a:t>
            </a:r>
            <a:r>
              <a:rPr lang="en-IN" sz="1400" b="1" dirty="0"/>
              <a:t>:</a:t>
            </a:r>
            <a:r>
              <a:rPr lang="en-US" sz="1400" dirty="0">
                <a:solidFill>
                  <a:srgbClr val="000000"/>
                </a:solidFill>
                <a:latin typeface="Graphik"/>
              </a:rPr>
              <a:t> </a:t>
            </a:r>
            <a:r>
              <a:rPr lang="en-IN" sz="1400" dirty="0">
                <a:solidFill>
                  <a:srgbClr val="000000"/>
                </a:solidFill>
                <a:latin typeface="Graphik"/>
              </a:rPr>
              <a:t>Customer support agents manually review and summarize customer queries, identifying key points and action items like escalations or follow-ups. These actions are then recorded and assigned manually in the ticketing system.</a:t>
            </a:r>
          </a:p>
          <a:p>
            <a:pPr marL="285750" indent="-285750">
              <a:buFont typeface="Arial,Sans-Serif"/>
              <a:buChar char="•"/>
            </a:pPr>
            <a:r>
              <a:rPr lang="en-IN" sz="1400" b="1" dirty="0">
                <a:solidFill>
                  <a:srgbClr val="000000"/>
                </a:solidFill>
                <a:latin typeface="Graphik"/>
              </a:rPr>
              <a:t>Routing Actions for Other Teams: </a:t>
            </a:r>
            <a:r>
              <a:rPr lang="en-IN" sz="1400" dirty="0">
                <a:solidFill>
                  <a:srgbClr val="000000"/>
                </a:solidFill>
                <a:latin typeface="Graphik"/>
              </a:rPr>
              <a:t>Manual ticket assignments and follow-ups cause delays due to reliance on agent judgment and predefined rules. Escalations are handled via emails or internal tools, leading to inefficiencies. Misrouted tasks further extend resolution time and require reassignments.</a:t>
            </a:r>
            <a:endParaRPr lang="en-US" sz="1400" dirty="0">
              <a:solidFill>
                <a:srgbClr val="000000"/>
              </a:solidFill>
              <a:latin typeface="Graphik"/>
            </a:endParaRPr>
          </a:p>
          <a:p>
            <a:pPr marL="285750" indent="-285750">
              <a:buFont typeface="Arial" panose="020B0604020202020204" pitchFamily="34" charset="0"/>
              <a:buChar char="•"/>
            </a:pPr>
            <a:r>
              <a:rPr lang="en-IN" sz="1400" b="1" dirty="0">
                <a:solidFill>
                  <a:srgbClr val="000000"/>
                </a:solidFill>
                <a:latin typeface="Graphik"/>
              </a:rPr>
              <a:t>Resolution Recommendation through Historical Data</a:t>
            </a:r>
            <a:r>
              <a:rPr lang="en-US" sz="1400" dirty="0">
                <a:solidFill>
                  <a:srgbClr val="000000"/>
                </a:solidFill>
                <a:latin typeface="Graphik"/>
              </a:rPr>
              <a:t>: </a:t>
            </a:r>
            <a:r>
              <a:rPr lang="en-IN" sz="1400" dirty="0">
                <a:solidFill>
                  <a:srgbClr val="000000"/>
                </a:solidFill>
                <a:latin typeface="Graphik"/>
              </a:rPr>
              <a:t>S</a:t>
            </a:r>
            <a:r>
              <a:rPr lang="en-IN" sz="1400" dirty="0"/>
              <a:t>earch past tickets and knowledge bases for similar cases, recommend solutions based on experience and documentation, and escalate unresolved issues. Inconsistent resolutions arise due to a lack of standardized recommendations.</a:t>
            </a:r>
          </a:p>
          <a:p>
            <a:pPr marL="285750" indent="-285750">
              <a:buFont typeface="Arial" panose="020B0604020202020204" pitchFamily="34" charset="0"/>
              <a:buChar char="•"/>
            </a:pPr>
            <a:r>
              <a:rPr lang="en-IN" sz="1400" b="1" dirty="0">
                <a:solidFill>
                  <a:srgbClr val="000000"/>
                </a:solidFill>
                <a:latin typeface="Graphik"/>
              </a:rPr>
              <a:t>Resolution Time Estimation and Minimization</a:t>
            </a:r>
            <a:r>
              <a:rPr lang="en-US" sz="1400" dirty="0">
                <a:solidFill>
                  <a:srgbClr val="000000"/>
                </a:solidFill>
                <a:latin typeface="Graphik"/>
              </a:rPr>
              <a:t>: </a:t>
            </a:r>
            <a:r>
              <a:rPr lang="en-IN" sz="1400" dirty="0">
                <a:solidFill>
                  <a:srgbClr val="000000"/>
                </a:solidFill>
                <a:latin typeface="Graphik"/>
              </a:rPr>
              <a:t>Support teams rely on experience rather than data for resolution time estimates, leading to inefficiencies. Manual or SLA-based ticket prioritization creates bottlenecks, while the absence of predictive analytics hinders delay anticipation and workflow optimization. As a result, customers face delays in issue resolution.</a:t>
            </a:r>
            <a:endParaRPr lang="en-US" sz="1400" dirty="0">
              <a:solidFill>
                <a:srgbClr val="000000"/>
              </a:solidFill>
              <a:latin typeface="Graphik"/>
            </a:endParaRPr>
          </a:p>
          <a:p>
            <a:pPr marL="285750" indent="-285750">
              <a:buFont typeface="Arial" panose="020B0604020202020204" pitchFamily="34" charset="0"/>
              <a:buChar char="•"/>
            </a:pPr>
            <a:endParaRPr lang="en-US" sz="1400" dirty="0">
              <a:solidFill>
                <a:srgbClr val="000000"/>
              </a:solidFill>
              <a:latin typeface="Graphik"/>
            </a:endParaRPr>
          </a:p>
          <a:p>
            <a:r>
              <a:rPr lang="en-US" sz="1400" b="1" dirty="0">
                <a:solidFill>
                  <a:srgbClr val="A100FF"/>
                </a:solidFill>
                <a:latin typeface="Graphik"/>
              </a:rPr>
              <a:t>Expected Technical Output: </a:t>
            </a:r>
            <a:r>
              <a:rPr lang="en-US" sz="1400" dirty="0">
                <a:solidFill>
                  <a:srgbClr val="000000"/>
                </a:solidFill>
                <a:latin typeface="Graphik"/>
              </a:rPr>
              <a:t>Multiagent framework</a:t>
            </a:r>
          </a:p>
          <a:p>
            <a:endParaRPr lang="en-US" sz="1400" dirty="0">
              <a:solidFill>
                <a:srgbClr val="000000"/>
              </a:solidFill>
              <a:latin typeface="Graphik"/>
            </a:endParaRPr>
          </a:p>
          <a:p>
            <a:pPr marL="285750" indent="-285750">
              <a:buFont typeface="Arial,Sans-Serif"/>
              <a:buChar char="•"/>
            </a:pPr>
            <a:endParaRPr lang="en-US" sz="1400" dirty="0">
              <a:solidFill>
                <a:srgbClr val="000000"/>
              </a:solidFill>
              <a:latin typeface="Graphik" panose="020B0503030202060203" pitchFamily="34" charset="0"/>
            </a:endParaRPr>
          </a:p>
          <a:p>
            <a:pPr marL="285750" indent="-285750">
              <a:buFont typeface="Arial,Sans-Serif"/>
              <a:buChar char="•"/>
            </a:pPr>
            <a:endParaRPr lang="en-US" sz="1400" dirty="0">
              <a:solidFill>
                <a:srgbClr val="000000"/>
              </a:solidFill>
              <a:latin typeface="Graphik" panose="020B0503030202060203" pitchFamily="34" charset="0"/>
            </a:endParaRPr>
          </a:p>
          <a:p>
            <a:endParaRPr lang="en-US" sz="1600" b="1" dirty="0">
              <a:solidFill>
                <a:srgbClr val="A100FF"/>
              </a:solidFill>
              <a:latin typeface="Graphik" panose="020B0503030202060203" pitchFamily="34" charset="0"/>
            </a:endParaRPr>
          </a:p>
        </p:txBody>
      </p:sp>
    </p:spTree>
    <p:extLst>
      <p:ext uri="{BB962C8B-B14F-4D97-AF65-F5344CB8AC3E}">
        <p14:creationId xmlns:p14="http://schemas.microsoft.com/office/powerpoint/2010/main" val="3331194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1F430F-E0FB-1EE4-BDD3-59C1838B4D0A}"/>
              </a:ext>
            </a:extLst>
          </p:cNvPr>
          <p:cNvSpPr>
            <a:spLocks noGrp="1"/>
          </p:cNvSpPr>
          <p:nvPr>
            <p:ph type="sldNum" sz="quarter" idx="11"/>
          </p:nvPr>
        </p:nvSpPr>
        <p:spPr/>
        <p:txBody>
          <a:bodyPr/>
          <a:lstStyle/>
          <a:p>
            <a:fld id="{1F90F471-3972-4120-B8B3-0237DE626C35}" type="slidenum">
              <a:rPr lang="en-US" smtClean="0"/>
              <a:pPr/>
              <a:t>9</a:t>
            </a:fld>
            <a:endParaRPr lang="en-US"/>
          </a:p>
        </p:txBody>
      </p:sp>
      <p:sp>
        <p:nvSpPr>
          <p:cNvPr id="4" name="TextBox 3">
            <a:extLst>
              <a:ext uri="{FF2B5EF4-FFF2-40B4-BE49-F238E27FC236}">
                <a16:creationId xmlns:a16="http://schemas.microsoft.com/office/drawing/2014/main" id="{B2DF89ED-4D8F-AA8B-7482-CE78E6B31F3C}"/>
              </a:ext>
            </a:extLst>
          </p:cNvPr>
          <p:cNvSpPr txBox="1"/>
          <p:nvPr/>
        </p:nvSpPr>
        <p:spPr>
          <a:xfrm>
            <a:off x="377343" y="347418"/>
            <a:ext cx="11270530" cy="830997"/>
          </a:xfrm>
          <a:prstGeom prst="rect">
            <a:avLst/>
          </a:prstGeom>
          <a:noFill/>
        </p:spPr>
        <p:txBody>
          <a:bodyPr wrap="square" lIns="91440" tIns="45720" rIns="91440" bIns="45720" anchor="t">
            <a:spAutoFit/>
          </a:bodyPr>
          <a:lstStyle/>
          <a:p>
            <a:r>
              <a:rPr lang="en-US" sz="3200" b="1" dirty="0">
                <a:latin typeface="Graphik" panose="020B0503030202060203" pitchFamily="34" charset="0"/>
                <a:ea typeface="+mj-ea"/>
                <a:cs typeface="+mj-cs"/>
              </a:rPr>
              <a:t>Technology for AI  </a:t>
            </a:r>
          </a:p>
          <a:p>
            <a:endParaRPr lang="en-US" sz="1600" dirty="0">
              <a:solidFill>
                <a:srgbClr val="000000"/>
              </a:solidFill>
              <a:latin typeface="Graphik" panose="020B0503030202060203" pitchFamily="34" charset="0"/>
            </a:endParaRPr>
          </a:p>
        </p:txBody>
      </p:sp>
      <p:sp>
        <p:nvSpPr>
          <p:cNvPr id="6" name="TextBox 5">
            <a:extLst>
              <a:ext uri="{FF2B5EF4-FFF2-40B4-BE49-F238E27FC236}">
                <a16:creationId xmlns:a16="http://schemas.microsoft.com/office/drawing/2014/main" id="{9305F69C-572E-79B3-E9F9-9C3B17342284}"/>
              </a:ext>
            </a:extLst>
          </p:cNvPr>
          <p:cNvSpPr txBox="1"/>
          <p:nvPr/>
        </p:nvSpPr>
        <p:spPr>
          <a:xfrm>
            <a:off x="377343" y="1178415"/>
            <a:ext cx="11270530" cy="1833964"/>
          </a:xfrm>
          <a:prstGeom prst="rect">
            <a:avLst/>
          </a:prstGeom>
          <a:noFill/>
        </p:spPr>
        <p:txBody>
          <a:bodyPr wrap="square" lIns="91440" tIns="45720" rIns="91440" bIns="45720" anchor="t">
            <a:spAutoFit/>
          </a:bodyPr>
          <a:lstStyle/>
          <a:p>
            <a:pPr marL="285750" indent="-285750">
              <a:lnSpc>
                <a:spcPts val="2250"/>
              </a:lnSpc>
              <a:buFont typeface="Arial" panose="020B0604020202020204" pitchFamily="34" charset="0"/>
              <a:buChar char="•"/>
            </a:pPr>
            <a:r>
              <a:rPr lang="en-US" sz="1600" dirty="0" err="1">
                <a:solidFill>
                  <a:srgbClr val="000000"/>
                </a:solidFill>
                <a:latin typeface="Graphik"/>
              </a:rPr>
              <a:t>Ollama</a:t>
            </a:r>
            <a:r>
              <a:rPr lang="en-US" sz="1600" dirty="0">
                <a:solidFill>
                  <a:srgbClr val="000000"/>
                </a:solidFill>
                <a:latin typeface="Graphik"/>
              </a:rPr>
              <a:t> based on-prem LLMs</a:t>
            </a:r>
            <a:endParaRPr lang="en-US" sz="1600" dirty="0">
              <a:latin typeface="Graphik"/>
            </a:endParaRPr>
          </a:p>
          <a:p>
            <a:pPr marL="285750" indent="-285750">
              <a:lnSpc>
                <a:spcPts val="2250"/>
              </a:lnSpc>
              <a:buFont typeface="Arial" panose="020B0604020202020204" pitchFamily="34" charset="0"/>
              <a:buChar char="•"/>
            </a:pPr>
            <a:r>
              <a:rPr lang="en-US" sz="1600" dirty="0">
                <a:solidFill>
                  <a:srgbClr val="000000"/>
                </a:solidFill>
                <a:latin typeface="Graphik"/>
              </a:rPr>
              <a:t>Custom tools for agents– API , web </a:t>
            </a:r>
            <a:r>
              <a:rPr lang="en-US" sz="1600" dirty="0" err="1">
                <a:solidFill>
                  <a:srgbClr val="000000"/>
                </a:solidFill>
                <a:latin typeface="Graphik"/>
              </a:rPr>
              <a:t>srapper</a:t>
            </a:r>
            <a:r>
              <a:rPr lang="en-US" sz="1600" dirty="0">
                <a:solidFill>
                  <a:srgbClr val="000000"/>
                </a:solidFill>
                <a:latin typeface="Graphik"/>
              </a:rPr>
              <a:t>, ML model etc.. </a:t>
            </a:r>
          </a:p>
          <a:p>
            <a:pPr marL="285750" indent="-285750" fontAlgn="base">
              <a:lnSpc>
                <a:spcPts val="2250"/>
              </a:lnSpc>
              <a:buFont typeface="Arial" panose="020B0604020202020204" pitchFamily="34" charset="0"/>
              <a:buChar char="•"/>
            </a:pPr>
            <a:r>
              <a:rPr lang="en-US" sz="1600" dirty="0" err="1">
                <a:solidFill>
                  <a:srgbClr val="000000"/>
                </a:solidFill>
                <a:latin typeface="Graphik"/>
              </a:rPr>
              <a:t>Ollama</a:t>
            </a:r>
            <a:r>
              <a:rPr lang="en-US" sz="1600" dirty="0">
                <a:solidFill>
                  <a:srgbClr val="000000"/>
                </a:solidFill>
                <a:latin typeface="Graphik"/>
              </a:rPr>
              <a:t> based embedding models </a:t>
            </a:r>
            <a:endParaRPr lang="en-US" sz="1600" b="0" i="0" dirty="0">
              <a:solidFill>
                <a:srgbClr val="000000"/>
              </a:solidFill>
              <a:effectLst/>
              <a:latin typeface="Graphik"/>
            </a:endParaRPr>
          </a:p>
          <a:p>
            <a:pPr marL="285750" indent="-285750" fontAlgn="base">
              <a:lnSpc>
                <a:spcPts val="2250"/>
              </a:lnSpc>
              <a:buFont typeface="Arial" panose="020B0604020202020204" pitchFamily="34" charset="0"/>
              <a:buChar char="•"/>
            </a:pPr>
            <a:r>
              <a:rPr lang="en-US" sz="1600" dirty="0">
                <a:solidFill>
                  <a:srgbClr val="000000"/>
                </a:solidFill>
                <a:latin typeface="Graphik"/>
              </a:rPr>
              <a:t>SQLite DB</a:t>
            </a:r>
            <a:endParaRPr lang="en-US" sz="1600" b="0" i="0" dirty="0">
              <a:solidFill>
                <a:srgbClr val="000000"/>
              </a:solidFill>
              <a:effectLst/>
              <a:latin typeface="Graphik"/>
            </a:endParaRPr>
          </a:p>
          <a:p>
            <a:pPr marL="285750" indent="-285750" fontAlgn="base">
              <a:lnSpc>
                <a:spcPts val="2250"/>
              </a:lnSpc>
              <a:buFont typeface="Arial" panose="020B0604020202020204" pitchFamily="34" charset="0"/>
              <a:buChar char="•"/>
            </a:pPr>
            <a:r>
              <a:rPr lang="en-US" sz="1600" dirty="0">
                <a:solidFill>
                  <a:srgbClr val="000000"/>
                </a:solidFill>
                <a:latin typeface="Graphik"/>
              </a:rPr>
              <a:t>Multi agent framework </a:t>
            </a:r>
            <a:endParaRPr lang="en-US" sz="1600" b="0" i="0" dirty="0">
              <a:solidFill>
                <a:srgbClr val="000000"/>
              </a:solidFill>
              <a:effectLst/>
              <a:latin typeface="Graphik"/>
            </a:endParaRPr>
          </a:p>
          <a:p>
            <a:pPr marL="285750" indent="-285750" algn="l" rtl="0" fontAlgn="base">
              <a:lnSpc>
                <a:spcPts val="2250"/>
              </a:lnSpc>
              <a:buFont typeface="Arial" panose="020B0604020202020204" pitchFamily="34" charset="0"/>
              <a:buChar char="•"/>
            </a:pPr>
            <a:endParaRPr lang="en-US" sz="1600" b="0" i="0" dirty="0">
              <a:solidFill>
                <a:srgbClr val="000000"/>
              </a:solidFill>
              <a:effectLst/>
              <a:latin typeface="Graphik"/>
            </a:endParaRPr>
          </a:p>
        </p:txBody>
      </p:sp>
    </p:spTree>
    <p:extLst>
      <p:ext uri="{BB962C8B-B14F-4D97-AF65-F5344CB8AC3E}">
        <p14:creationId xmlns:p14="http://schemas.microsoft.com/office/powerpoint/2010/main" val="3415436190"/>
      </p:ext>
    </p:extLst>
  </p:cSld>
  <p:clrMapOvr>
    <a:masterClrMapping/>
  </p:clrMapOvr>
</p:sld>
</file>

<file path=ppt/theme/theme1.xml><?xml version="1.0" encoding="utf-8"?>
<a:theme xmlns:a="http://schemas.openxmlformats.org/drawingml/2006/main" name="1_Canvas-Theme">
  <a:themeElements>
    <a:clrScheme name="Accenture Default">
      <a:dk1>
        <a:srgbClr val="000000"/>
      </a:dk1>
      <a:lt1>
        <a:srgbClr val="FFFFFF"/>
      </a:lt1>
      <a:dk2>
        <a:srgbClr val="96968C"/>
      </a:dk2>
      <a:lt2>
        <a:srgbClr val="E6E6DC"/>
      </a:lt2>
      <a:accent1>
        <a:srgbClr val="A100FF"/>
      </a:accent1>
      <a:accent2>
        <a:srgbClr val="7500C0"/>
      </a:accent2>
      <a:accent3>
        <a:srgbClr val="460073"/>
      </a:accent3>
      <a:accent4>
        <a:srgbClr val="B355AA"/>
      </a:accent4>
      <a:accent5>
        <a:srgbClr val="BE82FF"/>
      </a:accent5>
      <a:accent6>
        <a:srgbClr val="E6DCFF"/>
      </a:accent6>
      <a:hlink>
        <a:srgbClr val="A100FF"/>
      </a:hlink>
      <a:folHlink>
        <a:srgbClr val="B455AA"/>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lIns="0" tIns="0" rIns="0" bIns="0"/>
      <a:lstStyle>
        <a:defPPr marL="0" marR="0" indent="0" algn="l" defTabSz="914400" rtl="0" eaLnBrk="1" fontAlgn="auto" latinLnBrk="0" hangingPunct="1">
          <a:lnSpc>
            <a:spcPct val="100000"/>
          </a:lnSpc>
          <a:spcBef>
            <a:spcPts val="0"/>
          </a:spcBef>
          <a:spcAft>
            <a:spcPts val="0"/>
          </a:spcAft>
          <a:buClrTx/>
          <a:buSzTx/>
          <a:buFontTx/>
          <a:buNone/>
          <a:tabLst/>
          <a:defRPr kumimoji="0" sz="1050" b="0" i="0" u="none" strike="noStrike" kern="1200" cap="none" spc="0" normalizeH="0" baseline="0" noProof="0" dirty="0">
            <a:ln>
              <a:noFill/>
            </a:ln>
            <a:solidFill>
              <a:prstClr val="black">
                <a:alpha val="40000"/>
              </a:prstClr>
            </a:solidFill>
            <a:effectLst/>
            <a:uLnTx/>
            <a:uFillTx/>
            <a:latin typeface="Graphik" panose="020B0503030202060203" pitchFamily="34" charset="77"/>
            <a:ea typeface="+mn-ea"/>
            <a:cs typeface="+mn-cs"/>
          </a:defRPr>
        </a:defPPr>
      </a:lstStyle>
    </a:txDef>
  </a:objectDefaults>
  <a:extraClrSchemeLst/>
  <a:extLst>
    <a:ext uri="{05A4C25C-085E-4340-85A3-A5531E510DB2}">
      <thm15:themeFamily xmlns:thm15="http://schemas.microsoft.com/office/thememl/2012/main" name="Mc_Exp_Presentation-Template_v5-2024" id="{632751DD-A84D-D849-B0B6-44CCDFA99F61}" vid="{69070162-6984-CD4F-9F36-7088033C2B3F}"/>
    </a:ext>
  </a:extLst>
</a:theme>
</file>

<file path=ppt/theme/theme2.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Acc_PPT_IMP_Tmplt_Arial_Fixed-Accessibility_2024" id="{933D12F4-E6D8-2544-BB9E-9972CA3939D1}" vid="{E17AB01B-D3BF-AE46-80F5-E0B27047D7E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TotalTime>
  <Words>2911</Words>
  <Application>Microsoft Office PowerPoint</Application>
  <PresentationFormat>Widescreen</PresentationFormat>
  <Paragraphs>250</Paragraphs>
  <Slides>16</Slides>
  <Notes>2</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16</vt:i4>
      </vt:variant>
    </vt:vector>
  </HeadingPairs>
  <TitlesOfParts>
    <vt:vector size="29" baseType="lpstr">
      <vt:lpstr>Aptos</vt:lpstr>
      <vt:lpstr>Arial</vt:lpstr>
      <vt:lpstr>Arial Black</vt:lpstr>
      <vt:lpstr>Arial,Sans-Serif</vt:lpstr>
      <vt:lpstr>Calibri</vt:lpstr>
      <vt:lpstr>Graphik</vt:lpstr>
      <vt:lpstr>Graphik Light</vt:lpstr>
      <vt:lpstr>Graphik Medium</vt:lpstr>
      <vt:lpstr>Graphik Semibold</vt:lpstr>
      <vt:lpstr>Palatino Linotype</vt:lpstr>
      <vt:lpstr>System Font</vt:lpstr>
      <vt:lpstr>1_Canvas-Theme</vt:lpstr>
      <vt:lpstr>Accenture 2020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Tolentino, Ma. Antonette</dc:creator>
  <cp:lastModifiedBy>Ajay Kumar</cp:lastModifiedBy>
  <cp:revision>4</cp:revision>
  <dcterms:created xsi:type="dcterms:W3CDTF">2025-03-07T05:39:29Z</dcterms:created>
  <dcterms:modified xsi:type="dcterms:W3CDTF">2025-04-06T06:38:52Z</dcterms:modified>
</cp:coreProperties>
</file>