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Franklin Gothic" panose="020B0604020202020204" charset="0"/>
      <p:bold r:id="rId15"/>
    </p:embeddedFont>
    <p:embeddedFont>
      <p:font typeface="Libre Franklin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051F80-AD12-44CF-9C79-643C26E669F1}" v="9" dt="2024-04-05T06:14:54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3/library/tkinter.html" TargetMode="External"/><Relationship Id="rId4" Type="http://schemas.openxmlformats.org/officeDocument/2006/relationships/hyperlink" Target="https://pynput.readthedocs.io/en/latest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IN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KEYLOGGER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1359108" y="4531388"/>
            <a:ext cx="974018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482AB"/>
                </a:solidFill>
              </a:rPr>
              <a:t>A.JASMIN</a:t>
            </a:r>
            <a:r>
              <a:rPr lang="en-US" sz="24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24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IN" sz="2400" b="1" dirty="0" err="1">
                <a:solidFill>
                  <a:srgbClr val="1482AB"/>
                </a:solidFill>
              </a:rPr>
              <a:t>Jeppiaar</a:t>
            </a:r>
            <a:r>
              <a:rPr lang="en-IN" sz="2400" b="1" dirty="0">
                <a:solidFill>
                  <a:srgbClr val="1482AB"/>
                </a:solidFill>
              </a:rPr>
              <a:t> Institute of Technology</a:t>
            </a:r>
            <a:r>
              <a:rPr lang="en-IN" sz="24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2400" b="1" dirty="0">
                <a:solidFill>
                  <a:srgbClr val="1482AB"/>
                </a:solidFill>
              </a:rPr>
              <a:t>B.TECH/ IT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body" idx="1"/>
          </p:nvPr>
        </p:nvSpPr>
        <p:spPr>
          <a:xfrm>
            <a:off x="581193" y="2004654"/>
            <a:ext cx="11029615" cy="284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Future enhancements may include incorporating machine learning algorithms for improved threat detection, implementing dynamic response mechanisms to mitigate detected threats, and expanding compatibility with diverse operating environments.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0893053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IN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1.Python Documentation: </a:t>
            </a:r>
            <a:r>
              <a:rPr lang="en-IN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https://docs.python.org/3/</a:t>
            </a:r>
            <a:endParaRPr lang="en-IN" sz="2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IN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2.pynput Documentation: </a:t>
            </a:r>
            <a:r>
              <a:rPr lang="en-IN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https://pynput.readthedocs.io/en/latest/</a:t>
            </a:r>
            <a:endParaRPr lang="en-IN" sz="2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IN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3.tkinter Documentation: </a:t>
            </a:r>
            <a:r>
              <a:rPr lang="en-IN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https://docs.python.org/3/library/tkinter.html</a:t>
            </a:r>
            <a:endParaRPr lang="en-IN" sz="2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IN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4.Stack Overflow for community insights: https://stackoverflow.com/User</a:t>
            </a:r>
            <a:endParaRPr sz="2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0734368" cy="452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  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Result 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Conclusion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Future Scope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References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452402" y="1948360"/>
            <a:ext cx="11029615" cy="2961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the increasing sophistication of cyber threats, keyloggers pose a significant risk to individuals and organizations by surreptitiously recording keystrokes and compromising sensitive information. Detecting and mitigating these threats effectively remains a challenge, requiring robust monitoring and prevention mechanisms.</a:t>
            </a:r>
            <a:endParaRPr sz="2000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16" name="Google Shape;116;p16"/>
          <p:cNvSpPr/>
          <p:nvPr/>
        </p:nvSpPr>
        <p:spPr>
          <a:xfrm>
            <a:off x="581192" y="2613134"/>
            <a:ext cx="9604317" cy="163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375" rIns="0" bIns="198375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Noto Sans Symbols"/>
              <a:buChar char="▪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address the threat posed by keyloggers, a Python-based keylogger detection and prevention system is proposed. This system leverages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pynput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library for keyboard monitoring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the graphical user interface (GUI), enabling real-time monitoring and response to keylogger activity.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0" y="0"/>
            <a:ext cx="4572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br>
              <a:rPr lang="en-IN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7F2166-6006-D1A9-7E5E-958796E38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482869" y="1700979"/>
            <a:ext cx="11029615" cy="3261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IN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Technology Used: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06000" algn="l" rt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840"/>
              <a:buChar char="◼"/>
            </a:pPr>
            <a:r>
              <a:rPr lang="en-IN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Python: For programming the keylogger functionality.</a:t>
            </a:r>
            <a:endParaRPr dirty="0"/>
          </a:p>
          <a:p>
            <a:pPr marL="306000" lvl="0" indent="-306000" algn="l" rt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840"/>
              <a:buChar char="◼"/>
            </a:pPr>
            <a:r>
              <a:rPr lang="en-IN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Tkinter</a:t>
            </a:r>
            <a:r>
              <a:rPr lang="en-IN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 building the graphical user interface (GUI).</a:t>
            </a:r>
            <a:endParaRPr dirty="0"/>
          </a:p>
          <a:p>
            <a:pPr marL="306000" lvl="0" indent="-306000" algn="l" rt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840"/>
              <a:buChar char="◼"/>
            </a:pPr>
            <a:r>
              <a:rPr lang="en-IN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pynput</a:t>
            </a:r>
            <a:r>
              <a:rPr lang="en-IN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  keyboard Monitoring.</a:t>
            </a:r>
            <a:endParaRPr dirty="0"/>
          </a:p>
          <a:p>
            <a:pPr marL="306000" lvl="0" indent="-306000" algn="l" rt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840"/>
              <a:buChar char="◼"/>
            </a:pPr>
            <a:r>
              <a:rPr lang="en-IN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JSON: For </a:t>
            </a: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data serialization.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463205" y="1612490"/>
            <a:ext cx="11029615" cy="410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algn="l"/>
            <a:endParaRPr lang="en-US" sz="2000" b="1" i="0" dirty="0">
              <a:solidFill>
                <a:srgbClr val="0D0D0D"/>
              </a:solidFill>
              <a:effectLst/>
              <a:latin typeface="Söhne"/>
            </a:endParaRPr>
          </a:p>
          <a:p>
            <a:pPr marL="123444" indent="0" algn="l">
              <a:buNone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Initialization:</a:t>
            </a:r>
            <a:endParaRPr lang="en-US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3444" indent="0" algn="l">
              <a:buNone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The program initializes the necessary components, including the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GUI, global variables, and callback functions for keyboard events.</a:t>
            </a:r>
          </a:p>
          <a:p>
            <a:pPr marL="123444" indent="0" algn="l">
              <a:buNone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Event Handling:</a:t>
            </a:r>
          </a:p>
          <a:p>
            <a:pPr marL="123444" indent="0" algn="l">
              <a:buNone/>
            </a:pP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on_press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on_release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functions handle keyboard events using the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pynput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library.</a:t>
            </a:r>
          </a:p>
          <a:p>
            <a:pPr marL="123444" indent="0" algn="l">
              <a:buNone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Logging:</a:t>
            </a:r>
          </a:p>
          <a:p>
            <a:pPr marL="123444" indent="0" algn="l">
              <a:buNone/>
            </a:pP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400" dirty="0" err="1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generate_text_log</a:t>
            </a: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writes the keystroke data to a text file named 'key_log.txt' in a human-readable   format.                     </a:t>
            </a:r>
          </a:p>
          <a:p>
            <a:pPr marL="123444" indent="0" algn="l">
              <a:buNone/>
            </a:pP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400" dirty="0" err="1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generate_json_file</a:t>
            </a: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converts the </a:t>
            </a:r>
            <a:r>
              <a:rPr lang="en-US" sz="2400" dirty="0" err="1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keys_used</a:t>
            </a: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 into JSON format and writes it to a file named '</a:t>
            </a:r>
            <a:r>
              <a:rPr lang="en-US" sz="2400" dirty="0" err="1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key_log.json</a:t>
            </a: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</a:p>
          <a:p>
            <a:pPr marL="123444" indent="0" algn="l">
              <a:buNone/>
            </a:pPr>
            <a:r>
              <a:rPr lang="en-US" sz="24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Keylogger Control:</a:t>
            </a:r>
          </a:p>
          <a:p>
            <a:pPr marL="123444" indent="0" algn="l">
              <a:buNone/>
            </a:pP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 err="1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start_keylogger</a:t>
            </a: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 initiates the keyboard listener using the </a:t>
            </a:r>
            <a:r>
              <a:rPr lang="en-US" sz="2400" dirty="0" err="1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keyboard.Listener</a:t>
            </a: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from the </a:t>
            </a:r>
            <a:r>
              <a:rPr lang="en-US" sz="2400" dirty="0" err="1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pynput</a:t>
            </a: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  <a:p>
            <a:pPr marL="123444" indent="0" algn="l">
              <a:buNone/>
            </a:pPr>
            <a:endParaRPr lang="en-US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3444" indent="0" algn="l">
              <a:buNone/>
            </a:pPr>
            <a:endParaRPr lang="en-US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3444" indent="0" algn="l">
              <a:buNone/>
            </a:pPr>
            <a:endParaRPr lang="en-US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3444" indent="0" algn="l">
              <a:buNone/>
            </a:pP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060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5E98C-4C4E-7680-14F9-0AA4322E2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CA3766-A737-F120-998B-D21E38E7D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18473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4D1996-C667-D735-8DC5-B17BE4E59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23138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 idx="4294967295"/>
          </p:nvPr>
        </p:nvSpPr>
        <p:spPr>
          <a:xfrm>
            <a:off x="581025" y="771525"/>
            <a:ext cx="11029950" cy="53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4294967295"/>
          </p:nvPr>
        </p:nvSpPr>
        <p:spPr>
          <a:xfrm>
            <a:off x="0" y="1301750"/>
            <a:ext cx="11029950" cy="1392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Evaluation of the system demonstrates its effectiveness in detecting and mitigating keylogger threats, reducing the risk of sensitive information compromise. Real-world deployment enhances cybersecurity posture, bolstering defenses against evolving cyber threats.</a:t>
            </a:r>
            <a:endParaRPr sz="2000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6526" y="3025026"/>
            <a:ext cx="2362405" cy="2636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5495" y="3096556"/>
            <a:ext cx="2385267" cy="2629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3127" y="3107987"/>
            <a:ext cx="2400508" cy="2606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465461" y="652408"/>
            <a:ext cx="1126107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sz="4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9C7253-C760-5BC6-642F-7A36F4B94C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12778" t="-64113" r="210067" b="74426"/>
          <a:stretch/>
        </p:blipFill>
        <p:spPr>
          <a:xfrm>
            <a:off x="1179871" y="1028870"/>
            <a:ext cx="2789596" cy="17241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567648-C393-6357-D6F0-38FE900EF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663" y="1360294"/>
            <a:ext cx="9556955" cy="49785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body" idx="1"/>
          </p:nvPr>
        </p:nvSpPr>
        <p:spPr>
          <a:xfrm>
            <a:off x="581191" y="1946787"/>
            <a:ext cx="11029615" cy="2091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developed keylogger detection and prevention system offers a proactive approach to cybersecurity, safeguarding against the pervasive threat posed by keyloggers. By leveraging advanced algorithms and real-time monitoring, the system enhances the security posture of individuals and organizations.</a:t>
            </a:r>
            <a:endParaRPr sz="2000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483</Words>
  <Application>Microsoft Office PowerPoint</Application>
  <PresentationFormat>Widescreen</PresentationFormat>
  <Paragraphs>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Söhne</vt:lpstr>
      <vt:lpstr>Libre Franklin</vt:lpstr>
      <vt:lpstr>Franklin Gothic</vt:lpstr>
      <vt:lpstr>Calibri</vt:lpstr>
      <vt:lpstr>Noto Sans Symbols</vt:lpstr>
      <vt:lpstr>Arial</vt:lpstr>
      <vt:lpstr>DividendVTI</vt:lpstr>
      <vt:lpstr>KEYLOGGER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PowerPoint Presentation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</dc:title>
  <dc:creator>Kavi _</dc:creator>
  <cp:lastModifiedBy>sowmiyag@jeppiaarinstitute,org potru2389@KS</cp:lastModifiedBy>
  <cp:revision>7</cp:revision>
  <dcterms:modified xsi:type="dcterms:W3CDTF">2024-04-05T13:53:56Z</dcterms:modified>
</cp:coreProperties>
</file>