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51F80-AD12-44CF-9C79-643C26E669F1}" v="9" dt="2024-04-05T06:14:54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tkinter.html" TargetMode="External"/><Relationship Id="rId4" Type="http://schemas.openxmlformats.org/officeDocument/2006/relationships/hyperlink" Target="https://pynput.readthedocs.io/en/lates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359108" y="4531388"/>
            <a:ext cx="97401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482AB"/>
                </a:solidFill>
              </a:rPr>
              <a:t>A.JASMIN</a:t>
            </a:r>
            <a:r>
              <a:rPr lang="en-US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400" b="1" dirty="0" err="1">
                <a:solidFill>
                  <a:srgbClr val="1482AB"/>
                </a:solidFill>
              </a:rPr>
              <a:t>Jeppiaar</a:t>
            </a:r>
            <a:r>
              <a:rPr lang="en-IN" sz="2400" b="1" dirty="0">
                <a:solidFill>
                  <a:srgbClr val="1482AB"/>
                </a:solidFill>
              </a:rPr>
              <a:t> Institute of Technology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2400" b="1" dirty="0">
                <a:solidFill>
                  <a:srgbClr val="1482AB"/>
                </a:solidFill>
              </a:rPr>
              <a:t>B.TECH/ 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581193" y="2004654"/>
            <a:ext cx="11029615" cy="284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enhancements may include incorporating machine learning algorithms for improved threat detection, implementing dynamic response mechanisms to mitigate detected threats, and expanding compatibility with diverse operating environments.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0893053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1.Python Documentation: </a:t>
            </a: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https://docs.python.org/3/</a:t>
            </a:r>
            <a:endParaRPr lang="en-IN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2.pynput Documentation: </a:t>
            </a: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https://pynput.readthedocs.io/en/latest/</a:t>
            </a:r>
            <a:endParaRPr lang="en-IN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3.tkinter Documentation: </a:t>
            </a: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https://docs.python.org/3/library/tkinter.html</a:t>
            </a:r>
            <a:endParaRPr lang="en-IN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4.Stack Overflow for community insights: https://stackoverflow.com/User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0734368" cy="45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Result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2" y="1948360"/>
            <a:ext cx="11029615" cy="296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increasing sophistication of cyber threats, keyloggers pose a significant risk to individuals and organizations by surreptitiously recording keystrokes and compromising sensitive information. Detecting and mitigating these threats effectively remains a challenge, requiring robust monitoring and prevention mechanisms.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/>
          <p:nvPr/>
        </p:nvSpPr>
        <p:spPr>
          <a:xfrm>
            <a:off x="581192" y="2613134"/>
            <a:ext cx="9604317" cy="163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375" rIns="0" bIns="1983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Noto Sans Symbols"/>
              <a:buChar char="▪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address the threat posed by keyloggers, a Python-based keylogger detection and prevention system is proposed. This system leverages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pynput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library for keyboard monitoring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the graphical user interface (GUI), enabling real-time monitoring and response to keylogger activity.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F2166-6006-D1A9-7E5E-958796E3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82869" y="1700979"/>
            <a:ext cx="11029615" cy="32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Used: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840"/>
              <a:buChar char="◼"/>
            </a:pP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Python: For programming the keylogger functionality.</a:t>
            </a:r>
            <a:endParaRPr dirty="0"/>
          </a:p>
          <a:p>
            <a:pPr marL="306000" lvl="0" indent="-3060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840"/>
              <a:buChar char="◼"/>
            </a:pPr>
            <a:r>
              <a:rPr lang="en-IN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building the graphical user interface (GUI).</a:t>
            </a:r>
            <a:endParaRPr dirty="0"/>
          </a:p>
          <a:p>
            <a:pPr marL="306000" lvl="0" indent="-3060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840"/>
              <a:buChar char="◼"/>
            </a:pPr>
            <a:r>
              <a:rPr lang="en-IN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pynput</a:t>
            </a: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 keyboard Monitoring.</a:t>
            </a:r>
            <a:endParaRPr dirty="0"/>
          </a:p>
          <a:p>
            <a:pPr marL="306000" lvl="0" indent="-30600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840"/>
              <a:buChar char="◼"/>
            </a:pPr>
            <a:r>
              <a:rPr lang="en-I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JSON: For 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data serialization.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63205" y="1612490"/>
            <a:ext cx="11029615" cy="410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algn="l"/>
            <a:endParaRPr lang="en-US" sz="20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123444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Initialization:</a:t>
            </a:r>
            <a:endParaRPr lang="en-US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444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The program initializes the necessary components, including 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GUI, global variables, and callback functions for keyboard events.</a:t>
            </a:r>
          </a:p>
          <a:p>
            <a:pPr marL="123444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Event Handling:</a:t>
            </a:r>
          </a:p>
          <a:p>
            <a:pPr marL="123444" indent="0" algn="l">
              <a:buNone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on_press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on_release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functions handle keyboard events using 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</a:t>
            </a:r>
          </a:p>
          <a:p>
            <a:pPr marL="123444" indent="0"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Logging:</a:t>
            </a:r>
          </a:p>
          <a:p>
            <a:pPr marL="123444" indent="0" algn="l">
              <a:buNone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generate_text_log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writes the keystroke data to a text file named 'key_log.txt' in a human-readable   format.                     </a:t>
            </a:r>
          </a:p>
          <a:p>
            <a:pPr marL="123444" indent="0" algn="l">
              <a:buNone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generate_json_file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converts the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keys_used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into JSON format and writes it to a file named '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key_log.json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123444" indent="0" algn="l">
              <a:buNone/>
            </a:pPr>
            <a:r>
              <a:rPr lang="en-US" sz="24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Keylogger Control:</a:t>
            </a:r>
          </a:p>
          <a:p>
            <a:pPr marL="123444" indent="0" algn="l">
              <a:buNone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start_keylogger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initiates the keyboard listener using the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keyboard.Listener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from the </a:t>
            </a:r>
            <a:r>
              <a:rPr lang="en-US" sz="24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pynput</a:t>
            </a: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123444" indent="0" algn="l">
              <a:buNone/>
            </a:pPr>
            <a:endParaRPr lang="en-US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444" indent="0" algn="l">
              <a:buNone/>
            </a:pPr>
            <a:endParaRPr lang="en-US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444" indent="0" algn="l"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444"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5E98C-4C4E-7680-14F9-0AA4322E2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A3766-A737-F120-998B-D21E38E7D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D1996-C667-D735-8DC5-B17BE4E5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 idx="4294967295"/>
          </p:nvPr>
        </p:nvSpPr>
        <p:spPr>
          <a:xfrm>
            <a:off x="581025" y="771525"/>
            <a:ext cx="1102995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4294967295"/>
          </p:nvPr>
        </p:nvSpPr>
        <p:spPr>
          <a:xfrm>
            <a:off x="0" y="1301750"/>
            <a:ext cx="11029950" cy="139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the system demonstrates its effectiveness in detecting and mitigating keylogger threats, reducing the risk of sensitive information compromise. Real-world deployment enhances cybersecurity posture, bolstering defenses against evolving cyber threats.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526" y="3025026"/>
            <a:ext cx="2362405" cy="263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5495" y="3096556"/>
            <a:ext cx="2385267" cy="26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3127" y="3107987"/>
            <a:ext cx="2400508" cy="260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465461" y="652408"/>
            <a:ext cx="112610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4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402AC-1535-A036-02D0-75F33B05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3" y="1543665"/>
            <a:ext cx="10582414" cy="4719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E9BB1-194D-D32D-3D70-4B3B6331B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" r="20871" b="19378"/>
          <a:stretch/>
        </p:blipFill>
        <p:spPr>
          <a:xfrm>
            <a:off x="3969467" y="1903942"/>
            <a:ext cx="1927124" cy="1724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1A5BBD-3C04-AB35-B99A-AADF4DFDF3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7446" t="-650" r="112159" b="56470"/>
          <a:stretch/>
        </p:blipFill>
        <p:spPr>
          <a:xfrm>
            <a:off x="2113935" y="1543665"/>
            <a:ext cx="3834581" cy="2467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9C7253-C760-5BC6-642F-7A36F4B94C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2778" t="-64113" r="210067" b="74426"/>
          <a:stretch/>
        </p:blipFill>
        <p:spPr>
          <a:xfrm>
            <a:off x="1179871" y="1028870"/>
            <a:ext cx="2789596" cy="17241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C04AA1-3A7C-0BA3-6900-CC99AA18EA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762" b="39365"/>
          <a:stretch/>
        </p:blipFill>
        <p:spPr>
          <a:xfrm>
            <a:off x="7384027" y="1976284"/>
            <a:ext cx="2182760" cy="1651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74005E-6B47-FF29-7357-897D031B0B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7" t="863" r="56527" b="62265"/>
          <a:stretch/>
        </p:blipFill>
        <p:spPr>
          <a:xfrm>
            <a:off x="6479458" y="4011561"/>
            <a:ext cx="3470787" cy="1651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81191" y="1946787"/>
            <a:ext cx="11029615" cy="209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developed keylogger detection and prevention system offers a proactive approach to cybersecurity, safeguarding against the pervasive threat posed by keyloggers. By leveraging advanced algorithms and real-time monitoring, the system enhances the security posture of individuals and organizations.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483</Words>
  <Application>Microsoft Office PowerPoint</Application>
  <PresentationFormat>Widescreen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Noto Sans Symbols</vt:lpstr>
      <vt:lpstr>Libre Franklin</vt:lpstr>
      <vt:lpstr>Franklin Gothic</vt:lpstr>
      <vt:lpstr>Calibri</vt:lpstr>
      <vt:lpstr>Söhne</vt:lpstr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Kavi _</dc:creator>
  <cp:lastModifiedBy>sowmiyag@jeppiaarinstitute,org potru2389@KS</cp:lastModifiedBy>
  <cp:revision>6</cp:revision>
  <dcterms:modified xsi:type="dcterms:W3CDTF">2024-04-05T06:18:12Z</dcterms:modified>
</cp:coreProperties>
</file>