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Cresswell" userId="3b5e9239-1e18-4bef-8bb9-d0e95158a57a" providerId="ADAL" clId="{4B13036B-CBC6-472A-A875-7724AC3E8985}"/>
    <pc:docChg chg="modSld">
      <pc:chgData name="Anna Cresswell" userId="3b5e9239-1e18-4bef-8bb9-d0e95158a57a" providerId="ADAL" clId="{4B13036B-CBC6-472A-A875-7724AC3E8985}" dt="2023-02-13T06:01:31.484" v="0" actId="1076"/>
      <pc:docMkLst>
        <pc:docMk/>
      </pc:docMkLst>
      <pc:sldChg chg="modSp mod">
        <pc:chgData name="Anna Cresswell" userId="3b5e9239-1e18-4bef-8bb9-d0e95158a57a" providerId="ADAL" clId="{4B13036B-CBC6-472A-A875-7724AC3E8985}" dt="2023-02-13T06:01:31.484" v="0" actId="1076"/>
        <pc:sldMkLst>
          <pc:docMk/>
          <pc:sldMk cId="3410814798" sldId="256"/>
        </pc:sldMkLst>
        <pc:spChg chg="mod">
          <ac:chgData name="Anna Cresswell" userId="3b5e9239-1e18-4bef-8bb9-d0e95158a57a" providerId="ADAL" clId="{4B13036B-CBC6-472A-A875-7724AC3E8985}" dt="2023-02-13T06:01:31.484" v="0" actId="1076"/>
          <ac:spMkLst>
            <pc:docMk/>
            <pc:sldMk cId="3410814798" sldId="256"/>
            <ac:spMk id="8" creationId="{B3745086-7CE1-FDF1-BB00-04B0F8CA31A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86BF-7E44-4678-A2E7-2F1EA5B8B699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D667-E526-4ECB-8E97-CF5CC8F039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632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86BF-7E44-4678-A2E7-2F1EA5B8B699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D667-E526-4ECB-8E97-CF5CC8F039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28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86BF-7E44-4678-A2E7-2F1EA5B8B699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D667-E526-4ECB-8E97-CF5CC8F039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770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86BF-7E44-4678-A2E7-2F1EA5B8B699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D667-E526-4ECB-8E97-CF5CC8F039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622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86BF-7E44-4678-A2E7-2F1EA5B8B699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D667-E526-4ECB-8E97-CF5CC8F039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18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86BF-7E44-4678-A2E7-2F1EA5B8B699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D667-E526-4ECB-8E97-CF5CC8F039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598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86BF-7E44-4678-A2E7-2F1EA5B8B699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D667-E526-4ECB-8E97-CF5CC8F039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807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86BF-7E44-4678-A2E7-2F1EA5B8B699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D667-E526-4ECB-8E97-CF5CC8F039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846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86BF-7E44-4678-A2E7-2F1EA5B8B699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D667-E526-4ECB-8E97-CF5CC8F039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0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86BF-7E44-4678-A2E7-2F1EA5B8B699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D667-E526-4ECB-8E97-CF5CC8F039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37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86BF-7E44-4678-A2E7-2F1EA5B8B699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D667-E526-4ECB-8E97-CF5CC8F039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661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586BF-7E44-4678-A2E7-2F1EA5B8B699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2D667-E526-4ECB-8E97-CF5CC8F039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140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6">
            <a:extLst>
              <a:ext uri="{FF2B5EF4-FFF2-40B4-BE49-F238E27FC236}">
                <a16:creationId xmlns:a16="http://schemas.microsoft.com/office/drawing/2014/main" id="{9DD4534A-776D-A938-28FC-6083969F3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072" y="654394"/>
            <a:ext cx="2270125" cy="2270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B8652DC-2478-280D-3552-93C39BE88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5" y="469901"/>
            <a:ext cx="2266950" cy="2270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552345F-70A5-BB39-502F-5344E8E8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22663"/>
            <a:ext cx="2266950" cy="2270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07E4B080-52DD-8F75-046F-7855AC21B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461666"/>
            <a:ext cx="2266950" cy="22669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F3F36425-AEC8-F53C-9378-D05446FFB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006" y="580381"/>
            <a:ext cx="2266950" cy="22733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609F6DA-E43D-1796-79F9-6ABD32A24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700" y="471488"/>
            <a:ext cx="2270125" cy="2270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9F00FB3-DBEF-2006-75F4-DE7D435CA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363" y="3522663"/>
            <a:ext cx="2270125" cy="2270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F0EA01-2FC2-5A8D-8DCF-4022BF4FC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497" y="3522663"/>
            <a:ext cx="2266950" cy="2270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8542B645-4B2C-728D-CA38-AA3346DF1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394" y="3522663"/>
            <a:ext cx="2266950" cy="2270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878CBB3A-DA13-862B-2F19-EC216510D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330544"/>
            <a:ext cx="2270125" cy="2270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742B1612-6AAA-867C-9047-E2C18C3DA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291" y="3522663"/>
            <a:ext cx="2270125" cy="2270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4CA4AE-4FEA-E1A8-1097-4AFF293984EE}"/>
              </a:ext>
            </a:extLst>
          </p:cNvPr>
          <p:cNvSpPr txBox="1"/>
          <p:nvPr/>
        </p:nvSpPr>
        <p:spPr>
          <a:xfrm>
            <a:off x="767160" y="2599829"/>
            <a:ext cx="14287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AU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Encrusting</a:t>
            </a:r>
            <a:endParaRPr lang="en-AU" b="0">
              <a:effectLst/>
            </a:endParaRPr>
          </a:p>
          <a:p>
            <a:br>
              <a:rPr lang="en-AU"/>
            </a:b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745086-7CE1-FDF1-BB00-04B0F8CA31A8}"/>
              </a:ext>
            </a:extLst>
          </p:cNvPr>
          <p:cNvSpPr txBox="1"/>
          <p:nvPr/>
        </p:nvSpPr>
        <p:spPr>
          <a:xfrm>
            <a:off x="2967435" y="2619401"/>
            <a:ext cx="21546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Hemispherical</a:t>
            </a:r>
            <a:endParaRPr lang="en-AU" b="0" dirty="0">
              <a:effectLst/>
            </a:endParaRPr>
          </a:p>
          <a:p>
            <a:br>
              <a:rPr lang="en-AU" dirty="0"/>
            </a:b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E95776-07B8-0F4E-3B1D-DF877AD02648}"/>
              </a:ext>
            </a:extLst>
          </p:cNvPr>
          <p:cNvSpPr txBox="1"/>
          <p:nvPr/>
        </p:nvSpPr>
        <p:spPr>
          <a:xfrm>
            <a:off x="7849393" y="2586336"/>
            <a:ext cx="11426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Digitate</a:t>
            </a:r>
            <a:endParaRPr lang="en-AU" b="0" dirty="0">
              <a:effectLst/>
            </a:endParaRPr>
          </a:p>
          <a:p>
            <a:br>
              <a:rPr lang="en-AU" dirty="0"/>
            </a:b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78D1E4-8C3F-4346-53A5-2392B6295965}"/>
              </a:ext>
            </a:extLst>
          </p:cNvPr>
          <p:cNvSpPr txBox="1"/>
          <p:nvPr/>
        </p:nvSpPr>
        <p:spPr>
          <a:xfrm>
            <a:off x="5338763" y="2599829"/>
            <a:ext cx="16472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Mushroom</a:t>
            </a:r>
            <a:endParaRPr lang="en-AU" b="0" dirty="0">
              <a:effectLst/>
            </a:endParaRPr>
          </a:p>
          <a:p>
            <a:br>
              <a:rPr lang="en-AU" dirty="0"/>
            </a:b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38ED61-CD66-9647-3685-B74DD80C2E24}"/>
              </a:ext>
            </a:extLst>
          </p:cNvPr>
          <p:cNvSpPr txBox="1"/>
          <p:nvPr/>
        </p:nvSpPr>
        <p:spPr>
          <a:xfrm>
            <a:off x="10104439" y="2586336"/>
            <a:ext cx="13450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Tabular</a:t>
            </a:r>
            <a:endParaRPr lang="en-AU" b="0" dirty="0">
              <a:effectLst/>
            </a:endParaRPr>
          </a:p>
          <a:p>
            <a:br>
              <a:rPr lang="en-AU" dirty="0"/>
            </a:b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DD5097-F6A5-9746-57AE-0AEE48FAF97F}"/>
              </a:ext>
            </a:extLst>
          </p:cNvPr>
          <p:cNvSpPr txBox="1"/>
          <p:nvPr/>
        </p:nvSpPr>
        <p:spPr>
          <a:xfrm>
            <a:off x="749596" y="5551538"/>
            <a:ext cx="15902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AU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Hedgehog</a:t>
            </a:r>
            <a:endParaRPr lang="en-AU" b="0" dirty="0">
              <a:effectLst/>
            </a:endParaRPr>
          </a:p>
          <a:p>
            <a:br>
              <a:rPr lang="en-AU" dirty="0"/>
            </a:b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CFFBE2-ECB4-C40D-1FC6-24B5EC3A8FA7}"/>
              </a:ext>
            </a:extLst>
          </p:cNvPr>
          <p:cNvSpPr txBox="1"/>
          <p:nvPr/>
        </p:nvSpPr>
        <p:spPr>
          <a:xfrm>
            <a:off x="3109814" y="5551538"/>
            <a:ext cx="14966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AU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Corymbose</a:t>
            </a:r>
            <a:endParaRPr lang="en-AU" b="0" dirty="0">
              <a:effectLst/>
            </a:endParaRPr>
          </a:p>
          <a:p>
            <a:br>
              <a:rPr lang="en-AU" dirty="0"/>
            </a:b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C3805F-8CD5-A45B-2151-E6D81678D03A}"/>
              </a:ext>
            </a:extLst>
          </p:cNvPr>
          <p:cNvSpPr txBox="1"/>
          <p:nvPr/>
        </p:nvSpPr>
        <p:spPr>
          <a:xfrm>
            <a:off x="5489376" y="5413038"/>
            <a:ext cx="14966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AU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Staghorn/</a:t>
            </a:r>
            <a:endParaRPr lang="en-A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AU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Branching</a:t>
            </a:r>
            <a:endParaRPr lang="en-AU" b="0" dirty="0">
              <a:effectLst/>
            </a:endParaRPr>
          </a:p>
          <a:p>
            <a:br>
              <a:rPr lang="en-AU" dirty="0"/>
            </a:b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AD9063-1EC2-A6A2-1EA7-1684515C259A}"/>
              </a:ext>
            </a:extLst>
          </p:cNvPr>
          <p:cNvSpPr txBox="1"/>
          <p:nvPr/>
        </p:nvSpPr>
        <p:spPr>
          <a:xfrm>
            <a:off x="7748588" y="5551538"/>
            <a:ext cx="1968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Echinopora</a:t>
            </a:r>
            <a:endParaRPr lang="en-AU" b="0" dirty="0">
              <a:effectLst/>
            </a:endParaRPr>
          </a:p>
          <a:p>
            <a:br>
              <a:rPr lang="en-AU" dirty="0"/>
            </a:b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DE343B-5E73-3A92-AF0D-15EC75D09364}"/>
              </a:ext>
            </a:extLst>
          </p:cNvPr>
          <p:cNvSpPr txBox="1"/>
          <p:nvPr/>
        </p:nvSpPr>
        <p:spPr>
          <a:xfrm>
            <a:off x="10396736" y="5551538"/>
            <a:ext cx="15339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AU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Cone</a:t>
            </a:r>
            <a:endParaRPr lang="en-AU" b="0" dirty="0">
              <a:effectLst/>
            </a:endParaRPr>
          </a:p>
          <a:p>
            <a:br>
              <a:rPr lang="en-AU" dirty="0"/>
            </a:br>
            <a:endParaRPr lang="en-AU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FC0215E6-670A-33BD-F69D-789B4B1DD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106" y="330544"/>
            <a:ext cx="2266950" cy="2270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>
            <a:extLst>
              <a:ext uri="{FF2B5EF4-FFF2-40B4-BE49-F238E27FC236}">
                <a16:creationId xmlns:a16="http://schemas.microsoft.com/office/drawing/2014/main" id="{5B093F37-2394-2381-9DF9-48B8DE96E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417" y="332131"/>
            <a:ext cx="2266950" cy="22669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7">
            <a:extLst>
              <a:ext uri="{FF2B5EF4-FFF2-40B4-BE49-F238E27FC236}">
                <a16:creationId xmlns:a16="http://schemas.microsoft.com/office/drawing/2014/main" id="{2CB173FD-008F-A5D5-13E6-5C9592F7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762" y="328956"/>
            <a:ext cx="2266950" cy="22733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814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</TotalTime>
  <Words>22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Cresswell</dc:creator>
  <cp:lastModifiedBy>Anna Cresswell</cp:lastModifiedBy>
  <cp:revision>1</cp:revision>
  <dcterms:created xsi:type="dcterms:W3CDTF">2023-02-13T05:48:23Z</dcterms:created>
  <dcterms:modified xsi:type="dcterms:W3CDTF">2023-02-13T06:01:31Z</dcterms:modified>
</cp:coreProperties>
</file>