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74066-498F-4E60-81BD-1621BACF587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EB0EF-9985-4B3E-9C08-4EDAC7ABAA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EB0EF-9985-4B3E-9C08-4EDAC7ABAA0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6D315D-CB19-466B-AC5F-E6AE02195E6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29BFD21-B8EE-46E2-8F08-AC852F12D6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 Constructs	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types of language constructs as follow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Expression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Literals</a:t>
            </a:r>
          </a:p>
          <a:p>
            <a:r>
              <a:rPr lang="en-US" dirty="0" smtClean="0"/>
              <a:t>Statement</a:t>
            </a:r>
          </a:p>
          <a:p>
            <a:r>
              <a:rPr lang="en-US" dirty="0" smtClean="0"/>
              <a:t>Operator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language constructs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In</a:t>
            </a:r>
            <a:r>
              <a:rPr lang="en-US" dirty="0" smtClean="0"/>
              <a:t> </a:t>
            </a:r>
            <a:r>
              <a:rPr lang="en-US" b="1" dirty="0" smtClean="0"/>
              <a:t>C++ variable</a:t>
            </a:r>
            <a:r>
              <a:rPr lang="en-US" dirty="0" smtClean="0"/>
              <a:t> is used to store data in a </a:t>
            </a:r>
            <a:r>
              <a:rPr lang="en-US" dirty="0" smtClean="0"/>
              <a:t>   memory </a:t>
            </a:r>
            <a:r>
              <a:rPr lang="en-US" dirty="0" smtClean="0"/>
              <a:t>location, which can be modified or used in the program during program execution. </a:t>
            </a:r>
            <a:r>
              <a:rPr lang="en-US" b="1" dirty="0" smtClean="0"/>
              <a:t>Variables</a:t>
            </a:r>
            <a:r>
              <a:rPr lang="en-US" dirty="0" smtClean="0"/>
              <a:t> play a significant role in constructing a program, storing values in memory and dealing with them. </a:t>
            </a:r>
            <a:r>
              <a:rPr lang="en-US" b="1" dirty="0" smtClean="0"/>
              <a:t>Variables</a:t>
            </a:r>
            <a:r>
              <a:rPr lang="en-US" dirty="0" smtClean="0"/>
              <a:t> are required in various functions of every program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 combination of variables, constants and operators that represents a computation forms an expression. Depending upon the type of operands involved in an expression or the result obtained after evaluating </a:t>
            </a:r>
            <a:r>
              <a:rPr lang="en-US" dirty="0" smtClean="0"/>
              <a:t>expression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Expression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C++ Data Types</a:t>
            </a:r>
            <a:r>
              <a:rPr lang="en-US" dirty="0" smtClean="0"/>
              <a:t>. ... You may like to store information of various </a:t>
            </a:r>
            <a:r>
              <a:rPr lang="en-US" b="1" dirty="0" smtClean="0"/>
              <a:t>data types</a:t>
            </a:r>
            <a:r>
              <a:rPr lang="en-US" dirty="0" smtClean="0"/>
              <a:t> like character, wide character, integer, floating point, double floating point, </a:t>
            </a:r>
            <a:r>
              <a:rPr lang="en-US" dirty="0" err="1" smtClean="0"/>
              <a:t>boolean</a:t>
            </a:r>
            <a:r>
              <a:rPr lang="en-US" dirty="0" smtClean="0"/>
              <a:t> etc. Based on the </a:t>
            </a:r>
            <a:r>
              <a:rPr lang="en-US" b="1" dirty="0" smtClean="0"/>
              <a:t>data type</a:t>
            </a:r>
            <a:r>
              <a:rPr lang="en-US" dirty="0" smtClean="0"/>
              <a:t> of a </a:t>
            </a:r>
            <a:r>
              <a:rPr lang="en-US" b="1" dirty="0" smtClean="0"/>
              <a:t>variable</a:t>
            </a:r>
            <a:r>
              <a:rPr lang="en-US" dirty="0" smtClean="0"/>
              <a:t>, the operating system allocates memory and decides what can be stored in the reserved </a:t>
            </a:r>
            <a:r>
              <a:rPr lang="en-US" dirty="0" smtClean="0"/>
              <a:t>memory. There are different types 		</a:t>
            </a:r>
            <a:r>
              <a:rPr lang="en-US" dirty="0" smtClean="0"/>
              <a:t>	</a:t>
            </a:r>
            <a:r>
              <a:rPr lang="en-US" dirty="0" smtClean="0"/>
              <a:t>				            of data types	</a:t>
            </a:r>
            <a:r>
              <a:rPr lang="en-US" dirty="0" smtClean="0"/>
              <a:t>	</a:t>
            </a:r>
            <a:r>
              <a:rPr lang="en-US" dirty="0" smtClean="0"/>
              <a:t>			as shown in 						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-datatyp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962400"/>
            <a:ext cx="4153154" cy="2037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Constants/</a:t>
            </a:r>
            <a:r>
              <a:rPr lang="en-US" b="1" dirty="0" smtClean="0"/>
              <a:t>Literals</a:t>
            </a:r>
            <a:r>
              <a:rPr lang="en-US" dirty="0" smtClean="0"/>
              <a:t>. Constants refer to fixed values that the program may not alter and they are called </a:t>
            </a:r>
            <a:r>
              <a:rPr lang="en-US" b="1" dirty="0" smtClean="0"/>
              <a:t>literals</a:t>
            </a:r>
            <a:r>
              <a:rPr lang="en-US" dirty="0" smtClean="0"/>
              <a:t>. Constants can be of any of the basic data types and can be divided into Integer Numerals, Floating-Point Numerals, Characters, Strings and Boolean Values.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Literals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 simple C++ statement is each of the individual instructions of a program, like the variable declarations and expressions seen in previous sections. They always end with a semicolon (;), and are executed in the same order in which they appear in a </a:t>
            </a:r>
            <a:r>
              <a:rPr lang="en-US" sz="2000" dirty="0" err="1" smtClean="0"/>
              <a:t>program.But</a:t>
            </a:r>
            <a:r>
              <a:rPr lang="en-US" sz="2000" dirty="0" smtClean="0"/>
              <a:t> </a:t>
            </a:r>
            <a:r>
              <a:rPr lang="en-US" sz="2000" dirty="0" smtClean="0"/>
              <a:t>programs are not limited to a linear sequence of statements. During its process, a program may repeat segments of code, or take decisions and bifurcate. For that purpose, C++ provides flow control statements that serve to specify what has to be done by our program, when, and under which </a:t>
            </a:r>
            <a:r>
              <a:rPr lang="en-US" sz="2000" dirty="0" smtClean="0"/>
              <a:t>circumstances. The types of statements are as follow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1) expression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2) compound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3) selection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4) iteration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5) jump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6) declaration </a:t>
            </a:r>
            <a:r>
              <a:rPr lang="en-US" sz="2000" b="1" dirty="0" smtClean="0"/>
              <a:t>statements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STATEMENT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operator is a symbol that tells the compiler to perform specific mathematical or logical manipulations. C++ is rich in built-in operators and provide the following types of operators −</a:t>
            </a:r>
          </a:p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Misc Operators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87</TotalTime>
  <Words>238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Programming Language Constructs </vt:lpstr>
      <vt:lpstr>Types of language constructs </vt:lpstr>
      <vt:lpstr>Variable</vt:lpstr>
      <vt:lpstr>Expression</vt:lpstr>
      <vt:lpstr>Data types</vt:lpstr>
      <vt:lpstr>Literals</vt:lpstr>
      <vt:lpstr>STATEMENT </vt:lpstr>
      <vt:lpstr>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Constructs</dc:title>
  <dc:creator>asadullah khan</dc:creator>
  <cp:lastModifiedBy>asadullah khan</cp:lastModifiedBy>
  <cp:revision>9</cp:revision>
  <dcterms:created xsi:type="dcterms:W3CDTF">2019-11-03T00:28:20Z</dcterms:created>
  <dcterms:modified xsi:type="dcterms:W3CDTF">2019-11-03T01:55:30Z</dcterms:modified>
</cp:coreProperties>
</file>