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964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 Kavi Priya" userId="e7e16a7884f20023" providerId="LiveId" clId="{19950869-7C33-4700-8BF6-368010FB7E09}"/>
    <pc:docChg chg="modSld">
      <pc:chgData name="A Kavi Priya" userId="e7e16a7884f20023" providerId="LiveId" clId="{19950869-7C33-4700-8BF6-368010FB7E09}" dt="2024-04-03T05:34:52.193" v="3" actId="1076"/>
      <pc:docMkLst>
        <pc:docMk/>
      </pc:docMkLst>
      <pc:sldChg chg="modSp mod">
        <pc:chgData name="A Kavi Priya" userId="e7e16a7884f20023" providerId="LiveId" clId="{19950869-7C33-4700-8BF6-368010FB7E09}" dt="2024-04-03T05:34:52.193" v="3" actId="1076"/>
        <pc:sldMkLst>
          <pc:docMk/>
          <pc:sldMk cId="0" sldId="260"/>
        </pc:sldMkLst>
        <pc:spChg chg="mod">
          <ac:chgData name="A Kavi Priya" userId="e7e16a7884f20023" providerId="LiveId" clId="{19950869-7C33-4700-8BF6-368010FB7E09}" dt="2024-04-03T05:34:52.193" v="3" actId="1076"/>
          <ac:spMkLst>
            <pc:docMk/>
            <pc:sldMk cId="0" sldId="260"/>
            <ac:spMk id="7" creationId="{00000000-0000-0000-0000-000000000000}"/>
          </ac:spMkLst>
        </pc:spChg>
      </pc:sldChg>
      <pc:sldChg chg="modSp mod">
        <pc:chgData name="A Kavi Priya" userId="e7e16a7884f20023" providerId="LiveId" clId="{19950869-7C33-4700-8BF6-368010FB7E09}" dt="2024-04-03T05:34:36.890" v="0" actId="1076"/>
        <pc:sldMkLst>
          <pc:docMk/>
          <pc:sldMk cId="0" sldId="261"/>
        </pc:sldMkLst>
        <pc:spChg chg="mod">
          <ac:chgData name="A Kavi Priya" userId="e7e16a7884f20023" providerId="LiveId" clId="{19950869-7C33-4700-8BF6-368010FB7E09}" dt="2024-04-03T05:34:36.890" v="0" actId="1076"/>
          <ac:spMkLst>
            <pc:docMk/>
            <pc:sldMk cId="0" sldId="261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pc="15" dirty="0"/>
              <a:t>KAVIPRIYA A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429000" y="1078726"/>
            <a:ext cx="5800851" cy="518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0FBBF6AC-8199-A739-B41E-9C5014D1C36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069784" y="2058182"/>
            <a:ext cx="8534400" cy="243143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11111"/>
                </a:solidFill>
                <a:effectLst/>
                <a:latin typeface="-apple-system"/>
              </a:rPr>
              <a:t>“We expect a significant reduction in false positives within six months.”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11111"/>
                </a:solidFill>
                <a:effectLst/>
                <a:latin typeface="-apple-system"/>
              </a:rPr>
              <a:t>“Accuracy improvement by at least 10% compared to existing methods.”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11111"/>
                </a:solidFill>
                <a:effectLst/>
                <a:latin typeface="-apple-system"/>
              </a:rPr>
              <a:t>“A robust prototype ready for deployment.”</a:t>
            </a:r>
          </a:p>
          <a:p>
            <a:endParaRPr lang="en-IN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320F54BC-367F-2D5C-337A-E4BAEC3A618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638300" y="3182778"/>
            <a:ext cx="8534400" cy="492443"/>
          </a:xfrm>
        </p:spPr>
        <p:txBody>
          <a:bodyPr/>
          <a:lstStyle/>
          <a:p>
            <a:r>
              <a:rPr lang="en-IN" sz="3200" dirty="0"/>
              <a:t>CLASSIFICATION OF MAIL IS SPAM OR NOT SPAM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6B1576DE-EE6B-9F05-4018-13601CBE2EF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560203" y="3047534"/>
            <a:ext cx="8534400" cy="22159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+mj-lt"/>
              </a:rPr>
              <a:t>PROBLEM STATEMENT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+mj-lt"/>
              </a:rPr>
              <a:t>PROJECT OVERVIEW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+mj-lt"/>
              </a:rPr>
              <a:t>WHO ARE THE END USERS?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+mj-lt"/>
              </a:rPr>
              <a:t>YOUR SOLUTION AND ITS VALUE PROPOSITION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+mj-lt"/>
              </a:rPr>
              <a:t>THE WOW IN YOUR SOLUTION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+mj-lt"/>
              </a:rPr>
              <a:t>MODELLING RESULTS </a:t>
            </a:r>
            <a:endParaRPr lang="en-IN" sz="2400" dirty="0">
              <a:latin typeface="+mj-lt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18471244">
            <a:off x="8707599" y="414752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124200" y="973799"/>
            <a:ext cx="5800851" cy="51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44361857-51A3-D0FE-86F0-E49EE05E84FB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428875" y="2222791"/>
            <a:ext cx="8534400" cy="286232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11111"/>
                </a:solidFill>
                <a:effectLst/>
                <a:latin typeface="-apple-system"/>
              </a:rPr>
              <a:t>“Our organization faces a high volume of email spam, leading to productivity losses and security risks.”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11111"/>
                </a:solidFill>
                <a:effectLst/>
                <a:latin typeface="-apple-system"/>
              </a:rPr>
              <a:t>“We lack an efficient method to distinguish between legitimate emails and spam.”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11111"/>
                </a:solidFill>
                <a:effectLst/>
                <a:latin typeface="-apple-system"/>
              </a:rPr>
              <a:t>“Users receive an overwhelming number of unwanted messages, affecting their experience.”</a:t>
            </a:r>
          </a:p>
          <a:p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855107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195574" y="1019173"/>
            <a:ext cx="5800851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IN" sz="4250" spc="5" dirty="0"/>
              <a:t> 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CAF0558-D486-29C8-A63F-F2E7218C54E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429381" y="2312163"/>
            <a:ext cx="8534400" cy="286232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11111"/>
                </a:solidFill>
                <a:effectLst/>
                <a:latin typeface="-apple-system"/>
              </a:rPr>
              <a:t>“Our project aims to develop an advanced email filtering system using deep learning techniques.”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11111"/>
                </a:solidFill>
                <a:effectLst/>
                <a:latin typeface="-apple-system"/>
              </a:rPr>
              <a:t>“We want to improve accuracy in classifying emails as spam or not spam.”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11111"/>
                </a:solidFill>
                <a:effectLst/>
                <a:latin typeface="-apple-system"/>
              </a:rPr>
              <a:t>“The project involves analyzing email content, features, and patterns.”</a:t>
            </a:r>
          </a:p>
          <a:p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xfrm>
            <a:off x="3195574" y="1027181"/>
            <a:ext cx="5800851" cy="51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A2A0CF85-9FF1-6E2E-D608-5DEB39ABEB6B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841136" y="2319519"/>
            <a:ext cx="8534400" cy="2431435"/>
          </a:xfrm>
        </p:spPr>
        <p:txBody>
          <a:bodyPr/>
          <a:lstStyle/>
          <a:p>
            <a:pPr algn="l"/>
            <a:r>
              <a:rPr lang="en-US" sz="2800" b="0" i="0" dirty="0">
                <a:solidFill>
                  <a:srgbClr val="111111"/>
                </a:solidFill>
                <a:effectLst/>
                <a:latin typeface="-apple-system"/>
              </a:rPr>
              <a:t>Identify the primary users who will benefit from your solution. Consider different stakeholders: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11111"/>
                </a:solidFill>
                <a:effectLst/>
                <a:latin typeface="-apple-system"/>
              </a:rPr>
              <a:t>“End users include employees who receive emails.”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11111"/>
                </a:solidFill>
                <a:effectLst/>
                <a:latin typeface="-apple-system"/>
              </a:rPr>
              <a:t>“Administrators managing email servers.”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11111"/>
                </a:solidFill>
                <a:effectLst/>
                <a:latin typeface="-apple-system"/>
              </a:rPr>
              <a:t>“Security teams concerned about data breaches.”</a:t>
            </a:r>
          </a:p>
          <a:p>
            <a:endParaRPr lang="en-IN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3195574" y="324780"/>
            <a:ext cx="5800851" cy="518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5B1E4961-3EB9-1F9A-D175-B7161A812829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743200" y="2101008"/>
            <a:ext cx="8534400" cy="243143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11111"/>
                </a:solidFill>
                <a:effectLst/>
                <a:latin typeface="-apple-system"/>
              </a:rPr>
              <a:t>“Our deep learning model will analyze email content, sender information, and metadata.”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11111"/>
                </a:solidFill>
                <a:effectLst/>
                <a:latin typeface="-apple-system"/>
              </a:rPr>
              <a:t>“It will significantly reduce false positives and negatives.”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11111"/>
                </a:solidFill>
                <a:effectLst/>
                <a:latin typeface="-apple-system"/>
              </a:rPr>
              <a:t>“Users will experience fewer spam emails, leading to improved productivity.”</a:t>
            </a:r>
          </a:p>
          <a:p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429000" y="818514"/>
            <a:ext cx="5800851" cy="51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4FB9EEB7-96EB-CDDD-0103-F760E95B1BE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533650" y="2440008"/>
            <a:ext cx="8534400" cy="273921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111111"/>
                </a:solidFill>
                <a:effectLst/>
                <a:latin typeface="-apple-system"/>
              </a:rPr>
              <a:t>“Real-time learning adapts to evolving spam patterns.”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111111"/>
                </a:solidFill>
                <a:effectLst/>
                <a:latin typeface="-apple-system"/>
              </a:rPr>
              <a:t>“Intuitive user interface for administrators.”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111111"/>
                </a:solidFill>
                <a:effectLst/>
                <a:latin typeface="-apple-system"/>
              </a:rPr>
              <a:t>“Seamless integration with existing email systems.”</a:t>
            </a:r>
          </a:p>
          <a:p>
            <a:endParaRPr lang="en-IN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54500" y="937260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6" name="Title 13">
            <a:extLst>
              <a:ext uri="{FF2B5EF4-FFF2-40B4-BE49-F238E27FC236}">
                <a16:creationId xmlns:a16="http://schemas.microsoft.com/office/drawing/2014/main" id="{E6B0D380-B35D-528A-167F-3D7269DE283B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639252" y="2037862"/>
            <a:ext cx="8534400" cy="4001095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endParaRPr lang="en-IN" sz="28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1143000" lvl="2" indent="-228600" algn="l">
              <a:buFont typeface="+mj-lt"/>
              <a:buAutoNum type="arabicPeriod"/>
            </a:pPr>
            <a:r>
              <a:rPr lang="en-IN" sz="2800" b="0" i="0" dirty="0">
                <a:solidFill>
                  <a:srgbClr val="111111"/>
                </a:solidFill>
                <a:effectLst/>
                <a:latin typeface="-apple-system"/>
              </a:rPr>
              <a:t>“We’ll explore neural networks, recurrent neural networks (RNNs), or convolutional neural networks (CNNs).”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IN" sz="2800" b="0" i="0" dirty="0">
                <a:solidFill>
                  <a:srgbClr val="111111"/>
                </a:solidFill>
                <a:effectLst/>
                <a:latin typeface="-apple-system"/>
              </a:rPr>
              <a:t>“Feature engineering and data preprocessing are critical.”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IN" sz="2800" b="0" i="0" dirty="0">
                <a:solidFill>
                  <a:srgbClr val="111111"/>
                </a:solidFill>
                <a:effectLst/>
                <a:latin typeface="-apple-system"/>
              </a:rPr>
              <a:t>“Cross-validation and hyperparameter tuning will optimize model performance.”</a:t>
            </a:r>
          </a:p>
          <a:p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367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Trebuchet MS</vt:lpstr>
      <vt:lpstr>Office Theme</vt:lpstr>
      <vt:lpstr>KAVIPRIYA A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KAVIPRIYA A</dc:title>
  <dc:creator>A Kavi Priya</dc:creator>
  <cp:lastModifiedBy>A Kavi Priya</cp:lastModifiedBy>
  <cp:revision>1</cp:revision>
  <dcterms:created xsi:type="dcterms:W3CDTF">2024-04-03T04:20:32Z</dcterms:created>
  <dcterms:modified xsi:type="dcterms:W3CDTF">2024-04-03T05:34:56Z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