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eg"/>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7" r:id="rId5"/>
    <p:sldId id="259" r:id="rId6"/>
    <p:sldId id="273" r:id="rId7"/>
    <p:sldId id="276" r:id="rId8"/>
    <p:sldId id="261" r:id="rId9"/>
    <p:sldId id="263" r:id="rId10"/>
    <p:sldId id="271" r:id="rId11"/>
    <p:sldId id="264" r:id="rId12"/>
    <p:sldId id="272" r:id="rId13"/>
    <p:sldId id="275" r:id="rId14"/>
    <p:sldId id="274" r:id="rId15"/>
    <p:sldId id="277"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63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me System" userId="b0f2fe2c55839eab" providerId="LiveId" clId="{C919B8DC-81F9-46C8-8C48-3AB99B50B86D}"/>
    <pc:docChg chg="custSel addSld modSld">
      <pc:chgData name="Home System" userId="b0f2fe2c55839eab" providerId="LiveId" clId="{C919B8DC-81F9-46C8-8C48-3AB99B50B86D}" dt="2024-04-22T09:49:09.030" v="25" actId="20577"/>
      <pc:docMkLst>
        <pc:docMk/>
      </pc:docMkLst>
      <pc:sldChg chg="addSp delSp modSp add mod modAnim">
        <pc:chgData name="Home System" userId="b0f2fe2c55839eab" providerId="LiveId" clId="{C919B8DC-81F9-46C8-8C48-3AB99B50B86D}" dt="2024-04-22T09:49:09.030" v="25" actId="20577"/>
        <pc:sldMkLst>
          <pc:docMk/>
          <pc:sldMk cId="1135341566" sldId="277"/>
        </pc:sldMkLst>
        <pc:spChg chg="mod">
          <ac:chgData name="Home System" userId="b0f2fe2c55839eab" providerId="LiveId" clId="{C919B8DC-81F9-46C8-8C48-3AB99B50B86D}" dt="2024-04-22T09:49:09.030" v="25" actId="20577"/>
          <ac:spMkLst>
            <pc:docMk/>
            <pc:sldMk cId="1135341566" sldId="277"/>
            <ac:spMk id="2" creationId="{00000000-0000-0000-0000-000000000000}"/>
          </ac:spMkLst>
        </pc:spChg>
        <pc:spChg chg="del mod">
          <ac:chgData name="Home System" userId="b0f2fe2c55839eab" providerId="LiveId" clId="{C919B8DC-81F9-46C8-8C48-3AB99B50B86D}" dt="2024-04-22T09:48:30.970" v="21" actId="478"/>
          <ac:spMkLst>
            <pc:docMk/>
            <pc:sldMk cId="1135341566" sldId="277"/>
            <ac:spMk id="3" creationId="{57A252CF-2A2C-9FC0-0370-69699E3630D5}"/>
          </ac:spMkLst>
        </pc:spChg>
        <pc:picChg chg="add mod">
          <ac:chgData name="Home System" userId="b0f2fe2c55839eab" providerId="LiveId" clId="{C919B8DC-81F9-46C8-8C48-3AB99B50B86D}" dt="2024-04-22T09:47:41.038" v="13"/>
          <ac:picMkLst>
            <pc:docMk/>
            <pc:sldMk cId="1135341566" sldId="277"/>
            <ac:picMk id="6" creationId="{25FD1A9E-FBD2-C168-886B-73FA40C000D8}"/>
          </ac:picMkLst>
        </pc:picChg>
        <pc:picChg chg="add mod">
          <ac:chgData name="Home System" userId="b0f2fe2c55839eab" providerId="LiveId" clId="{C919B8DC-81F9-46C8-8C48-3AB99B50B86D}" dt="2024-04-22T09:48:24.911" v="20" actId="1076"/>
          <ac:picMkLst>
            <pc:docMk/>
            <pc:sldMk cId="1135341566" sldId="277"/>
            <ac:picMk id="7" creationId="{9F5099BC-DC58-C945-7AB7-682F2985F075}"/>
          </ac:picMkLst>
        </pc:picChg>
        <pc:picChg chg="add mod">
          <ac:chgData name="Home System" userId="b0f2fe2c55839eab" providerId="LiveId" clId="{C919B8DC-81F9-46C8-8C48-3AB99B50B86D}" dt="2024-04-22T09:49:06.987" v="24" actId="1076"/>
          <ac:picMkLst>
            <pc:docMk/>
            <pc:sldMk cId="1135341566" sldId="277"/>
            <ac:picMk id="8" creationId="{3C503361-9A33-BB66-B1F0-F82470604836}"/>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9:27:49.198"/>
    </inkml:context>
    <inkml:brush xml:id="br0">
      <inkml:brushProperty name="width" value="0.3" units="cm"/>
      <inkml:brushProperty name="height" value="0.6" units="cm"/>
      <inkml:brushProperty name="color" value="#F8F8F8"/>
      <inkml:brushProperty name="tip" value="rectangle"/>
      <inkml:brushProperty name="rasterOp" value="maskPen"/>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28:48.99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29:10.73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29:12.865"/>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30:12.222"/>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30:35.41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9:27:52.449"/>
    </inkml:context>
    <inkml:brush xml:id="br0">
      <inkml:brushProperty name="width" value="0.3" units="cm"/>
      <inkml:brushProperty name="height" value="0.6" units="cm"/>
      <inkml:brushProperty name="color" value="#F8F8F8"/>
      <inkml:brushProperty name="tip" value="rectangle"/>
      <inkml:brushProperty name="rasterOp" value="maskPen"/>
      <inkml:brushProperty name="ignorePressure" value="1"/>
    </inkml:brush>
  </inkml:definitions>
  <inkml:trace contextRef="#ctx0" brushRef="#br0">110 25,'312'-13,"-39"1,-189 12,106 14,39 0,-59-6,-118-4,-11-2,0 2,78 19,-119-23,1 0,-1 0,0 0,0 0,1 0,-1 0,0 0,1 0,-1 0,0 0,0 0,1 0,-1 0,0 0,0 0,1 0,-1 0,0 0,0 0,1 1,-1-1,0 0,0 0,1 0,-1 0,0 1,0-1,0 0,0 0,1 0,-1 1,0-1,0 0,0 0,0 1,0-1,0 0,0 1,0-1,1 1,-15 2,-28-2,40-1,-950 1,432-3,514 2,0 1,0-1,1 1,-1 0,-10 3,16-4,-1 1,1-1,-1 0,1 0,0 0,0 0,-1 0,1 0,0 1,-1-1,1 0,0 0,-1 0,1 1,0-1,0 0,-1 0,1 1,0-1,0 0,0 1,0-1,-1 0,1 1,0-1,0 0,0 1,0-1,0 0,0 1,0-1,0 0,0 1,0-1,0 1,1 0,0 0,0 1,1-1,-1 0,0 0,1 0,-1 0,0 0,1 0,-1-1,1 1,0 0,1 0,33 10,0-2,0-1,1-1,58 2,-38-4,-53-4,0-1,1 1,-1 0,0 0,0 0,0 1,0-1,0 1,-1 0,1 0,0 1,-1-1,0 1,1 0,-1-1,0 1,3 5,1 3,0 0,0 1,-1 0,6 16,1 2,71 168,-80-188,226 566,-41 25,-175-543,-3 2,-2-1,-4 1,-1 1,-7 78,-7 68,11-206,-1-1,0 1,0 0,0 0,0-1,0 1,0 0,-1 0,1 0,0-1,0 1,0 0,-1 0,1-1,0 1,-1 0,1-1,-1 1,1 0,-1-1,1 1,-1-1,1 1,-1 0,0-1,1 0,-1 1,0-1,1 1,-1-1,0 0,1 1,-1-1,0 0,0 0,1 0,-1 1,0-1,-1 0,-1-1,0 0,0 0,0-1,0 1,0 0,0-1,1 0,-1 0,0 1,-2-4,-15-14,1 0,1-1,-26-36,-43-79,51 76,-444-703,468 743,6 9,0 0,0 0,-1 1,0 0,-1 0,0 0,0 1,-17-13,23 21,1-1,0 0,0 0,-1 1,1-1,0 0,-1 1,1-1,-1 1,1 0,0-1,-1 1,1 0,-1 0,1 0,-1 0,1 0,-1 1,1-1,-1 0,1 1,-1-1,1 0,0 1,-1 0,1-1,0 1,0 0,-1 0,-1 1,0 2,-1 1,1-1,0 0,0 1,0 0,1 0,-4 9,-9 28,2 1,-16 86,2 98,13-18,8 0,10 0,51 350,-33-445,7 52,-24-141,1-36,1-47,3-409,-11 421,23 109,97 311,57 197,30 342,-164-633,7 372,-48-532,-6 1,-4 0,-29 132,37-248,-10 39,11-43,0-1,0 0,-1 1,1-1,0 1,0-1,-1 1,1-1,0 0,0 1,-1-1,1 0,-1 1,1-1,0 0,-1 1,1-1,-1 0,1 0,0 1,-1-1,1 0,-1 0,1 0,-1 0,1 0,-1 0,1 0,-1 0,-1 0,1-1,0 0,0 0,0 0,0 0,0 0,0 0,0 0,0 0,0 0,0 0,0-1,1 1,-1 0,0-3,-13-30,-16-55,-33-162,-13-150,18-2,17-2,23-800,62 746,-26 351,6 1,42-118,-18 72,-80 243,4 2,5 0,3 2,5 1,-5 121,8-3,-2 70,14-252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28:37.923"/>
    </inkml:context>
    <inkml:brush xml:id="br0">
      <inkml:brushProperty name="width" value="0.35" units="cm"/>
      <inkml:brushProperty name="height" value="0.35" units="cm"/>
      <inkml:brushProperty name="color" value="#FFFFFF"/>
    </inkml:brush>
  </inkml:definitions>
  <inkml:trace contextRef="#ctx0" brushRef="#br0">2532 82 24575,'81'1'0,"-25"1"0,1-3 0,-1-2 0,97-17 0,150-34 0,-274 50 0,-1 2 0,1 1 0,0 2 0,31 3 0,-43-1 0,1 1 0,-1 0 0,0 1 0,-1 1 0,0 1 0,1 0 0,27 18 0,25 25 0,-1 3 0,-3 3 0,87 97 0,-129-129 0,-1 1 0,-1 1 0,20 32 0,-34-46 0,-1 1 0,0-1 0,0 1 0,-1 0 0,-1 0 0,0 1 0,-1-1 0,-1 1 0,0 0 0,0 16 0,-1-3 0,-2 0 0,-7 47 0,5-62 0,1-1 0,-2 1 0,0-1 0,0 1 0,-1-1 0,-1-1 0,1 1 0,-13 15 0,3-6 0,2-1 0,-1-1 0,-21 21 0,30-35 0,1 0 0,-1 0 0,0 0 0,0-1 0,0 1 0,-1-1 0,1 0 0,-1-1 0,0 1 0,1-1 0,-1-1 0,0 1 0,-8 1 0,-4 0 0,1 1 0,0 1 0,0 1 0,1 1 0,0 0 0,0 1 0,-16 11 0,1-2 0,-180 119 0,152-95 0,-46 39 0,-131 129 0,235-207 0,-1-1 0,1 0 0,-1 0 0,1 0 0,-1 0 0,1 0 0,-1-1 0,0 1 0,0 0 0,1-1 0,-1 1 0,0-1 0,0 0 0,1 1 0,-1-1 0,0 0 0,0 0 0,0 0 0,1 0 0,-1-1 0,0 1 0,0 0 0,0-1 0,1 1 0,-1-1 0,0 0 0,1 0 0,-1 1 0,0-1 0,1 0 0,-1 0 0,-1-2 0,-6-4 0,1 0 0,0-1 0,0 0 0,-7-11 0,10 14 0,-14-21 0,0-1 0,1-1 0,2 0 0,1-1 0,1-1 0,2-1 0,-13-43 0,-38-235 0,41 182 0,9 44 0,3-1 0,5-1 0,8-147 0,-3 226 0,1 0 0,1 1 0,-1-1 0,1 1 0,0-1 0,0 1 0,0 0 0,1 0 0,0 0 0,0 0 0,0 0 0,1 1 0,0-1 0,-1 1 0,1 0 0,6-4 0,7-6 0,1 2 0,36-20 0,-42 25 0,1 1 0,1-1 0,0 2 0,0 0 0,1 1 0,-1 0 0,1 1 0,24-2 0,109 4 0,-86 3 0,-38-2 0,-1 2 0,1 0 0,0 1 0,-1 1 0,0 2 0,0 0 0,33 14 0,-24-6 0,98 46 0,-111-49 0,0 0 0,-1 1 0,-1 1 0,26 24 0,-5 0 0,-14-14 0,0 1 0,22 29 0,-39-44 0,-1 0 0,0 1 0,-1-1 0,0 1 0,-1 1 0,1-1 0,-2 1 0,0-1 0,0 1 0,1 15 0,-1 5 0,-1-1 0,-2 1 0,-1 0 0,-1 0 0,-12 51 0,11-71 0,-1-1 0,0 0 0,-1 0 0,0 0 0,0 0 0,-10 12 0,-45 50 0,54-65 0,-1-1 0,1 0 0,-1-1 0,-1 1 0,1-1 0,-1 0 0,1-1 0,-1 0 0,-1 0 0,1-1 0,-16 4 0,10-4 0,0-1 0,-1 0 0,1-1 0,0-1 0,-1 0 0,-23-4 0,33 2 0,0 1 0,0-1 0,-1 0 0,1 0 0,1 0 0,-1-1 0,0 0 0,1 0 0,-1 0 0,1 0 0,0-1 0,-4-4 0,-4-4 0,2-1 0,-17-23 0,12 11 0,2 0 0,0-1 0,2-1 0,-10-32 0,-23-113 0,38 147 0,-15-86 0,19 96 0,0-1 0,1 1 0,1 0 0,1-1 0,2-15 0,-3 29 0,0 0 0,1 0 0,-1-1 0,1 1 0,0 0 0,0 0 0,0 0 0,0 0 0,0 0 0,0 0 0,0 0 0,1 0 0,-1 0 0,1 1 0,-1-1 0,1 1 0,0-1 0,-1 1 0,1-1 0,0 1 0,0 0 0,0 0 0,0 0 0,0 0 0,0 0 0,0 0 0,1 1 0,-1-1 0,0 1 0,0 0 0,1-1 0,-1 1 0,0 0 0,0 0 0,1 0 0,-1 1 0,0-1 0,1 1 0,-1-1 0,4 2 0,2 1 0,0-1 0,0 1 0,-1 1 0,1-1 0,-1 1 0,0 1 0,0-1 0,0 1 0,0 0 0,6 8 0,2 3 0,-1 2 0,0 0 0,-1 1 0,-2 0 0,0 0 0,0 2 0,-2-1 0,-1 1 0,0 0 0,7 37 0,-13-43 0,-1-1 0,0 0 0,-1 1 0,-1-1 0,-3 24 0,3-32 0,-1-1 0,1 1 0,-1 0 0,-1-1 0,1 1 0,-1-1 0,0 0 0,0 0 0,0 0 0,-1 0 0,0 0 0,0-1 0,0 0 0,0 0 0,-1 0 0,-7 5 0,-63 35 0,-1-4 0,-3-3 0,-91 29 0,170-66 0,-31 11 0,-33 8 0,57-17 0,-1-1 0,0 1 0,0-1 0,0-1 0,0 0 0,0 0 0,0 0 0,0-1 0,-15-3 0,21 3 0,1 1 0,-1 0 0,1-1 0,-1 1 0,1-1 0,-1 1 0,1-1 0,-1 0 0,1 0 0,0 1 0,0-1 0,-1 0 0,1 0 0,0 0 0,0-1 0,0 1 0,0 0 0,0 0 0,0 0 0,0-1 0,1 1 0,-1-1 0,0 1 0,1 0 0,-1-1 0,1 1 0,0-1 0,-1 1 0,1-1 0,0 1 0,0-1 0,0 0 0,0 1 0,0-1 0,0 1 0,0-1 0,1 1 0,-1-1 0,0 1 0,1-1 0,-1 1 0,1-1 0,0 1 0,-1 0 0,1-1 0,0 1 0,1-2 0,2-2 0,0-1 0,0 1 0,1-1 0,0 1 0,-1 1 0,2-1 0,-1 1 0,1-1 0,8-4 0,-8 6 0,1 0 0,-1 1 0,1 0 0,0 0 0,-1 0 0,1 1 0,0 0 0,0 0 0,0 1 0,0 0 0,13 1 0,-15 0 0,0 0 0,0 0 0,0 0 0,0 1 0,0-1 0,-1 1 0,1 0 0,0 1 0,-1-1 0,0 1 0,1 0 0,-1 0 0,-1 0 0,1 1 0,0-1 0,4 7 0,-7-9 0,0 0 0,0 1 0,0-1 0,0 0 0,-1 1 0,1-1 0,0 0 0,-1 1 0,1-1 0,-1 1 0,1-1 0,-1 0 0,0 1 0,0-1 0,0 3 0,0-3 0,0 0 0,0-1 0,0 1 0,-1 0 0,1-1 0,0 1 0,-1-1 0,1 1 0,0-1 0,-1 1 0,1 0 0,-1-1 0,1 0 0,-1 1 0,1-1 0,-1 1 0,1-1 0,-1 1 0,1-1 0,-1 0 0,0 0 0,1 1 0,-2-1 0,-1 1 0,0-1 0,0 1 0,0-1 0,0 0 0,1 0 0,-1 0 0,0 0 0,0-1 0,0 1 0,0-1 0,0 0 0,1 0 0,-1 0 0,-4-2 0,-11-7 0,2-2 0,-1 1 0,1-2 0,-17-18 0,-55-63 0,77 80 0,-2 0 0,-13-15 0,-23-34 0,43 54 0,1 1 0,0-1 0,0 0 0,1-1 0,0 1 0,0-1 0,1 1 0,1-1 0,-3-13 0,5 21 0,0 1 0,-1-1 0,1 1 0,0-1 0,0 1 0,0-1 0,0 0 0,0 1 0,1-1 0,-1 1 0,0-1 0,1 1 0,-1-1 0,1 1 0,0-1 0,-1 1 0,1-1 0,0 1 0,0 0 0,0-1 0,0 1 0,0 0 0,2-2 0,-1 2 0,0 0 0,0 1 0,0-1 0,0 0 0,0 1 0,0 0 0,0-1 0,0 1 0,0 0 0,0 0 0,0 0 0,0 1 0,0-1 0,0 0 0,0 1 0,2 0 0,5 2 0,0 0 0,0 1 0,0 0 0,-1 1 0,0-1 0,14 11 0,-15-8 0,-1-1 0,1 1 0,-1 1 0,0-1 0,-1 1 0,0 0 0,0 0 0,-1 0 0,0 1 0,0-1 0,-1 1 0,0 0 0,-1 0 0,1 1 0,0 9 0,-3-12 0,1-1 0,-1 1 0,0 0 0,0-1 0,0 1 0,-1 0 0,-1-1 0,1 1 0,-1-1 0,0 1 0,0-1 0,-1 0 0,1 0 0,-1 0 0,-1 0 0,1 0 0,-1-1 0,0 1 0,-1-1 0,1 0 0,-10 7 0,3-4 0,0 0 0,-1-1 0,0-1 0,0 0 0,-1 0 0,0-2 0,0 1 0,-16 2 0,4-2 0,0-2 0,-1 0 0,-38-2 0,60-1 0,1 0 0,0 0 0,0 0 0,0-1 0,0 0 0,0 1 0,0-1 0,0 0 0,0 0 0,0-1 0,0 1 0,1-1 0,-1 1 0,0-1 0,1 0 0,0 0 0,-1 0 0,1 0 0,0-1 0,-3-3 0,2 1 0,1 0 0,-1 1 0,1-1 0,0-1 0,0 1 0,1 0 0,0 0 0,0-1 0,0 1 0,0-1 0,1-6 0,0 2 0,0-1 0,1 0 0,1 0 0,0 1 0,0-1 0,1 0 0,0 1 0,1 0 0,0 0 0,1 0 0,9-16 0,-5 16 0,0 1 0,0 0 0,1 0 0,0 1 0,0 0 0,1 1 0,0 0 0,1 1 0,-1 0 0,1 1 0,0 0 0,1 1 0,-1 0 0,1 1 0,13-2 0,7 1 0,-1 1 0,1 2 0,0 0 0,60 9 0,-84-7 0,0 1 0,-1 0 0,1 0 0,14 6 0,-21-7 0,1 0 0,-1 0 0,0 0 0,0 1 0,0-1 0,0 1 0,0-1 0,0 1 0,0 0 0,0 0 0,0-1 0,-1 1 0,1 0 0,-1 1 0,1-1 0,-1 0 0,0 0 0,0 1 0,1 4 0,-1-7 0,-1 0 0,0 0 0,0 1 0,0-1 0,0 0 0,0 0 0,0 1 0,0-1 0,0 0 0,0 0 0,0 1 0,0-1 0,0 0 0,0 1 0,0-1 0,0 0 0,0 0 0,0 1 0,-1-1 0,1 0 0,0 0 0,0 1 0,0-1 0,0 0 0,0 0 0,-1 0 0,1 1 0,0-1 0,0 0 0,0 0 0,-1 0 0,1 1 0,0-1 0,0 0 0,-1 0 0,1 0 0,0 0 0,0 0 0,-1 0 0,1 0 0,0 0 0,0 0 0,-1 1 0,1-1 0,0 0 0,-1 0 0,1 0 0,0-1 0,0 1 0,-1 0 0,1 0 0,0 0 0,0 0 0,-1 0 0,-17-7 0,-12-13 0,2-1 0,1-1 0,0-1 0,-37-44 0,43 46 0,-28-35 0,34 37 0,0 2 0,-1 0 0,-1 1 0,-19-15 0,35 30 0,-1 0 0,1 0 0,0 0 0,-1 0 0,0 0 0,1 0 0,-1 0 0,1 0 0,-1 1 0,0-1 0,0 1 0,1-1 0,-1 1 0,0-1 0,0 1 0,0 0 0,1 0 0,-1 0 0,0 0 0,0 0 0,0 1 0,1-1 0,-1 1 0,0-1 0,0 1 0,1-1 0,-1 1 0,0 0 0,-2 1 0,0 3 0,0-1 0,0 1 0,0 0 0,0 0 0,1 0 0,0 0 0,0 1 0,-2 5 0,-10 23 0,2 0 0,1 0 0,-13 67 0,15-40 0,-3 93 0,13-122 0,2 0 0,1 0 0,1 0 0,1 0 0,2-1 0,16 42 0,8 9 0,45 82 0,-32-47 0,-43-116 0,-1 0 0,1 0 0,-1 0 0,1 0 0,0 0 0,-1 0 0,1 0 0,0 0 0,0-1 0,0 1 0,0 0 0,0 0 0,0-1 0,0 1 0,0 0 0,0-1 0,0 1 0,0-1 0,0 0 0,0 1 0,0-1 0,1 0 0,-1 0 0,0 1 0,0-1 0,0 0 0,1 0 0,-1 0 0,0-1 0,0 1 0,0 0 0,0 0 0,1-1 0,-1 1 0,0 0 0,0-1 0,0 0 0,0 1 0,0-1 0,1 0 0,5-4 0,-1 1 0,0-1 0,0 0 0,0 0 0,5-7 0,-1 1 0,-1-1 0,0 0 0,0-1 0,-2 0 0,1 0 0,-2-1 0,0 0 0,0 0 0,-1 0 0,3-21 0,-4 12 0,-1 0 0,-1 1 0,-1-1 0,-2 0 0,0 0 0,-5-26 0,-8-17 0,-3 2 0,-3-1 0,-45-99 0,51 131 0,-50-108 0,54 123 0,0 0 0,-2 0 0,0 1 0,0 0 0,-18-16 0,30 32 0,-1 1 0,1-1 0,-1 0 0,0 0 0,1 1 0,-1-1 0,0 1 0,0-1 0,0 1 0,1-1 0,-1 1 0,0-1 0,0 1 0,0 0 0,0 0 0,0-1 0,0 1 0,0 0 0,0 0 0,0 0 0,-1 0 0,1 0 0,1 1 0,-1-1 0,0 0 0,1 1 0,-1-1 0,0 1 0,1 0 0,-1-1 0,1 1 0,-1-1 0,1 1 0,-1 0 0,1-1 0,0 1 0,-1 0 0,1-1 0,0 1 0,-1 0 0,1 0 0,0 0 0,-2 7 0,1 0 0,0 1 0,0 14 0,1-20 0,2 106 0,23 158 0,39 101 0,-39-238 0,3 16 0,25 149 0,-41-211 0,0 128 0,-15-162 0,-12-91 0,-102-297 0,36 121 0,81 217 0,0 1 0,0-1 0,0 0 0,0 0 0,0 0 0,0 0 0,0 0 0,0 0 0,0 0 0,0 0 0,0 0 0,0 0 0,0 0 0,0 0 0,-1 0 0,1 1 0,0-1 0,0 0 0,0 0 0,0 0 0,0 0 0,0 0 0,0 0 0,0 0 0,0 0 0,-1 0 0,1 0 0,0 0 0,0 0 0,0 0 0,0 0 0,0 0 0,0 0 0,0 0 0,0 0 0,0 0 0,-1-1 0,1 1 0,0 0 0,0 0 0,0 0 0,0 0 0,0 0 0,0 0 0,0 0 0,-2 20 0,1 29 0,6 452 0,-5-494 0,-2 38 0,1-45 0,1 1 0,0-1 0,0 1 0,0 0 0,0-1 0,-1 1 0,1-1 0,0 1 0,0-1 0,-1 1 0,1-1 0,0 1 0,-1-1 0,1 1 0,-1-1 0,1 1 0,0-1 0,-1 0 0,1 1 0,-1-1 0,1 0 0,-2 1 0,2-1 0,-1 0 0,0 0 0,0 0 0,0-1 0,0 1 0,1 0 0,-1 0 0,0-1 0,0 1 0,0 0 0,1-1 0,-1 1 0,0-1 0,1 1 0,-1-1 0,0 0 0,1 1 0,-1-1 0,1 0 0,-2-1 0,-36-48 0,38 50 0,0 0 0,0 0 0,0 0 0,0 0 0,0 0 0,0 0 0,-1-1 0,1 1 0,0 0 0,0 0 0,0 0 0,0 0 0,0 0 0,-1 0 0,1 0 0,0 0 0,0 0 0,0 0 0,0 0 0,0 0 0,-1 0 0,1 0 0,0 0 0,0 0 0,0 0 0,0 0 0,-1 0 0,1 0 0,0 0 0,0 0 0,0 0 0,0 0 0,0 0 0,-1 0 0,1 0 0,0 0 0,0 0 0,0 0 0,0 1 0,0-1 0,0 0 0,0 0 0,-1 0 0,1 0 0,0 0 0,0 0 0,0 1 0,0-1 0,0 0 0,0 0 0,0 0 0,0 0 0,0 0 0,0 1 0,0-1 0,0 0 0,0 0 0,0 0 0,0 0 0,0 0 0,0 1 0,0-1 0,0 0 0,0 0 0,0 0 0,0 0 0,0 0 0,0 1 0,1 15 0,0 0 0,1 0 0,1 0 0,0 0 0,1 0 0,11 26 0,-3-3 0,88 336 0,-89-286 0,-8-63 0,2-7 0,-5-19 0,1 0 0,-1 1 0,0-1 0,0 0 0,0 0 0,1 0 0,-1 0 0,0 0 0,0 0 0,0 1 0,1-1 0,-1 0 0,0 0 0,0 0 0,1 0 0,-1 0 0,0 0 0,0 0 0,0 0 0,1 0 0,-1 0 0,0 0 0,0 0 0,1 0 0,-1 0 0,0 0 0,0 0 0,1-1 0,-1 1 0,0 0 0,0 0 0,0 0 0,1 0 0,-1 0 0,0 0 0,0-1 0,0 1 0,0 0 0,1 0 0,2-4 0,0 0 0,-1 0 0,1 0 0,-1 0 0,0 0 0,3-9 0,17-53 0,22-113 0,-4-76 0,-34 184 0,-5 45 0,2 1 0,9-41 0,-5 52 0,0 16 0,9 23 0,1 13 0,-2 1 0,-2 0 0,-1 1 0,8 55 0,-11-42 0,-3 1 0,-3 104 0,-3-155 0,0-7 0,0-16 0,2-34 0,38-509 0,-33 476 0,0 49 0,-7 38 0,0-1 0,0 1 0,1 0 0,-1-1 0,0 1 0,0-1 0,1 1 0,-1 0 0,0-1 0,1 1 0,-1 0 0,0-1 0,1 1 0,-1 0 0,0 0 0,1-1 0,-1 1 0,1 0 0,-1 0 0,0 0 0,1 0 0,-1 0 0,1-1 0,-1 1 0,1 0 0,-1 0 0,0 0 0,1 0 0,-1 0 0,1 0 0,-1 0 0,1 0 0,-1 1 0,1-1 0,-1 0 0,0 0 0,1 0 0,-1 0 0,1 0 0,-1 1 0,0-1 0,1 0 0,-1 0 0,0 1 0,1-1 0,-1 0 0,0 1 0,1-1 0,-1 0 0,0 1 0,1 0 0,16 21 0,-16-22 0,14 26 0,-1 1 0,-1 1 0,-1-1 0,-2 2 0,12 49 0,-11-28 0,-2 1 0,3 81 0,-12-110 0,0-27 0,-2-39 0,0-52 0,1-264 0,1 357 0,0-1 0,0 1 0,0-1 0,1 0 0,-1 1 0,1-1 0,0 1 0,0-1 0,0 1 0,1 0 0,1-5 0,-2 8 0,-1 0 0,0-1 0,1 1 0,-1 0 0,0 0 0,1 0 0,-1 0 0,0 0 0,1 0 0,-1 0 0,0 0 0,1 0 0,-1-1 0,0 1 0,1 1 0,-1-1 0,1 0 0,-1 0 0,0 0 0,1 0 0,-1 0 0,0 0 0,1 0 0,-1 0 0,0 1 0,1-1 0,-1 0 0,0 0 0,0 0 0,1 1 0,-1-1 0,0 0 0,0 0 0,1 1 0,-1-1 0,0 0 0,1 1 0,17 31 0,4 26 0,-2 2 0,23 118 0,4 134 0,-26-148 0,-7 2 0,-9 189 0,-7-342 0,-1-16 0,-6-35 0,-44-357-262,28-14-393,24 399 621,-15-403-583,27 1 615,-9 389 2,12-98 0,-12 106 0,2 1 0,0-1 0,0 1 0,1 0 0,13-24 0,-17 37 25,0-1 0,0 1 1,0 0-1,-1 0 0,1-1 1,0 1-1,1 0 0,-1 0 1,0 0-1,0 0 0,0 0 1,1 0-1,-1 0 0,0 1 1,1-1-1,-1 0 0,1 1 1,-1-1-1,1 1 0,-1-1 1,1 1-1,-1 0 0,1 0 1,-1 0-1,1 0 0,0 0 1,-1 0-1,1 0 0,-1 0 1,3 1-1,1 0 53,-1 1 1,1 0 0,-1 0-1,1 1 1,-1-1-1,0 1 1,0 0-1,0 0 1,4 4-1,12 14-78,-1 1 0,-2 1 0,0 0 0,-1 1 0,17 37 0,-30-56 0,46 91-292,-4 2-1,-4 1 1,53 202-1,-58-142-357,29 316-1,-58-357 689,-14 220 1,-1-294 1281,7-44-1281,1 1 0,0 0 1,0 0-1,-1 0 0,1-1 0,0 1 1,-1 0-1,1 0 0,-1-1 1,1 1-1,-1 0 0,0-1 0,1 1 1,-1 0-1,0-1 0,1 1 1,-1-1-1,0 1 0,0-1-27,0 0 0,0 0 1,1 0-1,-1 0 0,0-1 0,0 1 0,1 0 0,-1 0 1,0-1-1,1 1 0,-1 0 0,0-1 0,1 1 0,-1-1 0,1 1 1,-1-1-1,1 1 0,-1-1 0,1 1 0,-1-1 0,1 1 0,-1-1 1,1 0-1,0 1 0,-1-1 0,1 0 0,-26-43-12,-20-48 0,16 31 0,20 36 0,9 21 0,0 0 0,0 1 0,0-1 0,-1 0 0,0 0 0,0 1 0,0-1 0,0 1 0,-1 0 0,-4-7 0,6 10 0,1 0 0,0 0 0,-1 0 0,1 0 0,0 0 0,-1 0 0,1 0 0,0 0 0,-1-1 0,1 1 0,0 0 0,-1 0 0,1 0 0,-1 1 0,1-1 0,0 0 0,-1 0 0,1 0 0,0 0 0,-1 0 0,1 0 0,0 0 0,-1 1 0,1-1 0,0 0 0,0 0 0,-1 0 0,1 1 0,0-1 0,-1 0 0,1 0 0,0 1 0,0-1 0,0 0 0,-1 1 0,1-1 0,0 1 0,-7 14 0,7-15 0,-39 128 0,-2 10 0,38-131 0,0 0 0,-1-1 0,1 0 0,-1 1 0,-8 8 0,11-13 0,-1-1 0,1 1 0,0-1 0,0 1 0,-1-1 0,1 0 0,-1 0 0,0 0 0,1 0 0,-1 0 0,0 0 0,1 0 0,-1 0 0,0-1 0,0 1 0,0-1 0,1 1 0,-1-1 0,0 0 0,0 0 0,0 0 0,0 0 0,0 0 0,0 0 0,0 0 0,0-1 0,-1 0 0,-3-2 0,0-1 0,0-1 0,1 1 0,0-1 0,0 0 0,0 0 0,0-1 0,1 1 0,0-1 0,0 0 0,1 0 0,-4-9 0,0 3 0,-35-65 0,4-2 0,-45-132 0,47 97 0,-28-165 0,46 117 0,19 161 0,-1 1 0,0 0 0,0 0 0,0-1 0,0 1 0,0 0 0,0 0 0,0-1 0,1 1 0,-1 0 0,0 0 0,0-1 0,0 1 0,0 0 0,0 0 0,0-1 0,0 1 0,0 0 0,-1-1 0,1 1 0,0 0 0,0 0 0,0-1 0,0 1 0,0 0 0,0 0 0,0 0 0,-1-1 0,1 1 0,0 0 0,0 0 0,0-1 0,0 1 0,-1 0 0,1 0 0,0 0 0,0 0 0,-1 0 0,1-1 0,0 1 0,0 0 0,0 0 0,-1 0 0,1 0 0,-8 14 0,-5 27 0,13-41 0,-155 533 0,113-376-142,7 1-1,-19 209 1,37-145-72,14 244 0,3-454 214,14 234 0,-9-197 0,3 0 0,25 88 0,-33-137 0,8 21-35,-2-21 71,1-13 106,0-23-11,-1 1 0,-1-1 0,-2 0 0,-3-40 1,2 13-76,2-20-56,0 21 0,-3 0 0,-10-101 0,8 159 0,0-1 0,0 0 0,0 1 0,-1-1 0,0 1 0,0-1 0,0 1 0,0 0 0,-6-8 0,7 11 0,1 0 0,-1 0 0,0 0 0,0 1 0,0-1 0,0 0 0,0 0 0,0 1 0,-1-1 0,1 1 0,0-1 0,0 1 0,0-1 0,0 1 0,-1 0 0,1-1 0,0 1 0,0 0 0,-1 0 0,1 0 0,0 0 0,0 0 0,-1 0 0,1 0 0,0 1 0,0-1 0,-1 0 0,1 1 0,0-1 0,0 1 0,0-1 0,0 1 0,-1 0 0,1-1 0,0 1 0,0 0 0,0 0 0,-1 1 0,-2 2 0,-10 5 0,14-10 0,-1 1 0,0 0 0,0 0 0,1-1 0,-1 1 0,0 0 0,1-1 0,-1 1 0,0-1 0,1 1 0,-1-1 0,1 1 0,-1-1 0,1 0 0,-1 1 0,1-1 0,-1 0 0,1 1 0,-1-1 0,1 0 0,0 1 0,-1-1 0,1 0 0,0 0 0,0 0 0,-7-22 0,1 1 0,1-1 0,1 0 0,2 0 0,0 0 0,1-29 0,0 8 0,-2-388 0,4 244 0,1 182 0,3 13 0,8 29 0,11 53 0,25 178 0,-16 103 0,-29-323 0,2 35 0,-3 1 0,-9 100 0,-21-53 0,26-127 0,1 0 0,-1 0 0,0 0 0,0-1 0,0 1 0,0 0 0,-1 0 0,1-1 0,-1 1 0,0-1 0,1 1 0,-5 3 0,5-6 0,1 1 0,-1-1 0,1 1 0,-1-1 0,1 0 0,-1 0 0,1 1 0,-1-1 0,0 0 0,1 0 0,-1 0 0,0 0 0,1 1 0,-1-1 0,1 0 0,-1 0 0,0 0 0,1 0 0,-1-1 0,0 1 0,1 0 0,-1 0 0,0 0 0,0-1 0,-1 0 0,1 0 0,-1 0 0,1-1 0,-1 1 0,1 0 0,-1-1 0,1 0 0,0 1 0,0-1 0,0 1 0,0-1 0,-1-3 0,-6-14 0,1-1 0,0 0 0,2-1 0,1 1 0,-3-28 0,-4-114 0,9 117 0,1 28 0,0-409 0,3 415 0,0 0 0,0 0 0,1 1 0,0-1 0,1 1 0,0-1 0,0 1 0,1 0 0,1 1 0,0 0 0,0-1 0,11-11 0,1 2 0,2 0 0,0 1 0,41-29 0,-50 39 0,-1-2 0,0 1 0,0-1 0,-1-1 0,10-15 0,14-16 0,-17 21 0,-12 16 0,-1 0 0,1 0 0,1 1 0,-1-1 0,10-7 0,-12 11 0,0 0 0,0 0 0,0 0 0,0 0 0,0 0 0,0 1 0,1-1 0,-1 1 0,0-1 0,0 1 0,0 0 0,1 0 0,-1 0 0,0 0 0,0 0 0,0 1 0,1-1 0,-1 1 0,0-1 0,0 1 0,3 1 0,-1 0 0,1 1 0,-2-1 0,1 1 0,0-1 0,0 1 0,-1 0 0,1 1 0,-1-1 0,0 1 0,0-1 0,0 1 0,-1 0 0,1 0 0,2 7 0,2 6 0,0-1 0,6 29 0,0 16 0,-2 0 0,5 125 0,-18 132 0,-1-194 0,2-41 0,1-13 0,-16 131 0,-11-48 0,21-120 0,6-26 0,-1 0 0,0 0 0,0 0 0,-1 0 0,0 0 0,0-1 0,-1 1 0,1-1 0,-2 1 0,1-1 0,-7 9 0,-4 1 0,0 1 0,1 0 0,0 1 0,1 0 0,2 1 0,-13 28 0,21-41 0,-1 0 0,0 0 0,0 0 0,0-1 0,-1 1 0,1-1 0,-1 0 0,0 0 0,-1-1 0,1 1 0,-1-1 0,0 0 0,0 0 0,-1 0 0,1-1 0,-1 0 0,1 0 0,-1 0 0,0-1 0,-11 3 0,-6 0 0,-1-1 0,-1-1 0,1-1 0,-30-2 0,-36 4 0,-280 17 0,348-21 0,9 1 0,1-1 0,-1-1 0,1 0 0,-18-4 0,27 5 0,0-1 0,0 0 0,1 0 0,-1 0 0,0-1 0,1 1 0,-1-1 0,1 1 0,-1-1 0,1 0 0,0 0 0,-1 0 0,1 0 0,0 0 0,1 0 0,-1-1 0,0 1 0,1-1 0,-1 1 0,1-1 0,0 1 0,-1-1 0,0-5 0,1 0 0,0 0 0,0 1 0,1-1 0,1 0 0,-1 0 0,1 1 0,0-1 0,1 1 0,0-1 0,0 1 0,0-1 0,1 1 0,0 0 0,6-10 0,-3 6 0,-1 0 0,-1 0 0,0 0 0,-1-1 0,4-18 0,-7 24 0,1 0 0,0 1 0,1-1 0,0 0 0,-1 0 0,2 1 0,-1-1 0,1 1 0,0 0 0,0 0 0,0 0 0,0 0 0,1 1 0,6-7 0,-3 4 0,1 2 0,0-1 0,0 1 0,0 0 0,0 0 0,1 1 0,0 0 0,11-3 0,7 0 0,0 1 0,1 1 0,-1 2 0,1 1 0,36 1 0,14 4 0,-199-4 0,-85 3 0,187 1 0,1 0 0,0 2 0,0 0 0,0 1 0,1 1 0,0 1 0,-18 10 0,9-5 0,-52 19 0,42-22 0,-1-2 0,-66 6 0,70-10 0,1 2 0,-50 16 0,54-14 0,-2-2 0,-2-2 0,1 0 0,0-2 0,-1-2 0,-35-3 0,-13 0 0,-22 2 0,-127 3 0,211 1 0,1 0 0,0 1 0,0 1 0,1 1 0,-1 0 0,1 1 0,-18 12 0,18-11 0,0 1 0,0-2 0,-1 0 0,0-1 0,-1-1 0,-29 5 0,18-9 0,-41-3 0,50 0 0,-1 1 0,1 1 0,-1 1 0,-39 7 0,48-4 0,1 0 0,0 1 0,1 0 0,-16 10 0,17-9 0,0-1 0,0 0 0,-1 0 0,1-1 0,-1-1 0,-20 6 0,-2-6 0,-45 0 0,45-2 0,-48 5 0,-25 20 0,85-20 0,-10-1 0,1-2 0,-47 0 0,566-4 0,-487 2 0,1-1 0,-1 0 0,1 0 0,0-1 0,-1 1 0,1-1 0,-1 0 0,1 0 0,-1 0 0,0 0 0,1-1 0,-1 1 0,0-1 0,0 0 0,0 0 0,3-2 0,-2-1 0,0 0 0,0-1 0,0 1 0,-1-1 0,0 0 0,0 0 0,-1 0 0,3-7 0,-5 12 1,10-24-456,-2 1-1,7-32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28:45.461"/>
    </inkml:context>
    <inkml:brush xml:id="br0">
      <inkml:brushProperty name="width" value="0.35" units="cm"/>
      <inkml:brushProperty name="height" value="0.35" units="cm"/>
      <inkml:brushProperty name="color" value="#FFFFFF"/>
    </inkml:brush>
  </inkml:definitions>
  <inkml:trace contextRef="#ctx0" brushRef="#br0">322 78 24575,'-5'0'0,"-5"0"0,-6 0 0,-4 0 0,-4 0 0,-2 0 0,-5 0 0,2-4 0,7-7 0,1 0 0,2 1 0,2-2 0,1 1 0,-2 2 0,-2 3 0,-7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29:06.800"/>
    </inkml:context>
    <inkml:brush xml:id="br0">
      <inkml:brushProperty name="width" value="0.35" units="cm"/>
      <inkml:brushProperty name="height" value="0.35" units="cm"/>
      <inkml:brushProperty name="color" value="#FFFFFF"/>
    </inkml:brush>
  </inkml:definitions>
  <inkml:trace contextRef="#ctx0" brushRef="#br0">0 0 24575,'344'0'0,"-326"1"0,0 1 0,-1 1 0,30 9 0,-16-5 0,-23-4 0,-1 0 0,1 0 0,-1 0 0,0 1 0,0 0 0,0 1 0,11 8 0,-12-7 0,1-1 0,0 0 0,0-1 0,1 0 0,-1 0 0,16 5 0,80 11 0,-13-4 0,-79-11 0,0-1 0,0 1 0,-1 0 0,0 1 0,0 1 0,0-1 0,-1 2 0,0-1 0,10 12 0,23 16 0,-38-31 0,0-1 0,0 1 0,-1 0 0,0 0 0,1 0 0,-1 0 0,-1 1 0,1-1 0,-1 1 0,1 0 0,-1 0 0,-1 0 0,1 0 0,-1 0 0,0 0 0,0 0 0,0 0 0,-1 1 0,0 9 0,0-11 0,0 1 0,-1-1 0,1 1 0,-1-1 0,0 0 0,0 1 0,-1-1 0,0 0 0,1 0 0,-1 0 0,0 0 0,-1 0 0,1-1 0,-1 1 0,0-1 0,0 0 0,0 1 0,0-1 0,0 0 0,-1-1 0,1 1 0,-1-1 0,-7 4 0,-7 2 0,1 1 0,-23 14 0,35-20 0,-1 0 0,-1 0 0,1 0 0,0-1 0,0 0 0,-10 2 0,12-4 0,0 0 0,1 1 0,-1 0 0,0 0 0,1 0 0,-1 0 0,1 1 0,-1-1 0,1 1 0,0 0 0,0 0 0,-1 0 0,1 0 0,1 1 0,-1-1 0,0 1 0,1 0 0,-1 0 0,1 0 0,0 0 0,-3 6 0,1-1 0,1 0 0,1 0 0,-1 1 0,1-1 0,1 1 0,0 0 0,0-1 0,0 1 0,1 0 0,1-1 0,-1 1 0,2 0 0,-1 0 0,1-1 0,0 1 0,6 12 0,-6-15 0,1-1 0,0 1 0,0-1 0,0 0 0,1 0 0,0 0 0,0 0 0,0-1 0,1 1 0,-1-1 0,1 0 0,0-1 0,0 1 0,0-1 0,1 0 0,-1 0 0,1-1 0,0 1 0,-1-1 0,1 0 0,0-1 0,0 0 0,12 1 0,27-1 0,-33-2 0,0 1 0,0 0 0,0 1 0,0 1 0,18 3 0,-27-4 0,0 1 0,0-1 0,0 0 0,0 1 0,-1-1 0,1 1 0,0 0 0,-1 0 0,1 0 0,-1 0 0,0 1 0,1-1 0,-1 1 0,0-1 0,-1 1 0,1 0 0,0 0 0,-1 0 0,1 0 0,-1 0 0,0 0 0,0 0 0,0 0 0,-1 0 0,1 5 0,2 23 0,-1 1 0,-2 0 0,-7 58 0,7-88 0,-1 1 0,1-1 0,-1 1 0,0-1 0,0 1 0,1-1 0,-1 0 0,-1 1 0,1-1 0,0 0 0,-1 0 0,1 0 0,-1 0 0,1 0 0,-1 0 0,0 0 0,-4 2 0,2-1 0,0-1 0,0 0 0,0 0 0,0-1 0,0 1 0,-1-1 0,1 0 0,0 0 0,-8 1 0,0-2 0,0 0 0,0 0 0,0-1 0,0-1 0,1 0 0,-1-1 0,-12-3 0,16 2 0,0 0 0,0 0 0,0-1 0,0 0 0,-6-6 0,8 7 0,1-1 0,-1 1 0,0 1 0,0-1 0,0 1 0,-1 0 0,1 0 0,-1 1 0,-7-2 0,13 4 0,1 0 0,-1 0 0,1 0 0,-1 0 0,1 0 0,-1 0 0,1 1 0,-1-1 0,1 0 0,-1 0 0,1 1 0,-1-1 0,1 0 0,-1 1 0,1-1 0,0 0 0,-1 1 0,1-1 0,0 1 0,-1-1 0,1 0 0,0 1 0,-1-1 0,1 1 0,0-1 0,0 1 0,0-1 0,-1 1 0,1 0 0,0-1 0,0 1 0,0-1 0,0 1 0,0-1 0,0 1 0,0-1 0,0 1 0,0-1 0,0 1 0,0 0 0,1-1 0,-1 1 0,0-1 0,1 1 0,6 35 0,-5-28 0,32 191 0,-28-163 0,-5-25 0,0 0 0,1 0 0,1-1 0,0 1 0,0-1 0,1 0 0,0 0 0,1 0 0,10 17 0,0-8 0,-1 1 0,-1 1 0,-1 0 0,-1 0 0,-1 1 0,-1 1 0,0 0 0,-2 0 0,-1 0 0,5 34 0,2 40 0,3 58 0,-14-117 0,9 40 0,-5-40 0,1 39 0,-6-25 0,-4 213 0,3-263 0,0 0 0,0 0 0,0-1 0,-1 1 0,1 0 0,0 0 0,-1-1 0,0 1 0,1 0 0,-1-1 0,0 1 0,0 0 0,0-1 0,0 1 0,-2 1 0,3-3 0,0 0 0,0 0 0,-1 0 0,1 1 0,0-1 0,-1 0 0,1 0 0,-1 0 0,1 0 0,0 0 0,-1 0 0,1 0 0,0 0 0,-1 0 0,1 0 0,0 0 0,-1 0 0,1 0 0,-1 0 0,1 0 0,0 0 0,-1 0 0,1 0 0,0-1 0,-1 1 0,1 0 0,-13-15 0,6 1 0,1 0 0,0 0 0,1 0 0,0-1 0,1 0 0,-2-18 0,2-1 0,2-59 0,3-46 0,-2 206 0,3 79 0,10-75 0,-7-51 0,-1-1 0,1 29 0,-5-28 0,1 19 0,1 0 0,1 0 0,18 74 0,8-26 0,-19-62 0,-1 1 0,-1 0 0,-1 0 0,-2 0 0,3 33 0,-7-57 0,-2 0 0,1 1 0,0-1 0,0 0 0,-1 1 0,1-1 0,-1 0 0,0 1 0,1-1 0,-1 0 0,0 0 0,0 0 0,-1 0 0,1 0 0,0 0 0,-1 0 0,1 0 0,-1 0 0,0-1 0,1 1 0,-1-1 0,0 1 0,0-1 0,0 0 0,0 0 0,0 1 0,0-1 0,-1-1 0,1 1 0,0 0 0,0-1 0,-1 1 0,1-1 0,0 1 0,-4-1 0,-8 1 0,-1 0 0,1-1 0,-1-1 0,-19-3 0,33 4 0,-2-1 0,0 1 0,-1-1 0,1 0 0,0 0 0,-1-1 0,1 1 0,0-1 0,0 1 0,0-1 0,0 0 0,0 0 0,1 0 0,-1-1 0,1 1 0,-1-1 0,1 1 0,0-1 0,0 0 0,0 0 0,0 0 0,1 0 0,-1 0 0,1 0 0,0 0 0,-2-5 0,2 2 0,-1 0 0,1 0 0,0 0 0,1 0 0,-1 0 0,1 0 0,1 0 0,-1 0 0,1-1 0,0 1 0,0 0 0,1 0 0,3-10 0,-3 14 0,-1 0 0,1-1 0,-1 1 0,1 0 0,0 0 0,0-1 0,0 1 0,0 1 0,0-1 0,0 0 0,1 1 0,-1-1 0,1 1 0,3-2 0,43-14 0,-25 11 0,300-81 0,-260 76 0,0 3 0,0 2 0,83 4 0,-140 3 0,-1 0 0,0 0 0,0 0 0,0 1 0,0 0 0,-1 0 0,1 1 0,0-1 0,-1 1 0,0 0 0,0 1 0,0-1 0,0 1 0,0 0 0,-1 0 0,1 1 0,-1-1 0,0 1 0,-1 0 0,7 11 0,-5-7 0,0 0 0,-1 0 0,0 0 0,0 1 0,-1 0 0,-1 0 0,0 0 0,0 0 0,-1 0 0,0 0 0,-1 21 0,0-29 0,-1 1 0,1 0 0,-1-1 0,0 1 0,1 0 0,-1-1 0,-1 1 0,1-1 0,0 0 0,-1 1 0,1-1 0,-1 0 0,1 0 0,-1 1 0,0-2 0,0 1 0,0 0 0,0 0 0,0 0 0,-1-1 0,1 0 0,-1 1 0,1-1 0,0 0 0,-1 0 0,0 0 0,1 0 0,-1-1 0,0 1 0,-3 0 0,-10 1 0,0-1 0,-1 0 0,1-2 0,-18-1 0,7 0 0,11 2 0,4 0 0,-1-1 0,1 0 0,0 0 0,0-1 0,-13-4 0,24 6 0,-1-1 0,0 1 0,0-1 0,0 0 0,1 1 0,-1-1 0,0 0 0,1 0 0,-1 0 0,1-1 0,-1 1 0,1 0 0,0-1 0,-1 1 0,1 0 0,0-1 0,0 0 0,0 1 0,0-1 0,0 0 0,1 1 0,-1-1 0,0 0 0,1 0 0,-1 0 0,1 1 0,0-1 0,-1 0 0,1 0 0,0 0 0,0 0 0,0 0 0,1 0 0,-1 0 0,0 1 0,1-1 0,-1 0 0,1 0 0,0 0 0,0-1 0,1-1 0,0 0 0,0 1 0,1-1 0,-1 1 0,1-1 0,0 1 0,0 0 0,0 0 0,0 0 0,1 1 0,-1-1 0,1 1 0,-1 0 0,1 0 0,0 0 0,0 0 0,0 0 0,0 1 0,0 0 0,0 0 0,7-1 0,10-1 0,0 0 0,40 1 0,-56 2 0,1 0 0,-1 1 0,1-1 0,-1 1 0,0 0 0,1 0 0,-1 1 0,0-1 0,0 1 0,0 0 0,0 1 0,0-1 0,0 1 0,-1 0 0,1 0 0,-1 1 0,0-1 0,0 1 0,0 0 0,0 0 0,-1 0 0,0 0 0,1 1 0,-2-1 0,1 1 0,0 0 0,-1 0 0,0 0 0,0 0 0,-1 0 0,1 1 0,0 8 0,1 9 0,-2 0 0,-2 30 0,0-40 0,0 0 0,1 0 0,0 0 0,1 0 0,0 0 0,1 0 0,1 0 0,0-1 0,1 1 0,0-1 0,7 15 0,30 57 0,-33-62 0,2-1 0,1 0 0,0-1 0,26 34 0,-37-54 0,0 0 0,0 0 0,0 0 0,0-1 0,0 1 0,0 0 0,0 0 0,0 0 0,0 0 0,0 0 0,0 0 0,0 0 0,0 0 0,0 0 0,0 0 0,0 0 0,0 0 0,0 0 0,0 0 0,0 0 0,0 0 0,0 0 0,1 0 0,-1 0 0,0 0 0,0 0 0,0 0 0,0 0 0,0 0 0,0 0 0,0 0 0,0 0 0,0 0 0,0 0 0,0 0 0,0 0 0,0 0 0,0 0 0,0 0 0,0 0 0,0 0 0,1 0 0,-1 0 0,0 0 0,0 0 0,-4-12 0,-9-14 0,-71-79 0,77 95 0,0-1 0,1-1 0,1 1 0,-1-1 0,2 0 0,0 0 0,0 0 0,1-1 0,1 1 0,0-1 0,1 0 0,0 0 0,2-24 0,-1-17 0,-2 36 0,2 1 0,0-1 0,1 1 0,0-1 0,2 1 0,0 0 0,1-1 0,9-23 0,35-49 0,-30 59 0,-1-1 0,-2-1 0,22-67 0,-26 47 0,-3-1 0,3-82 0,-9 110 0,0 12 0,1 1 0,0-1 0,1 1 0,0-1 0,12-24 0,9-25 0,-13 15 0,-1-1 0,6-93 0,-13-104 0,-4 196-1365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29:17.04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29:54.67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29:56.965"/>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28:48.63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u="heavy">
                <a:solidFill>
                  <a:srgbClr val="00AFEF"/>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u="heavy">
                <a:solidFill>
                  <a:srgbClr val="00AFEF"/>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u="heavy">
                <a:solidFill>
                  <a:srgbClr val="00AFEF"/>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07791" y="1053541"/>
            <a:ext cx="6376416" cy="574675"/>
          </a:xfrm>
          <a:prstGeom prst="rect">
            <a:avLst/>
          </a:prstGeom>
        </p:spPr>
        <p:txBody>
          <a:bodyPr wrap="square" lIns="0" tIns="0" rIns="0" bIns="0">
            <a:spAutoFit/>
          </a:bodyPr>
          <a:lstStyle>
            <a:lvl1pPr>
              <a:defRPr sz="3600" b="0" i="0" u="heavy">
                <a:solidFill>
                  <a:srgbClr val="00AFEF"/>
                </a:solidFill>
                <a:latin typeface="Calibri Light"/>
                <a:cs typeface="Calibri Light"/>
              </a:defRPr>
            </a:lvl1pPr>
          </a:lstStyle>
          <a:p>
            <a:endParaRPr/>
          </a:p>
        </p:txBody>
      </p:sp>
      <p:sp>
        <p:nvSpPr>
          <p:cNvPr id="3" name="Holder 3"/>
          <p:cNvSpPr>
            <a:spLocks noGrp="1"/>
          </p:cNvSpPr>
          <p:nvPr>
            <p:ph type="body" idx="1"/>
          </p:nvPr>
        </p:nvSpPr>
        <p:spPr>
          <a:xfrm>
            <a:off x="722172" y="1750822"/>
            <a:ext cx="10747654" cy="41636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4d_sDMPM63o?feature=oembed" TargetMode="External"/><Relationship Id="rId1" Type="http://schemas.openxmlformats.org/officeDocument/2006/relationships/video" Target="https://www.youtube.com/embed/iPN9yEmgzwo?feature=oembed" TargetMode="External"/><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18" Type="http://schemas.openxmlformats.org/officeDocument/2006/relationships/customXml" Target="../ink/ink10.xml"/><Relationship Id="rId3" Type="http://schemas.openxmlformats.org/officeDocument/2006/relationships/customXml" Target="../ink/ink1.xml"/><Relationship Id="rId21" Type="http://schemas.openxmlformats.org/officeDocument/2006/relationships/customXml" Target="../ink/ink13.xml"/><Relationship Id="rId7" Type="http://schemas.openxmlformats.org/officeDocument/2006/relationships/customXml" Target="../ink/ink3.xml"/><Relationship Id="rId12" Type="http://schemas.openxmlformats.org/officeDocument/2006/relationships/image" Target="../media/image10.png"/><Relationship Id="rId17" Type="http://schemas.openxmlformats.org/officeDocument/2006/relationships/customXml" Target="../ink/ink9.xml"/><Relationship Id="rId2" Type="http://schemas.openxmlformats.org/officeDocument/2006/relationships/image" Target="../media/image5.jpg"/><Relationship Id="rId16" Type="http://schemas.openxmlformats.org/officeDocument/2006/relationships/customXml" Target="../ink/ink8.xml"/><Relationship Id="rId20" Type="http://schemas.openxmlformats.org/officeDocument/2006/relationships/customXml" Target="../ink/ink12.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9.png"/><Relationship Id="rId19" Type="http://schemas.openxmlformats.org/officeDocument/2006/relationships/customXml" Target="../ink/ink11.xml"/><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customXml" Target="../ink/ink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91192" y="1913905"/>
            <a:ext cx="1687068" cy="1648846"/>
          </a:xfrm>
          <a:prstGeom prst="rect">
            <a:avLst/>
          </a:prstGeom>
        </p:spPr>
      </p:pic>
      <p:sp>
        <p:nvSpPr>
          <p:cNvPr id="9" name="object 9"/>
          <p:cNvSpPr txBox="1">
            <a:spLocks noGrp="1"/>
          </p:cNvSpPr>
          <p:nvPr>
            <p:ph type="title"/>
          </p:nvPr>
        </p:nvSpPr>
        <p:spPr>
          <a:xfrm>
            <a:off x="1861566" y="2547366"/>
            <a:ext cx="8773160" cy="1002030"/>
          </a:xfrm>
          <a:prstGeom prst="rect">
            <a:avLst/>
          </a:prstGeom>
        </p:spPr>
        <p:txBody>
          <a:bodyPr vert="horz" wrap="square" lIns="0" tIns="13335" rIns="0" bIns="0" rtlCol="0">
            <a:spAutoFit/>
          </a:bodyPr>
          <a:lstStyle/>
          <a:p>
            <a:pPr marL="893444" marR="5080" indent="-881380">
              <a:lnSpc>
                <a:spcPct val="100000"/>
              </a:lnSpc>
              <a:spcBef>
                <a:spcPts val="105"/>
              </a:spcBef>
            </a:pPr>
            <a:r>
              <a:rPr sz="3200" u="none" dirty="0">
                <a:solidFill>
                  <a:srgbClr val="000000"/>
                </a:solidFill>
                <a:latin typeface="Calibri"/>
                <a:cs typeface="Calibri"/>
              </a:rPr>
              <a:t>Object Sorting </a:t>
            </a:r>
            <a:r>
              <a:rPr sz="3200" u="none" spc="-5" dirty="0">
                <a:solidFill>
                  <a:srgbClr val="000000"/>
                </a:solidFill>
                <a:latin typeface="Calibri"/>
                <a:cs typeface="Calibri"/>
              </a:rPr>
              <a:t>Industrial</a:t>
            </a:r>
            <a:r>
              <a:rPr sz="3200" u="none" spc="50" dirty="0">
                <a:solidFill>
                  <a:srgbClr val="000000"/>
                </a:solidFill>
                <a:latin typeface="Calibri"/>
                <a:cs typeface="Calibri"/>
              </a:rPr>
              <a:t> </a:t>
            </a:r>
            <a:r>
              <a:rPr sz="3200" u="none" spc="-10" dirty="0">
                <a:solidFill>
                  <a:srgbClr val="000000"/>
                </a:solidFill>
                <a:latin typeface="Calibri"/>
                <a:cs typeface="Calibri"/>
              </a:rPr>
              <a:t>Robotic</a:t>
            </a:r>
            <a:r>
              <a:rPr sz="3200" u="none" dirty="0">
                <a:solidFill>
                  <a:srgbClr val="000000"/>
                </a:solidFill>
                <a:latin typeface="Calibri"/>
                <a:cs typeface="Calibri"/>
              </a:rPr>
              <a:t> Arm</a:t>
            </a:r>
            <a:r>
              <a:rPr sz="3200" u="none" spc="-5" dirty="0">
                <a:solidFill>
                  <a:srgbClr val="000000"/>
                </a:solidFill>
                <a:latin typeface="Calibri"/>
                <a:cs typeface="Calibri"/>
              </a:rPr>
              <a:t> </a:t>
            </a:r>
            <a:r>
              <a:rPr sz="3200" u="none" dirty="0">
                <a:solidFill>
                  <a:srgbClr val="000000"/>
                </a:solidFill>
                <a:latin typeface="Calibri"/>
                <a:cs typeface="Calibri"/>
              </a:rPr>
              <a:t>Based </a:t>
            </a:r>
            <a:r>
              <a:rPr sz="3200" u="none" spc="-5" dirty="0">
                <a:solidFill>
                  <a:srgbClr val="000000"/>
                </a:solidFill>
                <a:latin typeface="Calibri"/>
                <a:cs typeface="Calibri"/>
              </a:rPr>
              <a:t>on</a:t>
            </a:r>
            <a:r>
              <a:rPr sz="3200" u="none" spc="10" dirty="0">
                <a:solidFill>
                  <a:srgbClr val="000000"/>
                </a:solidFill>
                <a:latin typeface="Calibri"/>
                <a:cs typeface="Calibri"/>
              </a:rPr>
              <a:t> </a:t>
            </a:r>
            <a:r>
              <a:rPr sz="3200" u="none" spc="-5" dirty="0">
                <a:solidFill>
                  <a:srgbClr val="000000"/>
                </a:solidFill>
                <a:latin typeface="Calibri"/>
                <a:cs typeface="Calibri"/>
              </a:rPr>
              <a:t>Color </a:t>
            </a:r>
            <a:r>
              <a:rPr sz="3200" u="none" spc="-705" dirty="0">
                <a:solidFill>
                  <a:srgbClr val="000000"/>
                </a:solidFill>
                <a:latin typeface="Calibri"/>
                <a:cs typeface="Calibri"/>
              </a:rPr>
              <a:t> </a:t>
            </a:r>
            <a:r>
              <a:rPr sz="3200" u="none" spc="-5" dirty="0">
                <a:solidFill>
                  <a:srgbClr val="000000"/>
                </a:solidFill>
                <a:latin typeface="Calibri"/>
                <a:cs typeface="Calibri"/>
              </a:rPr>
              <a:t>using</a:t>
            </a:r>
            <a:r>
              <a:rPr sz="3200" u="none" spc="5" dirty="0">
                <a:solidFill>
                  <a:srgbClr val="000000"/>
                </a:solidFill>
                <a:latin typeface="Calibri"/>
                <a:cs typeface="Calibri"/>
              </a:rPr>
              <a:t> </a:t>
            </a:r>
            <a:r>
              <a:rPr sz="3200" u="none" spc="-15" dirty="0">
                <a:solidFill>
                  <a:srgbClr val="000000"/>
                </a:solidFill>
                <a:latin typeface="Calibri"/>
                <a:cs typeface="Calibri"/>
              </a:rPr>
              <a:t>Arduino</a:t>
            </a:r>
            <a:r>
              <a:rPr sz="3200" u="none" spc="30" dirty="0">
                <a:solidFill>
                  <a:srgbClr val="000000"/>
                </a:solidFill>
                <a:latin typeface="Calibri"/>
                <a:cs typeface="Calibri"/>
              </a:rPr>
              <a:t> </a:t>
            </a:r>
            <a:r>
              <a:rPr sz="3200" u="none" dirty="0">
                <a:solidFill>
                  <a:srgbClr val="000000"/>
                </a:solidFill>
                <a:latin typeface="Calibri"/>
                <a:cs typeface="Calibri"/>
              </a:rPr>
              <a:t>&amp;</a:t>
            </a:r>
            <a:r>
              <a:rPr sz="3200" u="none" spc="-5" dirty="0">
                <a:solidFill>
                  <a:srgbClr val="000000"/>
                </a:solidFill>
                <a:latin typeface="Calibri"/>
                <a:cs typeface="Calibri"/>
              </a:rPr>
              <a:t> </a:t>
            </a:r>
            <a:r>
              <a:rPr sz="3200" u="none" spc="-10" dirty="0">
                <a:solidFill>
                  <a:srgbClr val="000000"/>
                </a:solidFill>
                <a:latin typeface="Calibri"/>
                <a:cs typeface="Calibri"/>
              </a:rPr>
              <a:t>Computer</a:t>
            </a:r>
            <a:r>
              <a:rPr sz="3200" u="none" spc="10" dirty="0">
                <a:solidFill>
                  <a:srgbClr val="000000"/>
                </a:solidFill>
                <a:latin typeface="Calibri"/>
                <a:cs typeface="Calibri"/>
              </a:rPr>
              <a:t> </a:t>
            </a:r>
            <a:r>
              <a:rPr sz="3200" u="none" spc="-5" dirty="0">
                <a:solidFill>
                  <a:srgbClr val="000000"/>
                </a:solidFill>
                <a:latin typeface="Calibri"/>
                <a:cs typeface="Calibri"/>
              </a:rPr>
              <a:t>Vision</a:t>
            </a:r>
            <a:endParaRPr sz="32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lang="en-IN" spc="-35" dirty="0"/>
              <a:t>Working Principle</a:t>
            </a:r>
            <a:endParaRPr spc="-35" dirty="0"/>
          </a:p>
        </p:txBody>
      </p:sp>
      <p:sp>
        <p:nvSpPr>
          <p:cNvPr id="7" name="Text Placeholder 6">
            <a:extLst>
              <a:ext uri="{FF2B5EF4-FFF2-40B4-BE49-F238E27FC236}">
                <a16:creationId xmlns:a16="http://schemas.microsoft.com/office/drawing/2014/main" id="{B3C76C2A-1DBE-52EE-16AD-96B2745E7B07}"/>
              </a:ext>
            </a:extLst>
          </p:cNvPr>
          <p:cNvSpPr>
            <a:spLocks noGrp="1"/>
          </p:cNvSpPr>
          <p:nvPr>
            <p:ph type="body" idx="1"/>
          </p:nvPr>
        </p:nvSpPr>
        <p:spPr>
          <a:xfrm>
            <a:off x="722172" y="1750822"/>
            <a:ext cx="10747654" cy="2769989"/>
          </a:xfrm>
        </p:spPr>
        <p:txBody>
          <a:bodyPr/>
          <a:lstStyle/>
          <a:p>
            <a:r>
              <a:rPr lang="en-IN" b="1"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Computer Vision:</a:t>
            </a:r>
          </a:p>
          <a:p>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Color Detection</a:t>
            </a:r>
            <a:r>
              <a:rPr lang="en-US" dirty="0">
                <a:latin typeface="Times New Roman" panose="02020603050405020304" pitchFamily="18" charset="0"/>
                <a:cs typeface="Times New Roman" panose="02020603050405020304" pitchFamily="18" charset="0"/>
              </a:rPr>
              <a:t>: The code utilizes computer vision techniques to detect and classify colors within the captured video frames. This involves converting the frames to the HSV color space and then applying thresholding to isolate regions of specific colors (red, blue, green) using predefined color ranges.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Contour Detection</a:t>
            </a:r>
            <a:r>
              <a:rPr lang="en-US" dirty="0">
                <a:latin typeface="Times New Roman" panose="02020603050405020304" pitchFamily="18" charset="0"/>
                <a:cs typeface="Times New Roman" panose="02020603050405020304" pitchFamily="18" charset="0"/>
              </a:rPr>
              <a:t>: After thresholding, contours are detected within the binary masks representing each color. Contours are useful for identifying the shapes and positions of colored objects within the image.</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Centroid Calculation</a:t>
            </a:r>
            <a:r>
              <a:rPr lang="en-US" dirty="0">
                <a:latin typeface="Times New Roman" panose="02020603050405020304" pitchFamily="18" charset="0"/>
                <a:cs typeface="Times New Roman" panose="02020603050405020304" pitchFamily="18" charset="0"/>
              </a:rPr>
              <a:t>: The code calculates the centroid (or center of mass) of the largest contour in each color mask. This centroid is used as a reference point for determining the color label and potentially guiding the robotic arm to interact with objects of that color.</a:t>
            </a:r>
            <a:endParaRPr lang="en-IN" dirty="0">
              <a:latin typeface="Times New Roman" panose="02020603050405020304" pitchFamily="18" charset="0"/>
              <a:cs typeface="Times New Roman" panose="02020603050405020304" pitchFamily="18" charset="0"/>
            </a:endParaRPr>
          </a:p>
        </p:txBody>
      </p:sp>
      <p:sp>
        <p:nvSpPr>
          <p:cNvPr id="4" name="object 4"/>
          <p:cNvSpPr/>
          <p:nvPr/>
        </p:nvSpPr>
        <p:spPr>
          <a:xfrm>
            <a:off x="10918952" y="713231"/>
            <a:ext cx="1273175" cy="2533015"/>
          </a:xfrm>
          <a:custGeom>
            <a:avLst/>
            <a:gdLst/>
            <a:ahLst/>
            <a:cxnLst/>
            <a:rect l="l" t="t" r="r" b="b"/>
            <a:pathLst>
              <a:path w="1273175" h="2533015">
                <a:moveTo>
                  <a:pt x="1273048" y="0"/>
                </a:moveTo>
                <a:lnTo>
                  <a:pt x="508" y="1266444"/>
                </a:lnTo>
                <a:lnTo>
                  <a:pt x="232321" y="1497164"/>
                </a:lnTo>
                <a:lnTo>
                  <a:pt x="0" y="1729486"/>
                </a:lnTo>
                <a:lnTo>
                  <a:pt x="456311" y="2185797"/>
                </a:lnTo>
                <a:lnTo>
                  <a:pt x="689762" y="1952409"/>
                </a:lnTo>
                <a:lnTo>
                  <a:pt x="1273048" y="2532888"/>
                </a:lnTo>
                <a:lnTo>
                  <a:pt x="1273048" y="0"/>
                </a:lnTo>
                <a:close/>
              </a:path>
            </a:pathLst>
          </a:custGeom>
          <a:solidFill>
            <a:srgbClr val="FFC000">
              <a:alpha val="30195"/>
            </a:srgbClr>
          </a:solidFill>
        </p:spPr>
        <p:txBody>
          <a:bodyPr wrap="square" lIns="0" tIns="0" rIns="0" bIns="0" rtlCol="0"/>
          <a:lstStyle/>
          <a:p>
            <a:endParaRPr/>
          </a:p>
        </p:txBody>
      </p:sp>
      <p:sp>
        <p:nvSpPr>
          <p:cNvPr id="5" name="object 5"/>
          <p:cNvSpPr/>
          <p:nvPr/>
        </p:nvSpPr>
        <p:spPr>
          <a:xfrm>
            <a:off x="0" y="4600955"/>
            <a:ext cx="1014094" cy="2018030"/>
          </a:xfrm>
          <a:custGeom>
            <a:avLst/>
            <a:gdLst/>
            <a:ahLst/>
            <a:cxnLst/>
            <a:rect l="l" t="t" r="r" b="b"/>
            <a:pathLst>
              <a:path w="1014094" h="2018029">
                <a:moveTo>
                  <a:pt x="1014056" y="1370545"/>
                </a:moveTo>
                <a:lnTo>
                  <a:pt x="832510" y="1189012"/>
                </a:lnTo>
                <a:lnTo>
                  <a:pt x="1013460" y="1008888"/>
                </a:lnTo>
                <a:lnTo>
                  <a:pt x="0" y="0"/>
                </a:lnTo>
                <a:lnTo>
                  <a:pt x="0" y="2017776"/>
                </a:lnTo>
                <a:lnTo>
                  <a:pt x="488391" y="1531594"/>
                </a:lnTo>
                <a:lnTo>
                  <a:pt x="670699" y="1713890"/>
                </a:lnTo>
                <a:lnTo>
                  <a:pt x="1014056" y="1370545"/>
                </a:lnTo>
                <a:close/>
              </a:path>
            </a:pathLst>
          </a:custGeom>
          <a:solidFill>
            <a:srgbClr val="4471C4">
              <a:alpha val="30195"/>
            </a:srgbClr>
          </a:solidFill>
        </p:spPr>
        <p:txBody>
          <a:bodyPr wrap="square" lIns="0" tIns="0" rIns="0" bIns="0" rtlCol="0"/>
          <a:lstStyle/>
          <a:p>
            <a:endParaRPr/>
          </a:p>
        </p:txBody>
      </p:sp>
    </p:spTree>
    <p:extLst>
      <p:ext uri="{BB962C8B-B14F-4D97-AF65-F5344CB8AC3E}">
        <p14:creationId xmlns:p14="http://schemas.microsoft.com/office/powerpoint/2010/main" val="20984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lang="en-IN" spc="-35" dirty="0"/>
              <a:t>Working Principle</a:t>
            </a:r>
            <a:endParaRPr spc="-35" dirty="0"/>
          </a:p>
        </p:txBody>
      </p:sp>
      <p:sp>
        <p:nvSpPr>
          <p:cNvPr id="7" name="Text Placeholder 6">
            <a:extLst>
              <a:ext uri="{FF2B5EF4-FFF2-40B4-BE49-F238E27FC236}">
                <a16:creationId xmlns:a16="http://schemas.microsoft.com/office/drawing/2014/main" id="{B3C76C2A-1DBE-52EE-16AD-96B2745E7B07}"/>
              </a:ext>
            </a:extLst>
          </p:cNvPr>
          <p:cNvSpPr>
            <a:spLocks noGrp="1"/>
          </p:cNvSpPr>
          <p:nvPr>
            <p:ph type="body" idx="1"/>
          </p:nvPr>
        </p:nvSpPr>
        <p:spPr>
          <a:xfrm>
            <a:off x="722172" y="1750822"/>
            <a:ext cx="10747654" cy="3046988"/>
          </a:xfrm>
        </p:spPr>
        <p:txBody>
          <a:bodyPr/>
          <a:lstStyle/>
          <a:p>
            <a:pPr algn="l"/>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2. </a:t>
            </a:r>
            <a:r>
              <a:rPr lang="en-US" b="1" i="0" dirty="0">
                <a:effectLst/>
                <a:latin typeface="Times New Roman" panose="02020603050405020304" pitchFamily="18" charset="0"/>
                <a:cs typeface="Times New Roman" panose="02020603050405020304" pitchFamily="18" charset="0"/>
              </a:rPr>
              <a:t>Decision Making</a:t>
            </a:r>
            <a:r>
              <a:rPr lang="en-US" b="0" i="0" dirty="0">
                <a:effectLst/>
                <a:latin typeface="Times New Roman" panose="02020603050405020304" pitchFamily="18" charset="0"/>
                <a:cs typeface="Times New Roman" panose="02020603050405020304" pitchFamily="18" charset="0"/>
              </a:rPr>
              <a:t>:</a:t>
            </a:r>
          </a:p>
          <a:p>
            <a:pPr algn="l"/>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Rule-Based Decision Making</a:t>
            </a:r>
            <a:r>
              <a:rPr lang="en-US" b="0" i="0" dirty="0">
                <a:solidFill>
                  <a:schemeClr val="tx1"/>
                </a:solidFill>
                <a:effectLst/>
                <a:latin typeface="Times New Roman" panose="02020603050405020304" pitchFamily="18" charset="0"/>
                <a:cs typeface="Times New Roman" panose="02020603050405020304" pitchFamily="18" charset="0"/>
              </a:rPr>
              <a:t>: Based on the color detected at the centroid position, the code makes decisions about which action the robotic arm should take. For example, if the centroid corresponds to red, blue, or green regions, the code sends corresponding commands to the Arduino to move the robotic arm to specific positions for picking up objects of those colors.</a:t>
            </a:r>
          </a:p>
          <a:p>
            <a:pPr marL="742950" lvl="1" indent="-28575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Conditional Logic</a:t>
            </a:r>
            <a:r>
              <a:rPr lang="en-US" b="0" i="0" dirty="0">
                <a:solidFill>
                  <a:schemeClr val="tx1"/>
                </a:solidFill>
                <a:effectLst/>
                <a:latin typeface="Times New Roman" panose="02020603050405020304" pitchFamily="18" charset="0"/>
                <a:cs typeface="Times New Roman" panose="02020603050405020304" pitchFamily="18" charset="0"/>
              </a:rPr>
              <a:t>: The decision-making process is implemented through conditional statements (if-</a:t>
            </a:r>
            <a:r>
              <a:rPr lang="en-US" b="0" i="0" dirty="0" err="1">
                <a:solidFill>
                  <a:schemeClr val="tx1"/>
                </a:solidFill>
                <a:effectLst/>
                <a:latin typeface="Times New Roman" panose="02020603050405020304" pitchFamily="18" charset="0"/>
                <a:cs typeface="Times New Roman" panose="02020603050405020304" pitchFamily="18" charset="0"/>
              </a:rPr>
              <a:t>elif</a:t>
            </a:r>
            <a:r>
              <a:rPr lang="en-US" b="0" i="0" dirty="0">
                <a:solidFill>
                  <a:schemeClr val="tx1"/>
                </a:solidFill>
                <a:effectLst/>
                <a:latin typeface="Times New Roman" panose="02020603050405020304" pitchFamily="18" charset="0"/>
                <a:cs typeface="Times New Roman" panose="02020603050405020304" pitchFamily="18" charset="0"/>
              </a:rPr>
              <a:t>-else) based on the color labels obtained from the computer vision component.</a:t>
            </a:r>
          </a:p>
          <a:p>
            <a:pPr algn="l"/>
            <a:r>
              <a:rPr lang="en-US" b="1" i="0" dirty="0">
                <a:effectLst/>
                <a:latin typeface="Times New Roman" panose="02020603050405020304" pitchFamily="18" charset="0"/>
                <a:cs typeface="Times New Roman" panose="02020603050405020304" pitchFamily="18" charset="0"/>
              </a:rPr>
              <a:t> </a:t>
            </a: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object 4"/>
          <p:cNvSpPr/>
          <p:nvPr/>
        </p:nvSpPr>
        <p:spPr>
          <a:xfrm>
            <a:off x="10918952" y="713231"/>
            <a:ext cx="1273175" cy="2533015"/>
          </a:xfrm>
          <a:custGeom>
            <a:avLst/>
            <a:gdLst/>
            <a:ahLst/>
            <a:cxnLst/>
            <a:rect l="l" t="t" r="r" b="b"/>
            <a:pathLst>
              <a:path w="1273175" h="2533015">
                <a:moveTo>
                  <a:pt x="1273048" y="0"/>
                </a:moveTo>
                <a:lnTo>
                  <a:pt x="508" y="1266444"/>
                </a:lnTo>
                <a:lnTo>
                  <a:pt x="232321" y="1497164"/>
                </a:lnTo>
                <a:lnTo>
                  <a:pt x="0" y="1729486"/>
                </a:lnTo>
                <a:lnTo>
                  <a:pt x="456311" y="2185797"/>
                </a:lnTo>
                <a:lnTo>
                  <a:pt x="689762" y="1952409"/>
                </a:lnTo>
                <a:lnTo>
                  <a:pt x="1273048" y="2532888"/>
                </a:lnTo>
                <a:lnTo>
                  <a:pt x="1273048" y="0"/>
                </a:lnTo>
                <a:close/>
              </a:path>
            </a:pathLst>
          </a:custGeom>
          <a:solidFill>
            <a:srgbClr val="FFC000">
              <a:alpha val="30195"/>
            </a:srgbClr>
          </a:solidFill>
        </p:spPr>
        <p:txBody>
          <a:bodyPr wrap="square" lIns="0" tIns="0" rIns="0" bIns="0" rtlCol="0"/>
          <a:lstStyle/>
          <a:p>
            <a:endParaRPr/>
          </a:p>
        </p:txBody>
      </p:sp>
      <p:sp>
        <p:nvSpPr>
          <p:cNvPr id="5" name="object 5"/>
          <p:cNvSpPr/>
          <p:nvPr/>
        </p:nvSpPr>
        <p:spPr>
          <a:xfrm>
            <a:off x="0" y="4600955"/>
            <a:ext cx="1014094" cy="2018030"/>
          </a:xfrm>
          <a:custGeom>
            <a:avLst/>
            <a:gdLst/>
            <a:ahLst/>
            <a:cxnLst/>
            <a:rect l="l" t="t" r="r" b="b"/>
            <a:pathLst>
              <a:path w="1014094" h="2018029">
                <a:moveTo>
                  <a:pt x="1014056" y="1370545"/>
                </a:moveTo>
                <a:lnTo>
                  <a:pt x="832510" y="1189012"/>
                </a:lnTo>
                <a:lnTo>
                  <a:pt x="1013460" y="1008888"/>
                </a:lnTo>
                <a:lnTo>
                  <a:pt x="0" y="0"/>
                </a:lnTo>
                <a:lnTo>
                  <a:pt x="0" y="2017776"/>
                </a:lnTo>
                <a:lnTo>
                  <a:pt x="488391" y="1531594"/>
                </a:lnTo>
                <a:lnTo>
                  <a:pt x="670699" y="1713890"/>
                </a:lnTo>
                <a:lnTo>
                  <a:pt x="1014056" y="1370545"/>
                </a:lnTo>
                <a:close/>
              </a:path>
            </a:pathLst>
          </a:custGeom>
          <a:solidFill>
            <a:srgbClr val="4471C4">
              <a:alpha val="30195"/>
            </a:srgbClr>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lang="en-IN" spc="-35" dirty="0"/>
              <a:t>Working Principle</a:t>
            </a:r>
            <a:endParaRPr spc="-35" dirty="0"/>
          </a:p>
        </p:txBody>
      </p:sp>
      <p:sp>
        <p:nvSpPr>
          <p:cNvPr id="7" name="Text Placeholder 6">
            <a:extLst>
              <a:ext uri="{FF2B5EF4-FFF2-40B4-BE49-F238E27FC236}">
                <a16:creationId xmlns:a16="http://schemas.microsoft.com/office/drawing/2014/main" id="{B3C76C2A-1DBE-52EE-16AD-96B2745E7B07}"/>
              </a:ext>
            </a:extLst>
          </p:cNvPr>
          <p:cNvSpPr>
            <a:spLocks noGrp="1"/>
          </p:cNvSpPr>
          <p:nvPr>
            <p:ph type="body" idx="1"/>
          </p:nvPr>
        </p:nvSpPr>
        <p:spPr>
          <a:xfrm>
            <a:off x="722172" y="1750822"/>
            <a:ext cx="10747654" cy="5262979"/>
          </a:xfrm>
        </p:spPr>
        <p:txBody>
          <a:bodyPr/>
          <a:lstStyle/>
          <a:p>
            <a:pPr algn="l"/>
            <a:r>
              <a:rPr lang="en-US" b="1" i="0" dirty="0">
                <a:effectLst/>
                <a:latin typeface="Times New Roman" panose="02020603050405020304" pitchFamily="18" charset="0"/>
                <a:cs typeface="Times New Roman" panose="02020603050405020304" pitchFamily="18" charset="0"/>
              </a:rPr>
              <a:t>3. Integration with Robotics</a:t>
            </a:r>
            <a:r>
              <a:rPr lang="en-US" b="0" i="0" dirty="0">
                <a:effectLst/>
                <a:latin typeface="Times New Roman" panose="02020603050405020304" pitchFamily="18" charset="0"/>
                <a:cs typeface="Times New Roman" panose="02020603050405020304" pitchFamily="18" charset="0"/>
              </a:rPr>
              <a:t>:</a:t>
            </a:r>
          </a:p>
          <a:p>
            <a:pPr algn="l"/>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Serial Communication</a:t>
            </a:r>
            <a:r>
              <a:rPr lang="en-US" b="0" i="0" dirty="0">
                <a:solidFill>
                  <a:schemeClr val="tx1"/>
                </a:solidFill>
                <a:effectLst/>
                <a:latin typeface="Times New Roman" panose="02020603050405020304" pitchFamily="18" charset="0"/>
                <a:cs typeface="Times New Roman" panose="02020603050405020304" pitchFamily="18" charset="0"/>
              </a:rPr>
              <a:t>: The code establishes serial communication with an Arduino board to control the robotic arm. This integration allows for the translation of color detection results into physical movements of the arm.</a:t>
            </a:r>
          </a:p>
          <a:p>
            <a:pPr marL="742950" lvl="1" indent="-28575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Motor Control</a:t>
            </a:r>
            <a:r>
              <a:rPr lang="en-US" b="0" i="0" dirty="0">
                <a:solidFill>
                  <a:schemeClr val="tx1"/>
                </a:solidFill>
                <a:effectLst/>
                <a:latin typeface="Times New Roman" panose="02020603050405020304" pitchFamily="18" charset="0"/>
                <a:cs typeface="Times New Roman" panose="02020603050405020304" pitchFamily="18" charset="0"/>
              </a:rPr>
              <a:t>: Although not explicitly shown in the provided code snippet, the Arduino code likely involves controlling servo motors attached to the robotic arm's joints. This control enables the arm to move to specific positions for sorting objects based on color.</a:t>
            </a:r>
          </a:p>
          <a:p>
            <a:pPr lvl="1"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 4. Feedback Loop</a:t>
            </a:r>
            <a:r>
              <a:rPr lang="en-US" b="0" i="0" dirty="0">
                <a:effectLst/>
                <a:latin typeface="Times New Roman" panose="02020603050405020304" pitchFamily="18" charset="0"/>
                <a:cs typeface="Times New Roman" panose="02020603050405020304" pitchFamily="18" charset="0"/>
              </a:rPr>
              <a:t>:</a:t>
            </a:r>
          </a:p>
          <a:p>
            <a:pPr algn="l"/>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system likely operates in a feedback loop where the robotic arm picks up objects, brings them to a sorting area, and then releases them based on their color. The computer vision component continuously provides feedback on the colors of the objects being sorted, allowing the system to adapt its actions accordingly.</a:t>
            </a:r>
          </a:p>
          <a:p>
            <a:endParaRPr lang="en-IN" dirty="0">
              <a:latin typeface="Times New Roman" panose="02020603050405020304" pitchFamily="18" charset="0"/>
              <a:cs typeface="Times New Roman" panose="02020603050405020304" pitchFamily="18" charset="0"/>
            </a:endParaRPr>
          </a:p>
          <a:p>
            <a:pPr lvl="1"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 </a:t>
            </a: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object 4"/>
          <p:cNvSpPr/>
          <p:nvPr/>
        </p:nvSpPr>
        <p:spPr>
          <a:xfrm>
            <a:off x="10918952" y="713231"/>
            <a:ext cx="1273175" cy="2533015"/>
          </a:xfrm>
          <a:custGeom>
            <a:avLst/>
            <a:gdLst/>
            <a:ahLst/>
            <a:cxnLst/>
            <a:rect l="l" t="t" r="r" b="b"/>
            <a:pathLst>
              <a:path w="1273175" h="2533015">
                <a:moveTo>
                  <a:pt x="1273048" y="0"/>
                </a:moveTo>
                <a:lnTo>
                  <a:pt x="508" y="1266444"/>
                </a:lnTo>
                <a:lnTo>
                  <a:pt x="232321" y="1497164"/>
                </a:lnTo>
                <a:lnTo>
                  <a:pt x="0" y="1729486"/>
                </a:lnTo>
                <a:lnTo>
                  <a:pt x="456311" y="2185797"/>
                </a:lnTo>
                <a:lnTo>
                  <a:pt x="689762" y="1952409"/>
                </a:lnTo>
                <a:lnTo>
                  <a:pt x="1273048" y="2532888"/>
                </a:lnTo>
                <a:lnTo>
                  <a:pt x="1273048" y="0"/>
                </a:lnTo>
                <a:close/>
              </a:path>
            </a:pathLst>
          </a:custGeom>
          <a:solidFill>
            <a:srgbClr val="FFC000">
              <a:alpha val="30195"/>
            </a:srgbClr>
          </a:solidFill>
        </p:spPr>
        <p:txBody>
          <a:bodyPr wrap="square" lIns="0" tIns="0" rIns="0" bIns="0" rtlCol="0"/>
          <a:lstStyle/>
          <a:p>
            <a:endParaRPr/>
          </a:p>
        </p:txBody>
      </p:sp>
      <p:sp>
        <p:nvSpPr>
          <p:cNvPr id="5" name="object 5"/>
          <p:cNvSpPr/>
          <p:nvPr/>
        </p:nvSpPr>
        <p:spPr>
          <a:xfrm>
            <a:off x="0" y="4600955"/>
            <a:ext cx="1014094" cy="2018030"/>
          </a:xfrm>
          <a:custGeom>
            <a:avLst/>
            <a:gdLst/>
            <a:ahLst/>
            <a:cxnLst/>
            <a:rect l="l" t="t" r="r" b="b"/>
            <a:pathLst>
              <a:path w="1014094" h="2018029">
                <a:moveTo>
                  <a:pt x="1014056" y="1370545"/>
                </a:moveTo>
                <a:lnTo>
                  <a:pt x="832510" y="1189012"/>
                </a:lnTo>
                <a:lnTo>
                  <a:pt x="1013460" y="1008888"/>
                </a:lnTo>
                <a:lnTo>
                  <a:pt x="0" y="0"/>
                </a:lnTo>
                <a:lnTo>
                  <a:pt x="0" y="2017776"/>
                </a:lnTo>
                <a:lnTo>
                  <a:pt x="488391" y="1531594"/>
                </a:lnTo>
                <a:lnTo>
                  <a:pt x="670699" y="1713890"/>
                </a:lnTo>
                <a:lnTo>
                  <a:pt x="1014056" y="1370545"/>
                </a:lnTo>
                <a:close/>
              </a:path>
            </a:pathLst>
          </a:custGeom>
          <a:solidFill>
            <a:srgbClr val="4471C4">
              <a:alpha val="30195"/>
            </a:srgbClr>
          </a:solidFill>
        </p:spPr>
        <p:txBody>
          <a:bodyPr wrap="square" lIns="0" tIns="0" rIns="0" bIns="0" rtlCol="0"/>
          <a:lstStyle/>
          <a:p>
            <a:endParaRPr/>
          </a:p>
        </p:txBody>
      </p:sp>
    </p:spTree>
    <p:extLst>
      <p:ext uri="{BB962C8B-B14F-4D97-AF65-F5344CB8AC3E}">
        <p14:creationId xmlns:p14="http://schemas.microsoft.com/office/powerpoint/2010/main" val="20112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lang="en-IN" u="none" spc="-35" dirty="0"/>
              <a:t>Program Explanation</a:t>
            </a:r>
            <a:endParaRPr u="none" spc="-35" dirty="0"/>
          </a:p>
        </p:txBody>
      </p:sp>
      <p:sp>
        <p:nvSpPr>
          <p:cNvPr id="3" name="Text Placeholder 2">
            <a:extLst>
              <a:ext uri="{FF2B5EF4-FFF2-40B4-BE49-F238E27FC236}">
                <a16:creationId xmlns:a16="http://schemas.microsoft.com/office/drawing/2014/main" id="{57A252CF-2A2C-9FC0-0370-69699E3630D5}"/>
              </a:ext>
            </a:extLst>
          </p:cNvPr>
          <p:cNvSpPr>
            <a:spLocks noGrp="1"/>
          </p:cNvSpPr>
          <p:nvPr>
            <p:ph type="body" idx="1"/>
          </p:nvPr>
        </p:nvSpPr>
        <p:spPr>
          <a:xfrm>
            <a:off x="722172" y="1750822"/>
            <a:ext cx="10747654" cy="5262979"/>
          </a:xfrm>
        </p:spPr>
        <p:txBody>
          <a:bodyPr/>
          <a:lstStyle/>
          <a:p>
            <a:pPr>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Python Script: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rPr>
              <a:t>Import Libraries</a:t>
            </a:r>
            <a:r>
              <a:rPr lang="en-IN" sz="1800" dirty="0">
                <a:solidFill>
                  <a:srgbClr val="000000"/>
                </a:solidFill>
                <a:effectLst/>
                <a:latin typeface="Times New Roman" panose="02020603050405020304" pitchFamily="18" charset="0"/>
                <a:ea typeface="Times New Roman" panose="02020603050405020304" pitchFamily="18" charset="0"/>
              </a:rPr>
              <a:t>: The script starts by importing necessary libraries including OpenCV for image processing and </a:t>
            </a:r>
            <a:r>
              <a:rPr lang="en-IN" sz="1800" dirty="0" err="1">
                <a:solidFill>
                  <a:srgbClr val="000000"/>
                </a:solidFill>
                <a:effectLst/>
                <a:latin typeface="Times New Roman" panose="02020603050405020304" pitchFamily="18" charset="0"/>
                <a:ea typeface="Times New Roman" panose="02020603050405020304" pitchFamily="18" charset="0"/>
              </a:rPr>
              <a:t>numpy</a:t>
            </a:r>
            <a:r>
              <a:rPr lang="en-IN" sz="1800" dirty="0">
                <a:solidFill>
                  <a:srgbClr val="000000"/>
                </a:solidFill>
                <a:effectLst/>
                <a:latin typeface="Times New Roman" panose="02020603050405020304" pitchFamily="18" charset="0"/>
                <a:ea typeface="Times New Roman" panose="02020603050405020304" pitchFamily="18" charset="0"/>
              </a:rPr>
              <a:t> for numerical operations.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rPr>
              <a:t>Initialize Serial Communication</a:t>
            </a:r>
            <a:r>
              <a:rPr lang="en-IN" sz="1800" dirty="0">
                <a:solidFill>
                  <a:srgbClr val="000000"/>
                </a:solidFill>
                <a:effectLst/>
                <a:latin typeface="Times New Roman" panose="02020603050405020304" pitchFamily="18" charset="0"/>
                <a:ea typeface="Times New Roman" panose="02020603050405020304" pitchFamily="18" charset="0"/>
              </a:rPr>
              <a:t>: It initializes serial communication with Arduino using the </a:t>
            </a:r>
            <a:r>
              <a:rPr lang="en-IN" sz="1800" b="1" dirty="0">
                <a:solidFill>
                  <a:srgbClr val="000000"/>
                </a:solidFill>
                <a:effectLst/>
                <a:latin typeface="Times New Roman" panose="02020603050405020304" pitchFamily="18" charset="0"/>
                <a:ea typeface="Times New Roman" panose="02020603050405020304" pitchFamily="18" charset="0"/>
              </a:rPr>
              <a:t>serial</a:t>
            </a:r>
            <a:r>
              <a:rPr lang="en-IN" sz="1800" dirty="0">
                <a:solidFill>
                  <a:srgbClr val="000000"/>
                </a:solidFill>
                <a:effectLst/>
                <a:latin typeface="Times New Roman" panose="02020603050405020304" pitchFamily="18" charset="0"/>
                <a:ea typeface="Times New Roman" panose="02020603050405020304" pitchFamily="18" charset="0"/>
              </a:rPr>
              <a:t> library. The Arduino's COM port and baud rate are specified.</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tabLst>
                <a:tab pos="457200" algn="l"/>
              </a:tabLst>
            </a:pPr>
            <a:r>
              <a:rPr lang="en-IN" sz="1800" b="1" dirty="0" err="1">
                <a:solidFill>
                  <a:srgbClr val="000000"/>
                </a:solidFill>
                <a:effectLst/>
                <a:latin typeface="Times New Roman" panose="02020603050405020304" pitchFamily="18" charset="0"/>
                <a:ea typeface="Times New Roman" panose="02020603050405020304" pitchFamily="18" charset="0"/>
              </a:rPr>
              <a:t>Color</a:t>
            </a:r>
            <a:r>
              <a:rPr lang="en-IN" sz="1800" b="1" dirty="0">
                <a:solidFill>
                  <a:srgbClr val="000000"/>
                </a:solidFill>
                <a:effectLst/>
                <a:latin typeface="Times New Roman" panose="02020603050405020304" pitchFamily="18" charset="0"/>
                <a:ea typeface="Times New Roman" panose="02020603050405020304" pitchFamily="18" charset="0"/>
              </a:rPr>
              <a:t> Detection Function</a:t>
            </a:r>
            <a:r>
              <a:rPr lang="en-IN" sz="1800" dirty="0">
                <a:solidFill>
                  <a:srgbClr val="000000"/>
                </a:solidFill>
                <a:effectLst/>
                <a:latin typeface="Times New Roman" panose="02020603050405020304" pitchFamily="18" charset="0"/>
                <a:ea typeface="Times New Roman" panose="02020603050405020304" pitchFamily="18" charset="0"/>
              </a:rPr>
              <a:t>: The </a:t>
            </a:r>
            <a:r>
              <a:rPr lang="en-IN" sz="1800" b="1" dirty="0" err="1">
                <a:solidFill>
                  <a:srgbClr val="000000"/>
                </a:solidFill>
                <a:effectLst/>
                <a:latin typeface="Times New Roman" panose="02020603050405020304" pitchFamily="18" charset="0"/>
                <a:ea typeface="Times New Roman" panose="02020603050405020304" pitchFamily="18" charset="0"/>
              </a:rPr>
              <a:t>detect_color</a:t>
            </a:r>
            <a:r>
              <a:rPr lang="en-IN" sz="1800" dirty="0">
                <a:solidFill>
                  <a:srgbClr val="000000"/>
                </a:solidFill>
                <a:effectLst/>
                <a:latin typeface="Times New Roman" panose="02020603050405020304" pitchFamily="18" charset="0"/>
                <a:ea typeface="Times New Roman" panose="02020603050405020304" pitchFamily="18" charset="0"/>
              </a:rPr>
              <a:t> function takes a frame from the webcam, converts it to the HSV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space, and then applies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thresholds to detect red, blue, and green </a:t>
            </a:r>
            <a:r>
              <a:rPr lang="en-IN" sz="1800" dirty="0" err="1">
                <a:solidFill>
                  <a:srgbClr val="000000"/>
                </a:solidFill>
                <a:effectLst/>
                <a:latin typeface="Times New Roman" panose="02020603050405020304" pitchFamily="18" charset="0"/>
                <a:ea typeface="Times New Roman" panose="02020603050405020304" pitchFamily="18" charset="0"/>
              </a:rPr>
              <a:t>colors</a:t>
            </a:r>
            <a:r>
              <a:rPr lang="en-IN" sz="1800" dirty="0">
                <a:solidFill>
                  <a:srgbClr val="000000"/>
                </a:solidFill>
                <a:effectLst/>
                <a:latin typeface="Times New Roman" panose="02020603050405020304" pitchFamily="18" charset="0"/>
                <a:ea typeface="Times New Roman" panose="02020603050405020304" pitchFamily="18" charset="0"/>
              </a:rPr>
              <a:t>. It then finds contours in the combined mask and determines the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based on the centroid position.</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rPr>
              <a:t>Main Loop</a:t>
            </a:r>
            <a:r>
              <a:rPr lang="en-IN" sz="1800" dirty="0">
                <a:solidFill>
                  <a:srgbClr val="000000"/>
                </a:solidFill>
                <a:effectLst/>
                <a:latin typeface="Times New Roman" panose="02020603050405020304" pitchFamily="18" charset="0"/>
                <a:ea typeface="Times New Roman" panose="02020603050405020304" pitchFamily="18" charset="0"/>
              </a:rPr>
              <a:t>: Inside the main loop, it continuously captures frames from the webcam, performs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detection using the </a:t>
            </a:r>
            <a:r>
              <a:rPr lang="en-IN" sz="1800" b="1" dirty="0" err="1">
                <a:solidFill>
                  <a:srgbClr val="000000"/>
                </a:solidFill>
                <a:effectLst/>
                <a:latin typeface="Times New Roman" panose="02020603050405020304" pitchFamily="18" charset="0"/>
                <a:ea typeface="Times New Roman" panose="02020603050405020304" pitchFamily="18" charset="0"/>
              </a:rPr>
              <a:t>detect_color</a:t>
            </a:r>
            <a:r>
              <a:rPr lang="en-IN" sz="1800" dirty="0">
                <a:solidFill>
                  <a:srgbClr val="000000"/>
                </a:solidFill>
                <a:effectLst/>
                <a:latin typeface="Times New Roman" panose="02020603050405020304" pitchFamily="18" charset="0"/>
                <a:ea typeface="Times New Roman" panose="02020603050405020304" pitchFamily="18" charset="0"/>
              </a:rPr>
              <a:t> function, and displays the frame with the detected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label. It also sends the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information to the Arduino over serial communication.</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rPr>
              <a:t>Release Resources</a:t>
            </a:r>
            <a:r>
              <a:rPr lang="en-IN" sz="1800" dirty="0">
                <a:solidFill>
                  <a:srgbClr val="000000"/>
                </a:solidFill>
                <a:effectLst/>
                <a:latin typeface="Times New Roman" panose="02020603050405020304" pitchFamily="18" charset="0"/>
                <a:ea typeface="Times New Roman" panose="02020603050405020304" pitchFamily="18" charset="0"/>
              </a:rPr>
              <a:t>: Finally, it releases the webcam and closes all OpenCV windows when the loop is terminated.</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p:sp>
        <p:nvSpPr>
          <p:cNvPr id="4" name="object 4"/>
          <p:cNvSpPr/>
          <p:nvPr/>
        </p:nvSpPr>
        <p:spPr>
          <a:xfrm>
            <a:off x="10918952" y="713231"/>
            <a:ext cx="1273175" cy="2533015"/>
          </a:xfrm>
          <a:custGeom>
            <a:avLst/>
            <a:gdLst/>
            <a:ahLst/>
            <a:cxnLst/>
            <a:rect l="l" t="t" r="r" b="b"/>
            <a:pathLst>
              <a:path w="1273175" h="2533015">
                <a:moveTo>
                  <a:pt x="1273048" y="0"/>
                </a:moveTo>
                <a:lnTo>
                  <a:pt x="508" y="1266444"/>
                </a:lnTo>
                <a:lnTo>
                  <a:pt x="232321" y="1497164"/>
                </a:lnTo>
                <a:lnTo>
                  <a:pt x="0" y="1729486"/>
                </a:lnTo>
                <a:lnTo>
                  <a:pt x="456311" y="2185797"/>
                </a:lnTo>
                <a:lnTo>
                  <a:pt x="689762" y="1952409"/>
                </a:lnTo>
                <a:lnTo>
                  <a:pt x="1273048" y="2532888"/>
                </a:lnTo>
                <a:lnTo>
                  <a:pt x="1273048" y="0"/>
                </a:lnTo>
                <a:close/>
              </a:path>
            </a:pathLst>
          </a:custGeom>
          <a:solidFill>
            <a:srgbClr val="FFC000">
              <a:alpha val="30195"/>
            </a:srgbClr>
          </a:solidFill>
        </p:spPr>
        <p:txBody>
          <a:bodyPr wrap="square" lIns="0" tIns="0" rIns="0" bIns="0" rtlCol="0"/>
          <a:lstStyle/>
          <a:p>
            <a:endParaRPr/>
          </a:p>
        </p:txBody>
      </p:sp>
      <p:sp>
        <p:nvSpPr>
          <p:cNvPr id="5" name="object 5"/>
          <p:cNvSpPr/>
          <p:nvPr/>
        </p:nvSpPr>
        <p:spPr>
          <a:xfrm>
            <a:off x="0" y="4600955"/>
            <a:ext cx="1014094" cy="2018030"/>
          </a:xfrm>
          <a:custGeom>
            <a:avLst/>
            <a:gdLst/>
            <a:ahLst/>
            <a:cxnLst/>
            <a:rect l="l" t="t" r="r" b="b"/>
            <a:pathLst>
              <a:path w="1014094" h="2018029">
                <a:moveTo>
                  <a:pt x="1014056" y="1370545"/>
                </a:moveTo>
                <a:lnTo>
                  <a:pt x="832510" y="1189012"/>
                </a:lnTo>
                <a:lnTo>
                  <a:pt x="1013460" y="1008888"/>
                </a:lnTo>
                <a:lnTo>
                  <a:pt x="0" y="0"/>
                </a:lnTo>
                <a:lnTo>
                  <a:pt x="0" y="2017776"/>
                </a:lnTo>
                <a:lnTo>
                  <a:pt x="488391" y="1531594"/>
                </a:lnTo>
                <a:lnTo>
                  <a:pt x="670699" y="1713890"/>
                </a:lnTo>
                <a:lnTo>
                  <a:pt x="1014056" y="1370545"/>
                </a:lnTo>
                <a:close/>
              </a:path>
            </a:pathLst>
          </a:custGeom>
          <a:solidFill>
            <a:srgbClr val="4471C4">
              <a:alpha val="30195"/>
            </a:srgbClr>
          </a:solidFill>
        </p:spPr>
        <p:txBody>
          <a:bodyPr wrap="square" lIns="0" tIns="0" rIns="0" bIns="0" rtlCol="0"/>
          <a:lstStyle/>
          <a:p>
            <a:endParaRPr/>
          </a:p>
        </p:txBody>
      </p:sp>
    </p:spTree>
    <p:extLst>
      <p:ext uri="{BB962C8B-B14F-4D97-AF65-F5344CB8AC3E}">
        <p14:creationId xmlns:p14="http://schemas.microsoft.com/office/powerpoint/2010/main" val="61060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lang="en-IN" u="none" spc="-35" dirty="0"/>
              <a:t>Program Explanation</a:t>
            </a:r>
            <a:endParaRPr u="none" spc="-35" dirty="0"/>
          </a:p>
        </p:txBody>
      </p:sp>
      <p:sp>
        <p:nvSpPr>
          <p:cNvPr id="3" name="Text Placeholder 2">
            <a:extLst>
              <a:ext uri="{FF2B5EF4-FFF2-40B4-BE49-F238E27FC236}">
                <a16:creationId xmlns:a16="http://schemas.microsoft.com/office/drawing/2014/main" id="{57A252CF-2A2C-9FC0-0370-69699E3630D5}"/>
              </a:ext>
            </a:extLst>
          </p:cNvPr>
          <p:cNvSpPr>
            <a:spLocks noGrp="1"/>
          </p:cNvSpPr>
          <p:nvPr>
            <p:ph type="body" idx="1"/>
          </p:nvPr>
        </p:nvSpPr>
        <p:spPr>
          <a:xfrm>
            <a:off x="722172" y="1750822"/>
            <a:ext cx="10747654" cy="5262979"/>
          </a:xfrm>
        </p:spPr>
        <p:txBody>
          <a:bodyPr/>
          <a:lstStyle/>
          <a:p>
            <a:pPr>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Arduino Script: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rPr>
              <a:t>Include Libraries</a:t>
            </a:r>
            <a:r>
              <a:rPr lang="en-IN" sz="1800" dirty="0">
                <a:solidFill>
                  <a:srgbClr val="000000"/>
                </a:solidFill>
                <a:effectLst/>
                <a:latin typeface="Times New Roman" panose="02020603050405020304" pitchFamily="18" charset="0"/>
                <a:ea typeface="Times New Roman" panose="02020603050405020304" pitchFamily="18" charset="0"/>
              </a:rPr>
              <a:t>: The code begins by including the necessary library for controlling servo motors, </a:t>
            </a:r>
            <a:r>
              <a:rPr lang="en-IN" sz="1800" b="1" dirty="0" err="1">
                <a:solidFill>
                  <a:srgbClr val="000000"/>
                </a:solidFill>
                <a:effectLst/>
                <a:latin typeface="Times New Roman" panose="02020603050405020304" pitchFamily="18" charset="0"/>
                <a:ea typeface="Times New Roman" panose="02020603050405020304" pitchFamily="18" charset="0"/>
              </a:rPr>
              <a:t>Servo.h</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rPr>
              <a:t>Define Servo Objects and Pins</a:t>
            </a:r>
            <a:r>
              <a:rPr lang="en-IN" sz="1800" dirty="0">
                <a:solidFill>
                  <a:srgbClr val="000000"/>
                </a:solidFill>
                <a:effectLst/>
                <a:latin typeface="Times New Roman" panose="02020603050405020304" pitchFamily="18" charset="0"/>
                <a:ea typeface="Times New Roman" panose="02020603050405020304" pitchFamily="18" charset="0"/>
              </a:rPr>
              <a:t>: Servo objects are created for each servo motor, and pins are defined to which each servo is connected.</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rPr>
              <a:t>Setup Function</a:t>
            </a:r>
            <a:r>
              <a:rPr lang="en-IN" sz="1800" dirty="0">
                <a:solidFill>
                  <a:srgbClr val="000000"/>
                </a:solidFill>
                <a:effectLst/>
                <a:latin typeface="Times New Roman" panose="02020603050405020304" pitchFamily="18" charset="0"/>
                <a:ea typeface="Times New Roman" panose="02020603050405020304" pitchFamily="18" charset="0"/>
              </a:rPr>
              <a:t>: In the </a:t>
            </a:r>
            <a:r>
              <a:rPr lang="en-IN" sz="1800" b="1" dirty="0">
                <a:solidFill>
                  <a:srgbClr val="000000"/>
                </a:solidFill>
                <a:effectLst/>
                <a:latin typeface="Times New Roman" panose="02020603050405020304" pitchFamily="18" charset="0"/>
                <a:ea typeface="Times New Roman" panose="02020603050405020304" pitchFamily="18" charset="0"/>
              </a:rPr>
              <a:t>setup</a:t>
            </a:r>
            <a:r>
              <a:rPr lang="en-IN" sz="1800" dirty="0">
                <a:solidFill>
                  <a:srgbClr val="000000"/>
                </a:solidFill>
                <a:effectLst/>
                <a:latin typeface="Times New Roman" panose="02020603050405020304" pitchFamily="18" charset="0"/>
                <a:ea typeface="Times New Roman" panose="02020603050405020304" pitchFamily="18" charset="0"/>
              </a:rPr>
              <a:t> function, serial communication is initialized, and each servo is attached to its corresponding pin. Additionally, each servo is moved to its initial position.</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rPr>
              <a:t>Loop Function</a:t>
            </a:r>
            <a:r>
              <a:rPr lang="en-IN" sz="1800" dirty="0">
                <a:solidFill>
                  <a:srgbClr val="000000"/>
                </a:solidFill>
                <a:effectLst/>
                <a:latin typeface="Times New Roman" panose="02020603050405020304" pitchFamily="18" charset="0"/>
                <a:ea typeface="Times New Roman" panose="02020603050405020304" pitchFamily="18" charset="0"/>
              </a:rPr>
              <a:t>: The </a:t>
            </a:r>
            <a:r>
              <a:rPr lang="en-IN" sz="1800" b="1" dirty="0">
                <a:solidFill>
                  <a:srgbClr val="000000"/>
                </a:solidFill>
                <a:effectLst/>
                <a:latin typeface="Times New Roman" panose="02020603050405020304" pitchFamily="18" charset="0"/>
                <a:ea typeface="Times New Roman" panose="02020603050405020304" pitchFamily="18" charset="0"/>
              </a:rPr>
              <a:t>loop</a:t>
            </a:r>
            <a:r>
              <a:rPr lang="en-IN" sz="1800" dirty="0">
                <a:solidFill>
                  <a:srgbClr val="000000"/>
                </a:solidFill>
                <a:effectLst/>
                <a:latin typeface="Times New Roman" panose="02020603050405020304" pitchFamily="18" charset="0"/>
                <a:ea typeface="Times New Roman" panose="02020603050405020304" pitchFamily="18" charset="0"/>
              </a:rPr>
              <a:t> function continuously checks for available serial data. Upon receiving a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value (R, G, or B) from the Python script, it moves the robotic arm accordingly based on the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detected. Each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corresponds to a specific sequence of servo movements.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rPr>
              <a:t>Servo Movement Functions</a:t>
            </a:r>
            <a:r>
              <a:rPr lang="en-IN" sz="1800" dirty="0">
                <a:solidFill>
                  <a:srgbClr val="000000"/>
                </a:solidFill>
                <a:effectLst/>
                <a:latin typeface="Times New Roman" panose="02020603050405020304" pitchFamily="18" charset="0"/>
                <a:ea typeface="Times New Roman" panose="02020603050405020304" pitchFamily="18" charset="0"/>
              </a:rPr>
              <a:t>: Two functions, </a:t>
            </a:r>
            <a:r>
              <a:rPr lang="en-IN" sz="1800" b="1" dirty="0" err="1">
                <a:solidFill>
                  <a:srgbClr val="000000"/>
                </a:solidFill>
                <a:effectLst/>
                <a:latin typeface="Times New Roman" panose="02020603050405020304" pitchFamily="18" charset="0"/>
                <a:ea typeface="Times New Roman" panose="02020603050405020304" pitchFamily="18" charset="0"/>
              </a:rPr>
              <a:t>moveServoToPosition</a:t>
            </a:r>
            <a:r>
              <a:rPr lang="en-IN" sz="1800" dirty="0">
                <a:solidFill>
                  <a:srgbClr val="000000"/>
                </a:solidFill>
                <a:effectLst/>
                <a:latin typeface="Times New Roman" panose="02020603050405020304" pitchFamily="18" charset="0"/>
                <a:ea typeface="Times New Roman" panose="02020603050405020304" pitchFamily="18" charset="0"/>
              </a:rPr>
              <a:t> and </a:t>
            </a:r>
            <a:r>
              <a:rPr lang="en-IN" sz="1800" b="1" dirty="0" err="1">
                <a:solidFill>
                  <a:srgbClr val="000000"/>
                </a:solidFill>
                <a:effectLst/>
                <a:latin typeface="Times New Roman" panose="02020603050405020304" pitchFamily="18" charset="0"/>
                <a:ea typeface="Times New Roman" panose="02020603050405020304" pitchFamily="18" charset="0"/>
              </a:rPr>
              <a:t>returnToInitialPosition</a:t>
            </a:r>
            <a:r>
              <a:rPr lang="en-IN" sz="1800" dirty="0">
                <a:solidFill>
                  <a:srgbClr val="000000"/>
                </a:solidFill>
                <a:effectLst/>
                <a:latin typeface="Times New Roman" panose="02020603050405020304" pitchFamily="18" charset="0"/>
                <a:ea typeface="Times New Roman" panose="02020603050405020304" pitchFamily="18" charset="0"/>
              </a:rPr>
              <a:t>, are defined to simplify the servo movement commands. These functions move the servos to specified positions and return them to their initial positions, respectively.</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u="sng" dirty="0"/>
          </a:p>
        </p:txBody>
      </p:sp>
      <p:sp>
        <p:nvSpPr>
          <p:cNvPr id="4" name="object 4"/>
          <p:cNvSpPr/>
          <p:nvPr/>
        </p:nvSpPr>
        <p:spPr>
          <a:xfrm>
            <a:off x="10918952" y="713231"/>
            <a:ext cx="1273175" cy="2533015"/>
          </a:xfrm>
          <a:custGeom>
            <a:avLst/>
            <a:gdLst/>
            <a:ahLst/>
            <a:cxnLst/>
            <a:rect l="l" t="t" r="r" b="b"/>
            <a:pathLst>
              <a:path w="1273175" h="2533015">
                <a:moveTo>
                  <a:pt x="1273048" y="0"/>
                </a:moveTo>
                <a:lnTo>
                  <a:pt x="508" y="1266444"/>
                </a:lnTo>
                <a:lnTo>
                  <a:pt x="232321" y="1497164"/>
                </a:lnTo>
                <a:lnTo>
                  <a:pt x="0" y="1729486"/>
                </a:lnTo>
                <a:lnTo>
                  <a:pt x="456311" y="2185797"/>
                </a:lnTo>
                <a:lnTo>
                  <a:pt x="689762" y="1952409"/>
                </a:lnTo>
                <a:lnTo>
                  <a:pt x="1273048" y="2532888"/>
                </a:lnTo>
                <a:lnTo>
                  <a:pt x="1273048" y="0"/>
                </a:lnTo>
                <a:close/>
              </a:path>
            </a:pathLst>
          </a:custGeom>
          <a:solidFill>
            <a:srgbClr val="FFC000">
              <a:alpha val="30195"/>
            </a:srgbClr>
          </a:solidFill>
        </p:spPr>
        <p:txBody>
          <a:bodyPr wrap="square" lIns="0" tIns="0" rIns="0" bIns="0" rtlCol="0"/>
          <a:lstStyle/>
          <a:p>
            <a:endParaRPr/>
          </a:p>
        </p:txBody>
      </p:sp>
      <p:sp>
        <p:nvSpPr>
          <p:cNvPr id="5" name="object 5"/>
          <p:cNvSpPr/>
          <p:nvPr/>
        </p:nvSpPr>
        <p:spPr>
          <a:xfrm>
            <a:off x="0" y="4600955"/>
            <a:ext cx="1014094" cy="2018030"/>
          </a:xfrm>
          <a:custGeom>
            <a:avLst/>
            <a:gdLst/>
            <a:ahLst/>
            <a:cxnLst/>
            <a:rect l="l" t="t" r="r" b="b"/>
            <a:pathLst>
              <a:path w="1014094" h="2018029">
                <a:moveTo>
                  <a:pt x="1014056" y="1370545"/>
                </a:moveTo>
                <a:lnTo>
                  <a:pt x="832510" y="1189012"/>
                </a:lnTo>
                <a:lnTo>
                  <a:pt x="1013460" y="1008888"/>
                </a:lnTo>
                <a:lnTo>
                  <a:pt x="0" y="0"/>
                </a:lnTo>
                <a:lnTo>
                  <a:pt x="0" y="2017776"/>
                </a:lnTo>
                <a:lnTo>
                  <a:pt x="488391" y="1531594"/>
                </a:lnTo>
                <a:lnTo>
                  <a:pt x="670699" y="1713890"/>
                </a:lnTo>
                <a:lnTo>
                  <a:pt x="1014056" y="1370545"/>
                </a:lnTo>
                <a:close/>
              </a:path>
            </a:pathLst>
          </a:custGeom>
          <a:solidFill>
            <a:srgbClr val="4471C4">
              <a:alpha val="30195"/>
            </a:srgbClr>
          </a:solidFill>
        </p:spPr>
        <p:txBody>
          <a:bodyPr wrap="square" lIns="0" tIns="0" rIns="0" bIns="0" rtlCol="0"/>
          <a:lstStyle/>
          <a:p>
            <a:endParaRPr/>
          </a:p>
        </p:txBody>
      </p:sp>
    </p:spTree>
    <p:extLst>
      <p:ext uri="{BB962C8B-B14F-4D97-AF65-F5344CB8AC3E}">
        <p14:creationId xmlns:p14="http://schemas.microsoft.com/office/powerpoint/2010/main" val="374791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lang="en-IN" u="none" spc="-35" dirty="0"/>
              <a:t>Video </a:t>
            </a:r>
            <a:endParaRPr u="none" spc="-35" dirty="0"/>
          </a:p>
        </p:txBody>
      </p:sp>
      <p:sp>
        <p:nvSpPr>
          <p:cNvPr id="4" name="object 4"/>
          <p:cNvSpPr/>
          <p:nvPr/>
        </p:nvSpPr>
        <p:spPr>
          <a:xfrm>
            <a:off x="10918952" y="713231"/>
            <a:ext cx="1273175" cy="2533015"/>
          </a:xfrm>
          <a:custGeom>
            <a:avLst/>
            <a:gdLst/>
            <a:ahLst/>
            <a:cxnLst/>
            <a:rect l="l" t="t" r="r" b="b"/>
            <a:pathLst>
              <a:path w="1273175" h="2533015">
                <a:moveTo>
                  <a:pt x="1273048" y="0"/>
                </a:moveTo>
                <a:lnTo>
                  <a:pt x="508" y="1266444"/>
                </a:lnTo>
                <a:lnTo>
                  <a:pt x="232321" y="1497164"/>
                </a:lnTo>
                <a:lnTo>
                  <a:pt x="0" y="1729486"/>
                </a:lnTo>
                <a:lnTo>
                  <a:pt x="456311" y="2185797"/>
                </a:lnTo>
                <a:lnTo>
                  <a:pt x="689762" y="1952409"/>
                </a:lnTo>
                <a:lnTo>
                  <a:pt x="1273048" y="2532888"/>
                </a:lnTo>
                <a:lnTo>
                  <a:pt x="1273048" y="0"/>
                </a:lnTo>
                <a:close/>
              </a:path>
            </a:pathLst>
          </a:custGeom>
          <a:solidFill>
            <a:srgbClr val="FFC000">
              <a:alpha val="30195"/>
            </a:srgbClr>
          </a:solidFill>
        </p:spPr>
        <p:txBody>
          <a:bodyPr wrap="square" lIns="0" tIns="0" rIns="0" bIns="0" rtlCol="0"/>
          <a:lstStyle/>
          <a:p>
            <a:endParaRPr/>
          </a:p>
        </p:txBody>
      </p:sp>
      <p:sp>
        <p:nvSpPr>
          <p:cNvPr id="5" name="object 5"/>
          <p:cNvSpPr/>
          <p:nvPr/>
        </p:nvSpPr>
        <p:spPr>
          <a:xfrm>
            <a:off x="0" y="4600955"/>
            <a:ext cx="1014094" cy="2018030"/>
          </a:xfrm>
          <a:custGeom>
            <a:avLst/>
            <a:gdLst/>
            <a:ahLst/>
            <a:cxnLst/>
            <a:rect l="l" t="t" r="r" b="b"/>
            <a:pathLst>
              <a:path w="1014094" h="2018029">
                <a:moveTo>
                  <a:pt x="1014056" y="1370545"/>
                </a:moveTo>
                <a:lnTo>
                  <a:pt x="832510" y="1189012"/>
                </a:lnTo>
                <a:lnTo>
                  <a:pt x="1013460" y="1008888"/>
                </a:lnTo>
                <a:lnTo>
                  <a:pt x="0" y="0"/>
                </a:lnTo>
                <a:lnTo>
                  <a:pt x="0" y="2017776"/>
                </a:lnTo>
                <a:lnTo>
                  <a:pt x="488391" y="1531594"/>
                </a:lnTo>
                <a:lnTo>
                  <a:pt x="670699" y="1713890"/>
                </a:lnTo>
                <a:lnTo>
                  <a:pt x="1014056" y="1370545"/>
                </a:lnTo>
                <a:close/>
              </a:path>
            </a:pathLst>
          </a:custGeom>
          <a:solidFill>
            <a:srgbClr val="4471C4">
              <a:alpha val="30195"/>
            </a:srgbClr>
          </a:solidFill>
        </p:spPr>
        <p:txBody>
          <a:bodyPr wrap="square" lIns="0" tIns="0" rIns="0" bIns="0" rtlCol="0"/>
          <a:lstStyle/>
          <a:p>
            <a:endParaRPr/>
          </a:p>
        </p:txBody>
      </p:sp>
      <p:pic>
        <p:nvPicPr>
          <p:cNvPr id="7" name="Online Media 6" title="blue pickup">
            <a:hlinkClick r:id="" action="ppaction://media"/>
            <a:extLst>
              <a:ext uri="{FF2B5EF4-FFF2-40B4-BE49-F238E27FC236}">
                <a16:creationId xmlns:a16="http://schemas.microsoft.com/office/drawing/2014/main" id="{9F5099BC-DC58-C945-7AB7-682F2985F075}"/>
              </a:ext>
            </a:extLst>
          </p:cNvPr>
          <p:cNvPicPr>
            <a:picLocks noRot="1" noChangeAspect="1"/>
          </p:cNvPicPr>
          <p:nvPr>
            <a:videoFile r:link="rId1"/>
          </p:nvPr>
        </p:nvPicPr>
        <p:blipFill>
          <a:blip r:embed="rId4"/>
          <a:stretch>
            <a:fillRect/>
          </a:stretch>
        </p:blipFill>
        <p:spPr>
          <a:xfrm>
            <a:off x="7848600" y="160124"/>
            <a:ext cx="3484746" cy="6172243"/>
          </a:xfrm>
          <a:prstGeom prst="rect">
            <a:avLst/>
          </a:prstGeom>
        </p:spPr>
      </p:pic>
      <p:pic>
        <p:nvPicPr>
          <p:cNvPr id="8" name="Online Media 7" title="red pickup">
            <a:hlinkClick r:id="" action="ppaction://media"/>
            <a:extLst>
              <a:ext uri="{FF2B5EF4-FFF2-40B4-BE49-F238E27FC236}">
                <a16:creationId xmlns:a16="http://schemas.microsoft.com/office/drawing/2014/main" id="{3C503361-9A33-BB66-B1F0-F82470604836}"/>
              </a:ext>
            </a:extLst>
          </p:cNvPr>
          <p:cNvPicPr>
            <a:picLocks noRot="1" noChangeAspect="1"/>
          </p:cNvPicPr>
          <p:nvPr>
            <a:videoFile r:link="rId2"/>
          </p:nvPr>
        </p:nvPicPr>
        <p:blipFill>
          <a:blip r:embed="rId5"/>
          <a:stretch>
            <a:fillRect/>
          </a:stretch>
        </p:blipFill>
        <p:spPr>
          <a:xfrm>
            <a:off x="858655" y="239015"/>
            <a:ext cx="3484746" cy="6172243"/>
          </a:xfrm>
          <a:prstGeom prst="rect">
            <a:avLst/>
          </a:prstGeom>
        </p:spPr>
      </p:pic>
    </p:spTree>
    <p:extLst>
      <p:ext uri="{BB962C8B-B14F-4D97-AF65-F5344CB8AC3E}">
        <p14:creationId xmlns:p14="http://schemas.microsoft.com/office/powerpoint/2010/main" val="113534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7"/>
                </p:tgtEl>
              </p:cMediaNode>
            </p:video>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7"/>
                                        </p:tgtEl>
                                      </p:cBhvr>
                                    </p:cmd>
                                  </p:childTnLst>
                                </p:cTn>
                              </p:par>
                            </p:childTnLst>
                          </p:cTn>
                        </p:par>
                      </p:childTnLst>
                    </p:cTn>
                  </p:par>
                </p:childTnLst>
              </p:cTn>
              <p:nextCondLst>
                <p:cond evt="onClick" delay="0">
                  <p:tgtEl>
                    <p:spTgt spid="7"/>
                  </p:tgtEl>
                </p:cond>
              </p:nextCondLst>
            </p:seq>
            <p:video>
              <p:cMediaNode vol="80000">
                <p:cTn id="17" fill="hold" display="0">
                  <p:stCondLst>
                    <p:cond delay="indefinite"/>
                  </p:stCondLst>
                </p:cTn>
                <p:tgtEl>
                  <p:spTgt spid="8"/>
                </p:tgtEl>
              </p:cMediaNode>
            </p:video>
            <p:seq concurrent="1" nextAc="seek">
              <p:cTn id="18" restart="whenNotActive" fill="hold" evtFilter="cancelBubble" nodeType="interactiveSeq">
                <p:stCondLst>
                  <p:cond evt="onClick" delay="0">
                    <p:tgtEl>
                      <p:spTgt spid="8"/>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2172" y="2546096"/>
            <a:ext cx="2650490" cy="1068070"/>
          </a:xfrm>
          <a:prstGeom prst="rect">
            <a:avLst/>
          </a:prstGeom>
        </p:spPr>
        <p:txBody>
          <a:bodyPr vert="horz" wrap="square" lIns="0" tIns="74295" rIns="0" bIns="0" rtlCol="0">
            <a:spAutoFit/>
          </a:bodyPr>
          <a:lstStyle/>
          <a:p>
            <a:pPr marL="12700" marR="5080">
              <a:lnSpc>
                <a:spcPts val="3890"/>
              </a:lnSpc>
              <a:spcBef>
                <a:spcPts val="585"/>
              </a:spcBef>
            </a:pPr>
            <a:r>
              <a:rPr sz="3600" u="heavy" spc="-30" dirty="0">
                <a:solidFill>
                  <a:srgbClr val="00AFEF"/>
                </a:solidFill>
                <a:uFill>
                  <a:solidFill>
                    <a:srgbClr val="00AFEF"/>
                  </a:solidFill>
                </a:uFill>
                <a:latin typeface="Calibri Light"/>
                <a:cs typeface="Calibri Light"/>
              </a:rPr>
              <a:t>Future </a:t>
            </a:r>
            <a:r>
              <a:rPr sz="3600" spc="-25" dirty="0">
                <a:solidFill>
                  <a:srgbClr val="00AFEF"/>
                </a:solidFill>
                <a:latin typeface="Calibri Light"/>
                <a:cs typeface="Calibri Light"/>
              </a:rPr>
              <a:t> </a:t>
            </a:r>
            <a:r>
              <a:rPr sz="3600" u="heavy" spc="-5" dirty="0">
                <a:solidFill>
                  <a:srgbClr val="00AFEF"/>
                </a:solidFill>
                <a:uFill>
                  <a:solidFill>
                    <a:srgbClr val="00AFEF"/>
                  </a:solidFill>
                </a:uFill>
                <a:latin typeface="Calibri Light"/>
                <a:cs typeface="Calibri Light"/>
              </a:rPr>
              <a:t>I</a:t>
            </a:r>
            <a:r>
              <a:rPr sz="3600" u="heavy" spc="-45" dirty="0">
                <a:solidFill>
                  <a:srgbClr val="00AFEF"/>
                </a:solidFill>
                <a:uFill>
                  <a:solidFill>
                    <a:srgbClr val="00AFEF"/>
                  </a:solidFill>
                </a:uFill>
                <a:latin typeface="Calibri Light"/>
                <a:cs typeface="Calibri Light"/>
              </a:rPr>
              <a:t>m</a:t>
            </a:r>
            <a:r>
              <a:rPr sz="3600" u="heavy" spc="-35" dirty="0">
                <a:solidFill>
                  <a:srgbClr val="00AFEF"/>
                </a:solidFill>
                <a:uFill>
                  <a:solidFill>
                    <a:srgbClr val="00AFEF"/>
                  </a:solidFill>
                </a:uFill>
                <a:latin typeface="Calibri Light"/>
                <a:cs typeface="Calibri Light"/>
              </a:rPr>
              <a:t>p</a:t>
            </a:r>
            <a:r>
              <a:rPr sz="3600" u="heavy" spc="-100" dirty="0">
                <a:solidFill>
                  <a:srgbClr val="00AFEF"/>
                </a:solidFill>
                <a:uFill>
                  <a:solidFill>
                    <a:srgbClr val="00AFEF"/>
                  </a:solidFill>
                </a:uFill>
                <a:latin typeface="Calibri Light"/>
                <a:cs typeface="Calibri Light"/>
              </a:rPr>
              <a:t>r</a:t>
            </a:r>
            <a:r>
              <a:rPr sz="3600" u="heavy" spc="-55" dirty="0">
                <a:solidFill>
                  <a:srgbClr val="00AFEF"/>
                </a:solidFill>
                <a:uFill>
                  <a:solidFill>
                    <a:srgbClr val="00AFEF"/>
                  </a:solidFill>
                </a:uFill>
                <a:latin typeface="Calibri Light"/>
                <a:cs typeface="Calibri Light"/>
              </a:rPr>
              <a:t>o</a:t>
            </a:r>
            <a:r>
              <a:rPr sz="3600" u="heavy" spc="-75" dirty="0">
                <a:solidFill>
                  <a:srgbClr val="00AFEF"/>
                </a:solidFill>
                <a:uFill>
                  <a:solidFill>
                    <a:srgbClr val="00AFEF"/>
                  </a:solidFill>
                </a:uFill>
                <a:latin typeface="Calibri Light"/>
                <a:cs typeface="Calibri Light"/>
              </a:rPr>
              <a:t>v</a:t>
            </a:r>
            <a:r>
              <a:rPr sz="3600" u="heavy" spc="-30" dirty="0">
                <a:solidFill>
                  <a:srgbClr val="00AFEF"/>
                </a:solidFill>
                <a:uFill>
                  <a:solidFill>
                    <a:srgbClr val="00AFEF"/>
                  </a:solidFill>
                </a:uFill>
                <a:latin typeface="Calibri Light"/>
                <a:cs typeface="Calibri Light"/>
              </a:rPr>
              <a:t>e</a:t>
            </a:r>
            <a:r>
              <a:rPr sz="3600" u="heavy" spc="-55" dirty="0">
                <a:solidFill>
                  <a:srgbClr val="00AFEF"/>
                </a:solidFill>
                <a:uFill>
                  <a:solidFill>
                    <a:srgbClr val="00AFEF"/>
                  </a:solidFill>
                </a:uFill>
                <a:latin typeface="Calibri Light"/>
                <a:cs typeface="Calibri Light"/>
              </a:rPr>
              <a:t>m</a:t>
            </a:r>
            <a:r>
              <a:rPr sz="3600" u="heavy" spc="-40" dirty="0">
                <a:solidFill>
                  <a:srgbClr val="00AFEF"/>
                </a:solidFill>
                <a:uFill>
                  <a:solidFill>
                    <a:srgbClr val="00AFEF"/>
                  </a:solidFill>
                </a:uFill>
                <a:latin typeface="Calibri Light"/>
                <a:cs typeface="Calibri Light"/>
              </a:rPr>
              <a:t>e</a:t>
            </a:r>
            <a:r>
              <a:rPr sz="3600" u="heavy" spc="-75" dirty="0">
                <a:solidFill>
                  <a:srgbClr val="00AFEF"/>
                </a:solidFill>
                <a:uFill>
                  <a:solidFill>
                    <a:srgbClr val="00AFEF"/>
                  </a:solidFill>
                </a:uFill>
                <a:latin typeface="Calibri Light"/>
                <a:cs typeface="Calibri Light"/>
              </a:rPr>
              <a:t>n</a:t>
            </a:r>
            <a:r>
              <a:rPr sz="3600" u="heavy" spc="-20" dirty="0">
                <a:solidFill>
                  <a:srgbClr val="00AFEF"/>
                </a:solidFill>
                <a:uFill>
                  <a:solidFill>
                    <a:srgbClr val="00AFEF"/>
                  </a:solidFill>
                </a:uFill>
                <a:latin typeface="Calibri Light"/>
                <a:cs typeface="Calibri Light"/>
              </a:rPr>
              <a:t>t</a:t>
            </a:r>
            <a:r>
              <a:rPr sz="3600" u="heavy" dirty="0">
                <a:solidFill>
                  <a:srgbClr val="00AFEF"/>
                </a:solidFill>
                <a:uFill>
                  <a:solidFill>
                    <a:srgbClr val="00AFEF"/>
                  </a:solidFill>
                </a:uFill>
                <a:latin typeface="Calibri Light"/>
                <a:cs typeface="Calibri Light"/>
              </a:rPr>
              <a:t>s</a:t>
            </a:r>
            <a:endParaRPr sz="3600">
              <a:latin typeface="Calibri Light"/>
              <a:cs typeface="Calibri Light"/>
            </a:endParaRPr>
          </a:p>
        </p:txBody>
      </p:sp>
      <p:sp>
        <p:nvSpPr>
          <p:cNvPr id="3" name="object 3"/>
          <p:cNvSpPr/>
          <p:nvPr/>
        </p:nvSpPr>
        <p:spPr>
          <a:xfrm>
            <a:off x="0" y="0"/>
            <a:ext cx="2834640" cy="1485265"/>
          </a:xfrm>
          <a:custGeom>
            <a:avLst/>
            <a:gdLst/>
            <a:ahLst/>
            <a:cxnLst/>
            <a:rect l="l" t="t" r="r" b="b"/>
            <a:pathLst>
              <a:path w="2834640" h="1485265">
                <a:moveTo>
                  <a:pt x="2834640" y="0"/>
                </a:moveTo>
                <a:lnTo>
                  <a:pt x="0" y="0"/>
                </a:lnTo>
                <a:lnTo>
                  <a:pt x="0" y="257683"/>
                </a:lnTo>
                <a:lnTo>
                  <a:pt x="518972" y="752919"/>
                </a:lnTo>
                <a:lnTo>
                  <a:pt x="273050" y="998855"/>
                </a:lnTo>
                <a:lnTo>
                  <a:pt x="759167" y="1485011"/>
                </a:lnTo>
                <a:lnTo>
                  <a:pt x="1016482" y="1227670"/>
                </a:lnTo>
                <a:lnTo>
                  <a:pt x="1282319" y="1481328"/>
                </a:lnTo>
                <a:lnTo>
                  <a:pt x="2834640" y="0"/>
                </a:lnTo>
                <a:close/>
              </a:path>
            </a:pathLst>
          </a:custGeom>
          <a:solidFill>
            <a:srgbClr val="FFC000">
              <a:alpha val="30195"/>
            </a:srgbClr>
          </a:solidFill>
        </p:spPr>
        <p:txBody>
          <a:bodyPr wrap="square" lIns="0" tIns="0" rIns="0" bIns="0" rtlCol="0"/>
          <a:lstStyle/>
          <a:p>
            <a:endParaRPr/>
          </a:p>
        </p:txBody>
      </p:sp>
      <p:sp>
        <p:nvSpPr>
          <p:cNvPr id="4" name="object 4"/>
          <p:cNvSpPr/>
          <p:nvPr/>
        </p:nvSpPr>
        <p:spPr>
          <a:xfrm>
            <a:off x="10520172" y="0"/>
            <a:ext cx="1671955" cy="1567815"/>
          </a:xfrm>
          <a:custGeom>
            <a:avLst/>
            <a:gdLst/>
            <a:ahLst/>
            <a:cxnLst/>
            <a:rect l="l" t="t" r="r" b="b"/>
            <a:pathLst>
              <a:path w="1671954" h="1567815">
                <a:moveTo>
                  <a:pt x="1671828" y="0"/>
                </a:moveTo>
                <a:lnTo>
                  <a:pt x="275463" y="0"/>
                </a:lnTo>
                <a:lnTo>
                  <a:pt x="0" y="275475"/>
                </a:lnTo>
                <a:lnTo>
                  <a:pt x="234683" y="510171"/>
                </a:lnTo>
                <a:lnTo>
                  <a:pt x="0" y="744855"/>
                </a:lnTo>
                <a:lnTo>
                  <a:pt x="456311" y="1201166"/>
                </a:lnTo>
                <a:lnTo>
                  <a:pt x="690994" y="966482"/>
                </a:lnTo>
                <a:lnTo>
                  <a:pt x="1292352" y="1567815"/>
                </a:lnTo>
                <a:lnTo>
                  <a:pt x="1671828" y="1188339"/>
                </a:lnTo>
                <a:lnTo>
                  <a:pt x="1671828" y="0"/>
                </a:lnTo>
                <a:close/>
              </a:path>
            </a:pathLst>
          </a:custGeom>
          <a:solidFill>
            <a:srgbClr val="4471C4">
              <a:alpha val="30195"/>
            </a:srgbClr>
          </a:solidFill>
        </p:spPr>
        <p:txBody>
          <a:bodyPr wrap="square" lIns="0" tIns="0" rIns="0" bIns="0" rtlCol="0"/>
          <a:lstStyle/>
          <a:p>
            <a:endParaRPr/>
          </a:p>
        </p:txBody>
      </p:sp>
      <p:sp>
        <p:nvSpPr>
          <p:cNvPr id="5" name="object 5"/>
          <p:cNvSpPr txBox="1"/>
          <p:nvPr/>
        </p:nvSpPr>
        <p:spPr>
          <a:xfrm>
            <a:off x="4340733" y="1268482"/>
            <a:ext cx="6558280" cy="4248785"/>
          </a:xfrm>
          <a:prstGeom prst="rect">
            <a:avLst/>
          </a:prstGeom>
        </p:spPr>
        <p:txBody>
          <a:bodyPr vert="horz" wrap="square" lIns="0" tIns="46355" rIns="0" bIns="0" rtlCol="0">
            <a:spAutoFit/>
          </a:bodyPr>
          <a:lstStyle/>
          <a:p>
            <a:pPr marL="241300" indent="-228600" algn="just">
              <a:lnSpc>
                <a:spcPct val="100000"/>
              </a:lnSpc>
              <a:spcBef>
                <a:spcPts val="365"/>
              </a:spcBef>
              <a:buFont typeface="Arial MT"/>
              <a:buChar char="•"/>
              <a:tabLst>
                <a:tab pos="241300" algn="l"/>
              </a:tabLst>
            </a:pPr>
            <a:r>
              <a:rPr sz="2800" spc="-10" dirty="0">
                <a:latin typeface="Times New Roman" panose="02020603050405020304" pitchFamily="18" charset="0"/>
                <a:cs typeface="Times New Roman" panose="02020603050405020304" pitchFamily="18" charset="0"/>
              </a:rPr>
              <a:t>Sorting</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based</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on</a:t>
            </a:r>
            <a:r>
              <a:rPr sz="280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complex</a:t>
            </a:r>
            <a:r>
              <a:rPr sz="2800" spc="1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colors</a:t>
            </a:r>
            <a:endParaRPr sz="2800" dirty="0">
              <a:latin typeface="Times New Roman" panose="02020603050405020304" pitchFamily="18" charset="0"/>
              <a:cs typeface="Times New Roman" panose="02020603050405020304" pitchFamily="18" charset="0"/>
            </a:endParaRPr>
          </a:p>
          <a:p>
            <a:pPr marL="241300" indent="-228600" algn="just">
              <a:lnSpc>
                <a:spcPct val="100000"/>
              </a:lnSpc>
              <a:spcBef>
                <a:spcPts val="270"/>
              </a:spcBef>
              <a:buFont typeface="Arial MT"/>
              <a:buChar char="•"/>
              <a:tabLst>
                <a:tab pos="241300" algn="l"/>
              </a:tabLst>
            </a:pPr>
            <a:r>
              <a:rPr sz="2800" spc="-10" dirty="0">
                <a:latin typeface="Times New Roman" panose="02020603050405020304" pitchFamily="18" charset="0"/>
                <a:cs typeface="Times New Roman" panose="02020603050405020304" pitchFamily="18" charset="0"/>
              </a:rPr>
              <a:t>Sorting</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based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on</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size</a:t>
            </a:r>
            <a:r>
              <a:rPr sz="2800" spc="-5" dirty="0">
                <a:latin typeface="Times New Roman" panose="02020603050405020304" pitchFamily="18" charset="0"/>
                <a:cs typeface="Times New Roman" panose="02020603050405020304" pitchFamily="18" charset="0"/>
              </a:rPr>
              <a:t> of</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 </a:t>
            </a:r>
            <a:r>
              <a:rPr sz="2800" spc="-10" dirty="0">
                <a:latin typeface="Times New Roman" panose="02020603050405020304" pitchFamily="18" charset="0"/>
                <a:cs typeface="Times New Roman" panose="02020603050405020304" pitchFamily="18" charset="0"/>
              </a:rPr>
              <a:t>objects</a:t>
            </a:r>
            <a:endParaRPr sz="2800" dirty="0">
              <a:latin typeface="Times New Roman" panose="02020603050405020304" pitchFamily="18" charset="0"/>
              <a:cs typeface="Times New Roman" panose="02020603050405020304" pitchFamily="18" charset="0"/>
            </a:endParaRPr>
          </a:p>
          <a:p>
            <a:pPr marL="241300" marR="201295" indent="-228600" algn="just">
              <a:lnSpc>
                <a:spcPts val="3020"/>
              </a:lnSpc>
              <a:spcBef>
                <a:spcPts val="645"/>
              </a:spcBef>
              <a:buFont typeface="Arial MT"/>
              <a:buChar char="•"/>
              <a:tabLst>
                <a:tab pos="241300" algn="l"/>
              </a:tabLst>
            </a:pPr>
            <a:r>
              <a:rPr sz="2800" spc="-5" dirty="0">
                <a:latin typeface="Times New Roman" panose="02020603050405020304" pitchFamily="18" charset="0"/>
                <a:cs typeface="Times New Roman" panose="02020603050405020304" pitchFamily="18" charset="0"/>
              </a:rPr>
              <a:t>Using </a:t>
            </a:r>
            <a:r>
              <a:rPr sz="2800" spc="-10" dirty="0">
                <a:latin typeface="Times New Roman" panose="02020603050405020304" pitchFamily="18" charset="0"/>
                <a:cs typeface="Times New Roman" panose="02020603050405020304" pitchFamily="18" charset="0"/>
              </a:rPr>
              <a:t>deep </a:t>
            </a:r>
            <a:r>
              <a:rPr sz="2800" spc="-5" dirty="0">
                <a:latin typeface="Times New Roman" panose="02020603050405020304" pitchFamily="18" charset="0"/>
                <a:cs typeface="Times New Roman" panose="02020603050405020304" pitchFamily="18" charset="0"/>
              </a:rPr>
              <a:t>learning </a:t>
            </a:r>
            <a:r>
              <a:rPr sz="2800" spc="-10" dirty="0">
                <a:latin typeface="Times New Roman" panose="02020603050405020304" pitchFamily="18" charset="0"/>
                <a:cs typeface="Times New Roman" panose="02020603050405020304" pitchFamily="18" charset="0"/>
              </a:rPr>
              <a:t>techniques </a:t>
            </a:r>
            <a:r>
              <a:rPr sz="2800" spc="-20" dirty="0">
                <a:latin typeface="Times New Roman" panose="02020603050405020304" pitchFamily="18" charset="0"/>
                <a:cs typeface="Times New Roman" panose="02020603050405020304" pitchFamily="18" charset="0"/>
              </a:rPr>
              <a:t>to </a:t>
            </a:r>
            <a:r>
              <a:rPr sz="2800" spc="-10" dirty="0">
                <a:latin typeface="Times New Roman" panose="02020603050405020304" pitchFamily="18" charset="0"/>
                <a:cs typeface="Times New Roman" panose="02020603050405020304" pitchFamily="18" charset="0"/>
              </a:rPr>
              <a:t>use this </a:t>
            </a:r>
            <a:r>
              <a:rPr sz="2800" spc="-62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robotic </a:t>
            </a:r>
            <a:r>
              <a:rPr sz="2800" spc="-10" dirty="0">
                <a:latin typeface="Times New Roman" panose="02020603050405020304" pitchFamily="18" charset="0"/>
                <a:cs typeface="Times New Roman" panose="02020603050405020304" pitchFamily="18" charset="0"/>
              </a:rPr>
              <a:t>hand </a:t>
            </a:r>
            <a:r>
              <a:rPr sz="2800" spc="-5" dirty="0">
                <a:latin typeface="Times New Roman" panose="02020603050405020304" pitchFamily="18" charset="0"/>
                <a:cs typeface="Times New Roman" panose="02020603050405020304" pitchFamily="18" charset="0"/>
              </a:rPr>
              <a:t>in </a:t>
            </a:r>
            <a:r>
              <a:rPr sz="2800" spc="-10" dirty="0">
                <a:latin typeface="Times New Roman" panose="02020603050405020304" pitchFamily="18" charset="0"/>
                <a:cs typeface="Times New Roman" panose="02020603050405020304" pitchFamily="18" charset="0"/>
              </a:rPr>
              <a:t>agriculture, </a:t>
            </a:r>
            <a:r>
              <a:rPr sz="2800" spc="-15" dirty="0">
                <a:latin typeface="Times New Roman" panose="02020603050405020304" pitchFamily="18" charset="0"/>
                <a:cs typeface="Times New Roman" panose="02020603050405020304" pitchFamily="18" charset="0"/>
              </a:rPr>
              <a:t>industries </a:t>
            </a:r>
            <a:r>
              <a:rPr sz="2800" spc="-5" dirty="0">
                <a:latin typeface="Times New Roman" panose="02020603050405020304" pitchFamily="18" charset="0"/>
                <a:cs typeface="Times New Roman" panose="02020603050405020304" pitchFamily="18" charset="0"/>
              </a:rPr>
              <a:t>and </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other </a:t>
            </a:r>
            <a:r>
              <a:rPr sz="2800" spc="-10" dirty="0">
                <a:latin typeface="Times New Roman" panose="02020603050405020304" pitchFamily="18" charset="0"/>
                <a:cs typeface="Times New Roman" panose="02020603050405020304" pitchFamily="18" charset="0"/>
              </a:rPr>
              <a:t>fields</a:t>
            </a:r>
            <a:endParaRPr sz="2800" dirty="0">
              <a:latin typeface="Times New Roman" panose="02020603050405020304" pitchFamily="18" charset="0"/>
              <a:cs typeface="Times New Roman" panose="02020603050405020304" pitchFamily="18" charset="0"/>
            </a:endParaRPr>
          </a:p>
          <a:p>
            <a:pPr marL="241300" marR="5080" indent="-228600">
              <a:lnSpc>
                <a:spcPts val="3020"/>
              </a:lnSpc>
              <a:spcBef>
                <a:spcPts val="615"/>
              </a:spcBef>
              <a:buFont typeface="Arial MT"/>
              <a:buChar char="•"/>
              <a:tabLst>
                <a:tab pos="241300" algn="l"/>
              </a:tabLst>
            </a:pPr>
            <a:r>
              <a:rPr sz="2800" spc="-5" dirty="0">
                <a:latin typeface="Times New Roman" panose="02020603050405020304" pitchFamily="18" charset="0"/>
                <a:cs typeface="Times New Roman" panose="02020603050405020304" pitchFamily="18" charset="0"/>
              </a:rPr>
              <a:t>Using</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higher</a:t>
            </a:r>
            <a:r>
              <a:rPr sz="2800" spc="2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torque</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stepper</a:t>
            </a:r>
            <a:r>
              <a:rPr sz="2800" spc="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motor</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spc="-5" dirty="0">
                <a:latin typeface="Times New Roman" panose="02020603050405020304" pitchFamily="18" charset="0"/>
                <a:cs typeface="Times New Roman" panose="02020603050405020304" pitchFamily="18" charset="0"/>
              </a:rPr>
              <a:t> lift </a:t>
            </a:r>
            <a:r>
              <a:rPr sz="280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more</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weighted</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objects</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moving</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arm </a:t>
            </a:r>
            <a:r>
              <a:rPr sz="2800" spc="-61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more</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precisely</a:t>
            </a:r>
            <a:endParaRPr sz="2800" dirty="0">
              <a:latin typeface="Times New Roman" panose="02020603050405020304" pitchFamily="18" charset="0"/>
              <a:cs typeface="Times New Roman" panose="02020603050405020304" pitchFamily="18" charset="0"/>
            </a:endParaRPr>
          </a:p>
          <a:p>
            <a:pPr marL="241300" marR="705485" indent="-228600">
              <a:lnSpc>
                <a:spcPts val="3020"/>
              </a:lnSpc>
              <a:spcBef>
                <a:spcPts val="615"/>
              </a:spcBef>
              <a:buFont typeface="Arial MT"/>
              <a:buChar char="•"/>
              <a:tabLst>
                <a:tab pos="241300" algn="l"/>
              </a:tabLst>
            </a:pPr>
            <a:r>
              <a:rPr sz="2800" spc="-5" dirty="0">
                <a:latin typeface="Times New Roman" panose="02020603050405020304" pitchFamily="18" charset="0"/>
                <a:cs typeface="Times New Roman" panose="02020603050405020304" pitchFamily="18" charset="0"/>
              </a:rPr>
              <a:t>Using</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good</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camera</a:t>
            </a:r>
            <a:r>
              <a:rPr sz="280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increasing</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 </a:t>
            </a:r>
            <a:r>
              <a:rPr sz="2800" spc="-6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precision</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much</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more.</a:t>
            </a:r>
            <a:endParaRPr sz="2800" dirty="0">
              <a:latin typeface="Times New Roman" panose="02020603050405020304" pitchFamily="18" charset="0"/>
              <a:cs typeface="Times New Roman" panose="02020603050405020304" pitchFamily="18" charset="0"/>
            </a:endParaRPr>
          </a:p>
        </p:txBody>
      </p:sp>
      <p:sp>
        <p:nvSpPr>
          <p:cNvPr id="6" name="object 6"/>
          <p:cNvSpPr/>
          <p:nvPr/>
        </p:nvSpPr>
        <p:spPr>
          <a:xfrm>
            <a:off x="8115300" y="6115811"/>
            <a:ext cx="1866900" cy="742315"/>
          </a:xfrm>
          <a:custGeom>
            <a:avLst/>
            <a:gdLst/>
            <a:ahLst/>
            <a:cxnLst/>
            <a:rect l="l" t="t" r="r" b="b"/>
            <a:pathLst>
              <a:path w="1866900" h="742315">
                <a:moveTo>
                  <a:pt x="1866900" y="742188"/>
                </a:moveTo>
                <a:lnTo>
                  <a:pt x="1459230" y="336804"/>
                </a:lnTo>
                <a:lnTo>
                  <a:pt x="1273124" y="521868"/>
                </a:lnTo>
                <a:lnTo>
                  <a:pt x="747522" y="0"/>
                </a:lnTo>
                <a:lnTo>
                  <a:pt x="0" y="742188"/>
                </a:lnTo>
                <a:lnTo>
                  <a:pt x="1051560" y="742188"/>
                </a:lnTo>
                <a:lnTo>
                  <a:pt x="1495044" y="742188"/>
                </a:lnTo>
                <a:lnTo>
                  <a:pt x="1866900" y="742188"/>
                </a:lnTo>
                <a:close/>
              </a:path>
            </a:pathLst>
          </a:custGeom>
          <a:solidFill>
            <a:srgbClr val="4471C4">
              <a:alpha val="30195"/>
            </a:srgbClr>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1114" y="684657"/>
            <a:ext cx="3512820" cy="574040"/>
          </a:xfrm>
          <a:prstGeom prst="rect">
            <a:avLst/>
          </a:prstGeom>
        </p:spPr>
        <p:txBody>
          <a:bodyPr vert="horz" wrap="square" lIns="0" tIns="12700" rIns="0" bIns="0" rtlCol="0">
            <a:spAutoFit/>
          </a:bodyPr>
          <a:lstStyle/>
          <a:p>
            <a:pPr marL="12700">
              <a:lnSpc>
                <a:spcPct val="100000"/>
              </a:lnSpc>
              <a:spcBef>
                <a:spcPts val="100"/>
              </a:spcBef>
            </a:pPr>
            <a:r>
              <a:rPr spc="-55" dirty="0"/>
              <a:t>P</a:t>
            </a:r>
            <a:r>
              <a:rPr spc="-90" dirty="0"/>
              <a:t>r</a:t>
            </a:r>
            <a:r>
              <a:rPr spc="-35" dirty="0"/>
              <a:t>ob</a:t>
            </a:r>
            <a:r>
              <a:rPr spc="-15" dirty="0"/>
              <a:t>l</a:t>
            </a:r>
            <a:r>
              <a:rPr spc="-30" dirty="0"/>
              <a:t>e</a:t>
            </a:r>
            <a:r>
              <a:rPr dirty="0"/>
              <a:t>m</a:t>
            </a:r>
            <a:r>
              <a:rPr spc="-114" dirty="0"/>
              <a:t> </a:t>
            </a:r>
            <a:r>
              <a:rPr spc="-10" dirty="0"/>
              <a:t>S</a:t>
            </a:r>
            <a:r>
              <a:rPr spc="-70" dirty="0"/>
              <a:t>t</a:t>
            </a:r>
            <a:r>
              <a:rPr spc="-65" dirty="0"/>
              <a:t>a</a:t>
            </a:r>
            <a:r>
              <a:rPr spc="-60" dirty="0"/>
              <a:t>t</a:t>
            </a:r>
            <a:r>
              <a:rPr spc="-30" dirty="0"/>
              <a:t>e</a:t>
            </a:r>
            <a:r>
              <a:rPr spc="-65" dirty="0"/>
              <a:t>m</a:t>
            </a:r>
            <a:r>
              <a:rPr spc="-30" dirty="0"/>
              <a:t>e</a:t>
            </a:r>
            <a:r>
              <a:rPr spc="-75" dirty="0"/>
              <a:t>n</a:t>
            </a:r>
            <a:r>
              <a:rPr dirty="0"/>
              <a:t>t</a:t>
            </a:r>
          </a:p>
        </p:txBody>
      </p:sp>
      <p:sp>
        <p:nvSpPr>
          <p:cNvPr id="3" name="object 3"/>
          <p:cNvSpPr txBox="1"/>
          <p:nvPr/>
        </p:nvSpPr>
        <p:spPr>
          <a:xfrm>
            <a:off x="916939" y="1793493"/>
            <a:ext cx="10121265" cy="3011170"/>
          </a:xfrm>
          <a:prstGeom prst="rect">
            <a:avLst/>
          </a:prstGeom>
        </p:spPr>
        <p:txBody>
          <a:bodyPr vert="horz" wrap="square" lIns="0" tIns="60960" rIns="0" bIns="0" rtlCol="0">
            <a:spAutoFit/>
          </a:bodyPr>
          <a:lstStyle/>
          <a:p>
            <a:pPr marL="241300" marR="48895" indent="-229235">
              <a:lnSpc>
                <a:spcPts val="3020"/>
              </a:lnSpc>
              <a:spcBef>
                <a:spcPts val="480"/>
              </a:spcBef>
              <a:buFont typeface="Arial MT"/>
              <a:buChar char="•"/>
              <a:tabLst>
                <a:tab pos="241935" algn="l"/>
              </a:tabLst>
            </a:pPr>
            <a:r>
              <a:rPr sz="2800" spc="-5" dirty="0">
                <a:latin typeface="Times New Roman" panose="02020603050405020304" pitchFamily="18" charset="0"/>
                <a:cs typeface="Times New Roman" panose="02020603050405020304" pitchFamily="18" charset="0"/>
              </a:rPr>
              <a:t>Manual</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sorting</a:t>
            </a:r>
            <a:r>
              <a:rPr sz="2800" spc="2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takes</a:t>
            </a:r>
            <a:r>
              <a:rPr sz="2800" spc="-5" dirty="0">
                <a:latin typeface="Times New Roman" panose="02020603050405020304" pitchFamily="18" charset="0"/>
                <a:cs typeface="Times New Roman" panose="02020603050405020304" pitchFamily="18" charset="0"/>
              </a:rPr>
              <a:t> a</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long</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time</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when</a:t>
            </a:r>
            <a:r>
              <a:rPr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working</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with</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 </a:t>
            </a:r>
            <a:r>
              <a:rPr sz="2800" spc="-20" dirty="0">
                <a:latin typeface="Times New Roman" panose="02020603050405020304" pitchFamily="18" charset="0"/>
                <a:cs typeface="Times New Roman" panose="02020603050405020304" pitchFamily="18" charset="0"/>
              </a:rPr>
              <a:t>large</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number </a:t>
            </a:r>
            <a:r>
              <a:rPr sz="2800" spc="-6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objects,</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efficiency</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precision</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will</a:t>
            </a:r>
            <a:r>
              <a:rPr sz="280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suffer</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as a </a:t>
            </a:r>
            <a:r>
              <a:rPr sz="2800" spc="-10" dirty="0">
                <a:latin typeface="Times New Roman" panose="02020603050405020304" pitchFamily="18" charset="0"/>
                <a:cs typeface="Times New Roman" panose="02020603050405020304" pitchFamily="18" charset="0"/>
              </a:rPr>
              <a:t>result</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241300" marR="17780" indent="-229235">
              <a:lnSpc>
                <a:spcPts val="3020"/>
              </a:lnSpc>
              <a:spcBef>
                <a:spcPts val="1015"/>
              </a:spcBef>
              <a:buFont typeface="Arial MT"/>
              <a:buChar char="•"/>
              <a:tabLst>
                <a:tab pos="241935" algn="l"/>
              </a:tabLst>
            </a:pPr>
            <a:r>
              <a:rPr sz="2800" spc="-10" dirty="0">
                <a:latin typeface="Times New Roman" panose="02020603050405020304" pitchFamily="18" charset="0"/>
                <a:cs typeface="Times New Roman" panose="02020603050405020304" pitchFamily="18" charset="0"/>
              </a:rPr>
              <a:t>This</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project</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is</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proposed</a:t>
            </a:r>
            <a:r>
              <a:rPr sz="2800" spc="3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separate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objects</a:t>
            </a:r>
            <a:r>
              <a:rPr sz="2800" spc="2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from</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set</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according </a:t>
            </a:r>
            <a:r>
              <a:rPr sz="2800" spc="-62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their</a:t>
            </a:r>
            <a:r>
              <a:rPr sz="2800" dirty="0">
                <a:latin typeface="Times New Roman" panose="02020603050405020304" pitchFamily="18" charset="0"/>
                <a:cs typeface="Times New Roman" panose="02020603050405020304" pitchFamily="18" charset="0"/>
              </a:rPr>
              <a:t> </a:t>
            </a:r>
            <a:r>
              <a:rPr sz="2800" spc="-55" dirty="0">
                <a:latin typeface="Times New Roman" panose="02020603050405020304" pitchFamily="18" charset="0"/>
                <a:cs typeface="Times New Roman" panose="02020603050405020304" pitchFamily="18" charset="0"/>
              </a:rPr>
              <a:t>color.</a:t>
            </a:r>
            <a:endParaRPr sz="2800" dirty="0">
              <a:latin typeface="Times New Roman" panose="02020603050405020304" pitchFamily="18" charset="0"/>
              <a:cs typeface="Times New Roman" panose="02020603050405020304" pitchFamily="18" charset="0"/>
            </a:endParaRPr>
          </a:p>
          <a:p>
            <a:pPr marL="241300" marR="5080" indent="-229235">
              <a:lnSpc>
                <a:spcPct val="90000"/>
              </a:lnSpc>
              <a:spcBef>
                <a:spcPts val="960"/>
              </a:spcBef>
              <a:buFont typeface="Arial MT"/>
              <a:buChar char="•"/>
              <a:tabLst>
                <a:tab pos="241935" algn="l"/>
              </a:tabLst>
            </a:pPr>
            <a:r>
              <a:rPr sz="2800" spc="-10" dirty="0">
                <a:latin typeface="Times New Roman" panose="02020603050405020304" pitchFamily="18" charset="0"/>
                <a:cs typeface="Times New Roman" panose="02020603050405020304" pitchFamily="18" charset="0"/>
              </a:rPr>
              <a:t>Designing</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a:t>
            </a:r>
            <a:r>
              <a:rPr sz="2800" spc="2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implementation</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synchronized</a:t>
            </a:r>
            <a:r>
              <a:rPr sz="2800" spc="5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robotic</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arm,</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which</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is </a:t>
            </a:r>
            <a:r>
              <a:rPr sz="2800" spc="-6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used</a:t>
            </a:r>
            <a:r>
              <a:rPr sz="2800" spc="1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to</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perform</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all</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 basic</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activities</a:t>
            </a:r>
            <a:r>
              <a:rPr sz="2800" spc="1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like</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picking</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up</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objects</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 </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placing</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them.</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5682" y="1075435"/>
            <a:ext cx="1911350" cy="574040"/>
          </a:xfrm>
          <a:prstGeom prst="rect">
            <a:avLst/>
          </a:prstGeom>
        </p:spPr>
        <p:txBody>
          <a:bodyPr vert="horz" wrap="square" lIns="0" tIns="12700" rIns="0" bIns="0" rtlCol="0">
            <a:spAutoFit/>
          </a:bodyPr>
          <a:lstStyle/>
          <a:p>
            <a:pPr marL="12700">
              <a:lnSpc>
                <a:spcPct val="100000"/>
              </a:lnSpc>
              <a:spcBef>
                <a:spcPts val="100"/>
              </a:spcBef>
            </a:pPr>
            <a:r>
              <a:rPr spc="-30" dirty="0"/>
              <a:t>Objectives</a:t>
            </a:r>
          </a:p>
        </p:txBody>
      </p:sp>
      <p:sp>
        <p:nvSpPr>
          <p:cNvPr id="3" name="object 3"/>
          <p:cNvSpPr/>
          <p:nvPr/>
        </p:nvSpPr>
        <p:spPr>
          <a:xfrm>
            <a:off x="10918952" y="713231"/>
            <a:ext cx="1273175" cy="2533015"/>
          </a:xfrm>
          <a:custGeom>
            <a:avLst/>
            <a:gdLst/>
            <a:ahLst/>
            <a:cxnLst/>
            <a:rect l="l" t="t" r="r" b="b"/>
            <a:pathLst>
              <a:path w="1273175" h="2533015">
                <a:moveTo>
                  <a:pt x="1273048" y="0"/>
                </a:moveTo>
                <a:lnTo>
                  <a:pt x="508" y="1266444"/>
                </a:lnTo>
                <a:lnTo>
                  <a:pt x="232321" y="1497164"/>
                </a:lnTo>
                <a:lnTo>
                  <a:pt x="0" y="1729486"/>
                </a:lnTo>
                <a:lnTo>
                  <a:pt x="456311" y="2185797"/>
                </a:lnTo>
                <a:lnTo>
                  <a:pt x="689762" y="1952409"/>
                </a:lnTo>
                <a:lnTo>
                  <a:pt x="1273048" y="2532888"/>
                </a:lnTo>
                <a:lnTo>
                  <a:pt x="1273048" y="0"/>
                </a:lnTo>
                <a:close/>
              </a:path>
            </a:pathLst>
          </a:custGeom>
          <a:solidFill>
            <a:srgbClr val="FFC000">
              <a:alpha val="30195"/>
            </a:srgbClr>
          </a:solidFill>
        </p:spPr>
        <p:txBody>
          <a:bodyPr wrap="square" lIns="0" tIns="0" rIns="0" bIns="0" rtlCol="0"/>
          <a:lstStyle/>
          <a:p>
            <a:endParaRPr/>
          </a:p>
        </p:txBody>
      </p:sp>
      <p:grpSp>
        <p:nvGrpSpPr>
          <p:cNvPr id="4" name="object 4"/>
          <p:cNvGrpSpPr/>
          <p:nvPr/>
        </p:nvGrpSpPr>
        <p:grpSpPr>
          <a:xfrm>
            <a:off x="0" y="4370832"/>
            <a:ext cx="2386711" cy="2248153"/>
            <a:chOff x="0" y="4370832"/>
            <a:chExt cx="2386711" cy="2248153"/>
          </a:xfrm>
        </p:grpSpPr>
        <p:sp>
          <p:nvSpPr>
            <p:cNvPr id="5" name="object 5"/>
            <p:cNvSpPr/>
            <p:nvPr/>
          </p:nvSpPr>
          <p:spPr>
            <a:xfrm>
              <a:off x="0" y="4600955"/>
              <a:ext cx="1014094" cy="2018030"/>
            </a:xfrm>
            <a:custGeom>
              <a:avLst/>
              <a:gdLst/>
              <a:ahLst/>
              <a:cxnLst/>
              <a:rect l="l" t="t" r="r" b="b"/>
              <a:pathLst>
                <a:path w="1014094" h="2018029">
                  <a:moveTo>
                    <a:pt x="1014056" y="1370545"/>
                  </a:moveTo>
                  <a:lnTo>
                    <a:pt x="832510" y="1189012"/>
                  </a:lnTo>
                  <a:lnTo>
                    <a:pt x="1013460" y="1008888"/>
                  </a:lnTo>
                  <a:lnTo>
                    <a:pt x="0" y="0"/>
                  </a:lnTo>
                  <a:lnTo>
                    <a:pt x="0" y="2017776"/>
                  </a:lnTo>
                  <a:lnTo>
                    <a:pt x="488391" y="1531594"/>
                  </a:lnTo>
                  <a:lnTo>
                    <a:pt x="670699" y="1713890"/>
                  </a:lnTo>
                  <a:lnTo>
                    <a:pt x="1014056" y="1370545"/>
                  </a:lnTo>
                  <a:close/>
                </a:path>
              </a:pathLst>
            </a:custGeom>
            <a:solidFill>
              <a:srgbClr val="4471C4">
                <a:alpha val="30195"/>
              </a:srgbClr>
            </a:solidFill>
          </p:spPr>
          <p:txBody>
            <a:bodyPr wrap="square" lIns="0" tIns="0" rIns="0" bIns="0" rtlCol="0"/>
            <a:lstStyle/>
            <a:p>
              <a:endParaRPr/>
            </a:p>
          </p:txBody>
        </p:sp>
        <p:sp>
          <p:nvSpPr>
            <p:cNvPr id="6" name="object 6"/>
            <p:cNvSpPr/>
            <p:nvPr/>
          </p:nvSpPr>
          <p:spPr>
            <a:xfrm>
              <a:off x="1050036" y="4370832"/>
              <a:ext cx="1336675" cy="1336675"/>
            </a:xfrm>
            <a:custGeom>
              <a:avLst/>
              <a:gdLst/>
              <a:ahLst/>
              <a:cxnLst/>
              <a:rect l="l" t="t" r="r" b="b"/>
              <a:pathLst>
                <a:path w="1336675" h="1336675">
                  <a:moveTo>
                    <a:pt x="668274" y="0"/>
                  </a:moveTo>
                  <a:lnTo>
                    <a:pt x="620550" y="1678"/>
                  </a:lnTo>
                  <a:lnTo>
                    <a:pt x="573732" y="6636"/>
                  </a:lnTo>
                  <a:lnTo>
                    <a:pt x="527932" y="14762"/>
                  </a:lnTo>
                  <a:lnTo>
                    <a:pt x="483264" y="25943"/>
                  </a:lnTo>
                  <a:lnTo>
                    <a:pt x="439840" y="40064"/>
                  </a:lnTo>
                  <a:lnTo>
                    <a:pt x="397775" y="57014"/>
                  </a:lnTo>
                  <a:lnTo>
                    <a:pt x="357180" y="76679"/>
                  </a:lnTo>
                  <a:lnTo>
                    <a:pt x="318169" y="98946"/>
                  </a:lnTo>
                  <a:lnTo>
                    <a:pt x="280855" y="123702"/>
                  </a:lnTo>
                  <a:lnTo>
                    <a:pt x="245352" y="150834"/>
                  </a:lnTo>
                  <a:lnTo>
                    <a:pt x="211772" y="180228"/>
                  </a:lnTo>
                  <a:lnTo>
                    <a:pt x="180228" y="211772"/>
                  </a:lnTo>
                  <a:lnTo>
                    <a:pt x="150834" y="245352"/>
                  </a:lnTo>
                  <a:lnTo>
                    <a:pt x="123702" y="280855"/>
                  </a:lnTo>
                  <a:lnTo>
                    <a:pt x="98946" y="318169"/>
                  </a:lnTo>
                  <a:lnTo>
                    <a:pt x="76679" y="357180"/>
                  </a:lnTo>
                  <a:lnTo>
                    <a:pt x="57014" y="397775"/>
                  </a:lnTo>
                  <a:lnTo>
                    <a:pt x="40064" y="439840"/>
                  </a:lnTo>
                  <a:lnTo>
                    <a:pt x="25943" y="483264"/>
                  </a:lnTo>
                  <a:lnTo>
                    <a:pt x="14762" y="527932"/>
                  </a:lnTo>
                  <a:lnTo>
                    <a:pt x="6636" y="573732"/>
                  </a:lnTo>
                  <a:lnTo>
                    <a:pt x="1678" y="620550"/>
                  </a:lnTo>
                  <a:lnTo>
                    <a:pt x="0" y="668274"/>
                  </a:lnTo>
                  <a:lnTo>
                    <a:pt x="1678" y="715997"/>
                  </a:lnTo>
                  <a:lnTo>
                    <a:pt x="6636" y="762815"/>
                  </a:lnTo>
                  <a:lnTo>
                    <a:pt x="14762" y="808615"/>
                  </a:lnTo>
                  <a:lnTo>
                    <a:pt x="25943" y="853283"/>
                  </a:lnTo>
                  <a:lnTo>
                    <a:pt x="40064" y="896707"/>
                  </a:lnTo>
                  <a:lnTo>
                    <a:pt x="57014" y="938772"/>
                  </a:lnTo>
                  <a:lnTo>
                    <a:pt x="76679" y="979367"/>
                  </a:lnTo>
                  <a:lnTo>
                    <a:pt x="98946" y="1018378"/>
                  </a:lnTo>
                  <a:lnTo>
                    <a:pt x="123702" y="1055692"/>
                  </a:lnTo>
                  <a:lnTo>
                    <a:pt x="150834" y="1091195"/>
                  </a:lnTo>
                  <a:lnTo>
                    <a:pt x="180228" y="1124775"/>
                  </a:lnTo>
                  <a:lnTo>
                    <a:pt x="211772" y="1156319"/>
                  </a:lnTo>
                  <a:lnTo>
                    <a:pt x="245352" y="1185713"/>
                  </a:lnTo>
                  <a:lnTo>
                    <a:pt x="280855" y="1212845"/>
                  </a:lnTo>
                  <a:lnTo>
                    <a:pt x="318169" y="1237601"/>
                  </a:lnTo>
                  <a:lnTo>
                    <a:pt x="357180" y="1259868"/>
                  </a:lnTo>
                  <a:lnTo>
                    <a:pt x="397775" y="1279533"/>
                  </a:lnTo>
                  <a:lnTo>
                    <a:pt x="439840" y="1296483"/>
                  </a:lnTo>
                  <a:lnTo>
                    <a:pt x="483264" y="1310604"/>
                  </a:lnTo>
                  <a:lnTo>
                    <a:pt x="527932" y="1321785"/>
                  </a:lnTo>
                  <a:lnTo>
                    <a:pt x="573732" y="1329911"/>
                  </a:lnTo>
                  <a:lnTo>
                    <a:pt x="620550" y="1334869"/>
                  </a:lnTo>
                  <a:lnTo>
                    <a:pt x="668274" y="1336548"/>
                  </a:lnTo>
                  <a:lnTo>
                    <a:pt x="715997" y="1334869"/>
                  </a:lnTo>
                  <a:lnTo>
                    <a:pt x="762815" y="1329911"/>
                  </a:lnTo>
                  <a:lnTo>
                    <a:pt x="808615" y="1321785"/>
                  </a:lnTo>
                  <a:lnTo>
                    <a:pt x="853283" y="1310604"/>
                  </a:lnTo>
                  <a:lnTo>
                    <a:pt x="896707" y="1296483"/>
                  </a:lnTo>
                  <a:lnTo>
                    <a:pt x="938772" y="1279533"/>
                  </a:lnTo>
                  <a:lnTo>
                    <a:pt x="979367" y="1259868"/>
                  </a:lnTo>
                  <a:lnTo>
                    <a:pt x="1018378" y="1237601"/>
                  </a:lnTo>
                  <a:lnTo>
                    <a:pt x="1055692" y="1212845"/>
                  </a:lnTo>
                  <a:lnTo>
                    <a:pt x="1091195" y="1185713"/>
                  </a:lnTo>
                  <a:lnTo>
                    <a:pt x="1124775" y="1156319"/>
                  </a:lnTo>
                  <a:lnTo>
                    <a:pt x="1156319" y="1124775"/>
                  </a:lnTo>
                  <a:lnTo>
                    <a:pt x="1185713" y="1091195"/>
                  </a:lnTo>
                  <a:lnTo>
                    <a:pt x="1212845" y="1055692"/>
                  </a:lnTo>
                  <a:lnTo>
                    <a:pt x="1237601" y="1018378"/>
                  </a:lnTo>
                  <a:lnTo>
                    <a:pt x="1259868" y="979367"/>
                  </a:lnTo>
                  <a:lnTo>
                    <a:pt x="1279533" y="938772"/>
                  </a:lnTo>
                  <a:lnTo>
                    <a:pt x="1296483" y="896707"/>
                  </a:lnTo>
                  <a:lnTo>
                    <a:pt x="1310604" y="853283"/>
                  </a:lnTo>
                  <a:lnTo>
                    <a:pt x="1321785" y="808615"/>
                  </a:lnTo>
                  <a:lnTo>
                    <a:pt x="1329911" y="762815"/>
                  </a:lnTo>
                  <a:lnTo>
                    <a:pt x="1334869" y="715997"/>
                  </a:lnTo>
                  <a:lnTo>
                    <a:pt x="1336547" y="668274"/>
                  </a:lnTo>
                  <a:lnTo>
                    <a:pt x="1334869" y="620550"/>
                  </a:lnTo>
                  <a:lnTo>
                    <a:pt x="1329911" y="573732"/>
                  </a:lnTo>
                  <a:lnTo>
                    <a:pt x="1321785" y="527932"/>
                  </a:lnTo>
                  <a:lnTo>
                    <a:pt x="1310604" y="483264"/>
                  </a:lnTo>
                  <a:lnTo>
                    <a:pt x="1296483" y="439840"/>
                  </a:lnTo>
                  <a:lnTo>
                    <a:pt x="1279533" y="397775"/>
                  </a:lnTo>
                  <a:lnTo>
                    <a:pt x="1259868" y="357180"/>
                  </a:lnTo>
                  <a:lnTo>
                    <a:pt x="1237601" y="318169"/>
                  </a:lnTo>
                  <a:lnTo>
                    <a:pt x="1212845" y="280855"/>
                  </a:lnTo>
                  <a:lnTo>
                    <a:pt x="1185713" y="245352"/>
                  </a:lnTo>
                  <a:lnTo>
                    <a:pt x="1156319" y="211772"/>
                  </a:lnTo>
                  <a:lnTo>
                    <a:pt x="1124775" y="180228"/>
                  </a:lnTo>
                  <a:lnTo>
                    <a:pt x="1091195" y="150834"/>
                  </a:lnTo>
                  <a:lnTo>
                    <a:pt x="1055692" y="123702"/>
                  </a:lnTo>
                  <a:lnTo>
                    <a:pt x="1018378" y="98946"/>
                  </a:lnTo>
                  <a:lnTo>
                    <a:pt x="979367" y="76679"/>
                  </a:lnTo>
                  <a:lnTo>
                    <a:pt x="938772" y="57014"/>
                  </a:lnTo>
                  <a:lnTo>
                    <a:pt x="896707" y="40064"/>
                  </a:lnTo>
                  <a:lnTo>
                    <a:pt x="853283" y="25943"/>
                  </a:lnTo>
                  <a:lnTo>
                    <a:pt x="808615" y="14762"/>
                  </a:lnTo>
                  <a:lnTo>
                    <a:pt x="762815" y="6636"/>
                  </a:lnTo>
                  <a:lnTo>
                    <a:pt x="715997" y="1678"/>
                  </a:lnTo>
                  <a:lnTo>
                    <a:pt x="668274" y="0"/>
                  </a:lnTo>
                  <a:close/>
                </a:path>
              </a:pathLst>
            </a:custGeom>
            <a:solidFill>
              <a:srgbClr val="FFC000"/>
            </a:solidFill>
          </p:spPr>
          <p:txBody>
            <a:bodyPr wrap="square" lIns="0" tIns="0" rIns="0" bIns="0" rtlCol="0"/>
            <a:lstStyle/>
            <a:p>
              <a:endParaRPr/>
            </a:p>
          </p:txBody>
        </p:sp>
        <p:sp>
          <p:nvSpPr>
            <p:cNvPr id="7" name="object 7"/>
            <p:cNvSpPr/>
            <p:nvPr/>
          </p:nvSpPr>
          <p:spPr>
            <a:xfrm>
              <a:off x="1412963" y="4698034"/>
              <a:ext cx="599440" cy="700405"/>
            </a:xfrm>
            <a:custGeom>
              <a:avLst/>
              <a:gdLst/>
              <a:ahLst/>
              <a:cxnLst/>
              <a:rect l="l" t="t" r="r" b="b"/>
              <a:pathLst>
                <a:path w="599439" h="700404">
                  <a:moveTo>
                    <a:pt x="231838" y="450100"/>
                  </a:moveTo>
                  <a:lnTo>
                    <a:pt x="228727" y="441769"/>
                  </a:lnTo>
                  <a:lnTo>
                    <a:pt x="226466" y="433197"/>
                  </a:lnTo>
                  <a:lnTo>
                    <a:pt x="225044" y="424434"/>
                  </a:lnTo>
                  <a:lnTo>
                    <a:pt x="224485" y="415569"/>
                  </a:lnTo>
                  <a:lnTo>
                    <a:pt x="224663" y="408343"/>
                  </a:lnTo>
                  <a:lnTo>
                    <a:pt x="225412" y="401180"/>
                  </a:lnTo>
                  <a:lnTo>
                    <a:pt x="226707" y="394081"/>
                  </a:lnTo>
                  <a:lnTo>
                    <a:pt x="228561" y="387108"/>
                  </a:lnTo>
                  <a:lnTo>
                    <a:pt x="210921" y="382079"/>
                  </a:lnTo>
                  <a:lnTo>
                    <a:pt x="194767" y="373761"/>
                  </a:lnTo>
                  <a:lnTo>
                    <a:pt x="180555" y="362445"/>
                  </a:lnTo>
                  <a:lnTo>
                    <a:pt x="168719" y="348424"/>
                  </a:lnTo>
                  <a:lnTo>
                    <a:pt x="142582" y="355307"/>
                  </a:lnTo>
                  <a:lnTo>
                    <a:pt x="121831" y="371132"/>
                  </a:lnTo>
                  <a:lnTo>
                    <a:pt x="108534" y="393598"/>
                  </a:lnTo>
                  <a:lnTo>
                    <a:pt x="104736" y="420370"/>
                  </a:lnTo>
                  <a:lnTo>
                    <a:pt x="111607" y="446519"/>
                  </a:lnTo>
                  <a:lnTo>
                    <a:pt x="127431" y="467283"/>
                  </a:lnTo>
                  <a:lnTo>
                    <a:pt x="149885" y="480593"/>
                  </a:lnTo>
                  <a:lnTo>
                    <a:pt x="176644" y="484390"/>
                  </a:lnTo>
                  <a:lnTo>
                    <a:pt x="193370" y="481291"/>
                  </a:lnTo>
                  <a:lnTo>
                    <a:pt x="208597" y="474268"/>
                  </a:lnTo>
                  <a:lnTo>
                    <a:pt x="221640" y="463727"/>
                  </a:lnTo>
                  <a:lnTo>
                    <a:pt x="231838" y="450100"/>
                  </a:lnTo>
                  <a:close/>
                </a:path>
                <a:path w="599439" h="700404">
                  <a:moveTo>
                    <a:pt x="301663" y="258813"/>
                  </a:moveTo>
                  <a:lnTo>
                    <a:pt x="282536" y="239712"/>
                  </a:lnTo>
                  <a:lnTo>
                    <a:pt x="258406" y="229768"/>
                  </a:lnTo>
                  <a:lnTo>
                    <a:pt x="232308" y="229616"/>
                  </a:lnTo>
                  <a:lnTo>
                    <a:pt x="207289" y="239852"/>
                  </a:lnTo>
                  <a:lnTo>
                    <a:pt x="188188" y="258991"/>
                  </a:lnTo>
                  <a:lnTo>
                    <a:pt x="178257" y="283133"/>
                  </a:lnTo>
                  <a:lnTo>
                    <a:pt x="178104" y="309245"/>
                  </a:lnTo>
                  <a:lnTo>
                    <a:pt x="188328" y="334276"/>
                  </a:lnTo>
                  <a:lnTo>
                    <a:pt x="198234" y="346036"/>
                  </a:lnTo>
                  <a:lnTo>
                    <a:pt x="210350" y="355168"/>
                  </a:lnTo>
                  <a:lnTo>
                    <a:pt x="224205" y="361391"/>
                  </a:lnTo>
                  <a:lnTo>
                    <a:pt x="239268" y="364401"/>
                  </a:lnTo>
                  <a:lnTo>
                    <a:pt x="242620" y="359270"/>
                  </a:lnTo>
                  <a:lnTo>
                    <a:pt x="246443" y="354444"/>
                  </a:lnTo>
                  <a:lnTo>
                    <a:pt x="286753" y="327088"/>
                  </a:lnTo>
                  <a:lnTo>
                    <a:pt x="300697" y="323481"/>
                  </a:lnTo>
                  <a:lnTo>
                    <a:pt x="298399" y="316318"/>
                  </a:lnTo>
                  <a:lnTo>
                    <a:pt x="296710" y="309003"/>
                  </a:lnTo>
                  <a:lnTo>
                    <a:pt x="295643" y="301574"/>
                  </a:lnTo>
                  <a:lnTo>
                    <a:pt x="295186" y="294068"/>
                  </a:lnTo>
                  <a:lnTo>
                    <a:pt x="295503" y="285038"/>
                  </a:lnTo>
                  <a:lnTo>
                    <a:pt x="296697" y="276123"/>
                  </a:lnTo>
                  <a:lnTo>
                    <a:pt x="298754" y="267360"/>
                  </a:lnTo>
                  <a:lnTo>
                    <a:pt x="301663" y="258813"/>
                  </a:lnTo>
                  <a:close/>
                </a:path>
                <a:path w="599439" h="700404">
                  <a:moveTo>
                    <a:pt x="309333" y="562483"/>
                  </a:moveTo>
                  <a:lnTo>
                    <a:pt x="301828" y="520344"/>
                  </a:lnTo>
                  <a:lnTo>
                    <a:pt x="302691" y="512737"/>
                  </a:lnTo>
                  <a:lnTo>
                    <a:pt x="304457" y="505333"/>
                  </a:lnTo>
                  <a:lnTo>
                    <a:pt x="287629" y="501408"/>
                  </a:lnTo>
                  <a:lnTo>
                    <a:pt x="271957" y="494474"/>
                  </a:lnTo>
                  <a:lnTo>
                    <a:pt x="257835" y="484759"/>
                  </a:lnTo>
                  <a:lnTo>
                    <a:pt x="245656" y="472478"/>
                  </a:lnTo>
                  <a:lnTo>
                    <a:pt x="233413" y="485546"/>
                  </a:lnTo>
                  <a:lnTo>
                    <a:pt x="219011" y="495922"/>
                  </a:lnTo>
                  <a:lnTo>
                    <a:pt x="202895" y="503351"/>
                  </a:lnTo>
                  <a:lnTo>
                    <a:pt x="185496" y="507568"/>
                  </a:lnTo>
                  <a:lnTo>
                    <a:pt x="182333" y="534428"/>
                  </a:lnTo>
                  <a:lnTo>
                    <a:pt x="189445" y="559549"/>
                  </a:lnTo>
                  <a:lnTo>
                    <a:pt x="205460" y="580161"/>
                  </a:lnTo>
                  <a:lnTo>
                    <a:pt x="228981" y="593509"/>
                  </a:lnTo>
                  <a:lnTo>
                    <a:pt x="252247" y="596874"/>
                  </a:lnTo>
                  <a:lnTo>
                    <a:pt x="274675" y="592328"/>
                  </a:lnTo>
                  <a:lnTo>
                    <a:pt x="294347" y="580618"/>
                  </a:lnTo>
                  <a:lnTo>
                    <a:pt x="309333" y="562483"/>
                  </a:lnTo>
                  <a:close/>
                </a:path>
                <a:path w="599439" h="700404">
                  <a:moveTo>
                    <a:pt x="375640" y="447852"/>
                  </a:moveTo>
                  <a:lnTo>
                    <a:pt x="372541" y="439521"/>
                  </a:lnTo>
                  <a:lnTo>
                    <a:pt x="370268" y="430949"/>
                  </a:lnTo>
                  <a:lnTo>
                    <a:pt x="368820" y="422198"/>
                  </a:lnTo>
                  <a:lnTo>
                    <a:pt x="368211" y="413321"/>
                  </a:lnTo>
                  <a:lnTo>
                    <a:pt x="368414" y="405752"/>
                  </a:lnTo>
                  <a:lnTo>
                    <a:pt x="369252" y="398233"/>
                  </a:lnTo>
                  <a:lnTo>
                    <a:pt x="370700" y="390804"/>
                  </a:lnTo>
                  <a:lnTo>
                    <a:pt x="372770" y="383514"/>
                  </a:lnTo>
                  <a:lnTo>
                    <a:pt x="355079" y="378841"/>
                  </a:lnTo>
                  <a:lnTo>
                    <a:pt x="338810" y="370865"/>
                  </a:lnTo>
                  <a:lnTo>
                    <a:pt x="324396" y="359892"/>
                  </a:lnTo>
                  <a:lnTo>
                    <a:pt x="312293" y="346176"/>
                  </a:lnTo>
                  <a:lnTo>
                    <a:pt x="286169" y="353161"/>
                  </a:lnTo>
                  <a:lnTo>
                    <a:pt x="265480" y="369062"/>
                  </a:lnTo>
                  <a:lnTo>
                    <a:pt x="252260" y="391579"/>
                  </a:lnTo>
                  <a:lnTo>
                    <a:pt x="248551" y="418363"/>
                  </a:lnTo>
                  <a:lnTo>
                    <a:pt x="255536" y="444487"/>
                  </a:lnTo>
                  <a:lnTo>
                    <a:pt x="271424" y="465201"/>
                  </a:lnTo>
                  <a:lnTo>
                    <a:pt x="293928" y="478421"/>
                  </a:lnTo>
                  <a:lnTo>
                    <a:pt x="320700" y="482130"/>
                  </a:lnTo>
                  <a:lnTo>
                    <a:pt x="337350" y="478980"/>
                  </a:lnTo>
                  <a:lnTo>
                    <a:pt x="352501" y="471944"/>
                  </a:lnTo>
                  <a:lnTo>
                    <a:pt x="365480" y="461441"/>
                  </a:lnTo>
                  <a:lnTo>
                    <a:pt x="375640" y="447852"/>
                  </a:lnTo>
                  <a:close/>
                </a:path>
                <a:path w="599439" h="700404">
                  <a:moveTo>
                    <a:pt x="388213" y="632548"/>
                  </a:moveTo>
                  <a:lnTo>
                    <a:pt x="388150" y="628802"/>
                  </a:lnTo>
                  <a:lnTo>
                    <a:pt x="387781" y="625068"/>
                  </a:lnTo>
                  <a:lnTo>
                    <a:pt x="387540" y="618363"/>
                  </a:lnTo>
                  <a:lnTo>
                    <a:pt x="369138" y="615073"/>
                  </a:lnTo>
                  <a:lnTo>
                    <a:pt x="351929" y="608241"/>
                  </a:lnTo>
                  <a:lnTo>
                    <a:pt x="336435" y="598106"/>
                  </a:lnTo>
                  <a:lnTo>
                    <a:pt x="323151" y="584949"/>
                  </a:lnTo>
                  <a:lnTo>
                    <a:pt x="308800" y="599884"/>
                  </a:lnTo>
                  <a:lnTo>
                    <a:pt x="291680" y="611098"/>
                  </a:lnTo>
                  <a:lnTo>
                    <a:pt x="272503" y="618223"/>
                  </a:lnTo>
                  <a:lnTo>
                    <a:pt x="251968" y="620915"/>
                  </a:lnTo>
                  <a:lnTo>
                    <a:pt x="251968" y="627227"/>
                  </a:lnTo>
                  <a:lnTo>
                    <a:pt x="255549" y="654075"/>
                  </a:lnTo>
                  <a:lnTo>
                    <a:pt x="268681" y="676668"/>
                  </a:lnTo>
                  <a:lnTo>
                    <a:pt x="289331" y="692683"/>
                  </a:lnTo>
                  <a:lnTo>
                    <a:pt x="315442" y="699795"/>
                  </a:lnTo>
                  <a:lnTo>
                    <a:pt x="342265" y="696214"/>
                  </a:lnTo>
                  <a:lnTo>
                    <a:pt x="364845" y="683069"/>
                  </a:lnTo>
                  <a:lnTo>
                    <a:pt x="380860" y="662419"/>
                  </a:lnTo>
                  <a:lnTo>
                    <a:pt x="387959" y="636295"/>
                  </a:lnTo>
                  <a:lnTo>
                    <a:pt x="388213" y="632548"/>
                  </a:lnTo>
                  <a:close/>
                </a:path>
                <a:path w="599439" h="700404">
                  <a:moveTo>
                    <a:pt x="428523" y="25641"/>
                  </a:moveTo>
                  <a:lnTo>
                    <a:pt x="409359" y="0"/>
                  </a:lnTo>
                  <a:lnTo>
                    <a:pt x="398018" y="9944"/>
                  </a:lnTo>
                  <a:lnTo>
                    <a:pt x="387553" y="20764"/>
                  </a:lnTo>
                  <a:lnTo>
                    <a:pt x="377990" y="32410"/>
                  </a:lnTo>
                  <a:lnTo>
                    <a:pt x="369404" y="44831"/>
                  </a:lnTo>
                  <a:lnTo>
                    <a:pt x="351434" y="47256"/>
                  </a:lnTo>
                  <a:lnTo>
                    <a:pt x="351434" y="78803"/>
                  </a:lnTo>
                  <a:lnTo>
                    <a:pt x="347014" y="90093"/>
                  </a:lnTo>
                  <a:lnTo>
                    <a:pt x="343204" y="101612"/>
                  </a:lnTo>
                  <a:lnTo>
                    <a:pt x="340017" y="113309"/>
                  </a:lnTo>
                  <a:lnTo>
                    <a:pt x="337451" y="125158"/>
                  </a:lnTo>
                  <a:lnTo>
                    <a:pt x="328002" y="118376"/>
                  </a:lnTo>
                  <a:lnTo>
                    <a:pt x="317804" y="112864"/>
                  </a:lnTo>
                  <a:lnTo>
                    <a:pt x="306984" y="108712"/>
                  </a:lnTo>
                  <a:lnTo>
                    <a:pt x="295668" y="105981"/>
                  </a:lnTo>
                  <a:lnTo>
                    <a:pt x="292696" y="105676"/>
                  </a:lnTo>
                  <a:lnTo>
                    <a:pt x="289775" y="105003"/>
                  </a:lnTo>
                  <a:lnTo>
                    <a:pt x="334492" y="82842"/>
                  </a:lnTo>
                  <a:lnTo>
                    <a:pt x="351434" y="78803"/>
                  </a:lnTo>
                  <a:lnTo>
                    <a:pt x="351434" y="47256"/>
                  </a:lnTo>
                  <a:lnTo>
                    <a:pt x="340448" y="48729"/>
                  </a:lnTo>
                  <a:lnTo>
                    <a:pt x="312381" y="56438"/>
                  </a:lnTo>
                  <a:lnTo>
                    <a:pt x="285584" y="67805"/>
                  </a:lnTo>
                  <a:lnTo>
                    <a:pt x="260438" y="82715"/>
                  </a:lnTo>
                  <a:lnTo>
                    <a:pt x="258711" y="80264"/>
                  </a:lnTo>
                  <a:lnTo>
                    <a:pt x="257340" y="77571"/>
                  </a:lnTo>
                  <a:lnTo>
                    <a:pt x="256362" y="74726"/>
                  </a:lnTo>
                  <a:lnTo>
                    <a:pt x="250672" y="62001"/>
                  </a:lnTo>
                  <a:lnTo>
                    <a:pt x="244716" y="53555"/>
                  </a:lnTo>
                  <a:lnTo>
                    <a:pt x="241757" y="49352"/>
                  </a:lnTo>
                  <a:lnTo>
                    <a:pt x="230149" y="36855"/>
                  </a:lnTo>
                  <a:lnTo>
                    <a:pt x="216420" y="24574"/>
                  </a:lnTo>
                  <a:lnTo>
                    <a:pt x="187337" y="10287"/>
                  </a:lnTo>
                  <a:lnTo>
                    <a:pt x="156794" y="6896"/>
                  </a:lnTo>
                  <a:lnTo>
                    <a:pt x="132664" y="8902"/>
                  </a:lnTo>
                  <a:lnTo>
                    <a:pt x="122872" y="10795"/>
                  </a:lnTo>
                  <a:lnTo>
                    <a:pt x="124244" y="21983"/>
                  </a:lnTo>
                  <a:lnTo>
                    <a:pt x="126911" y="32918"/>
                  </a:lnTo>
                  <a:lnTo>
                    <a:pt x="130835" y="43484"/>
                  </a:lnTo>
                  <a:lnTo>
                    <a:pt x="135966" y="53555"/>
                  </a:lnTo>
                  <a:lnTo>
                    <a:pt x="129857" y="53492"/>
                  </a:lnTo>
                  <a:lnTo>
                    <a:pt x="71920" y="74968"/>
                  </a:lnTo>
                  <a:lnTo>
                    <a:pt x="34493" y="106172"/>
                  </a:lnTo>
                  <a:lnTo>
                    <a:pt x="9245" y="135013"/>
                  </a:lnTo>
                  <a:lnTo>
                    <a:pt x="0" y="147701"/>
                  </a:lnTo>
                  <a:lnTo>
                    <a:pt x="6299" y="154127"/>
                  </a:lnTo>
                  <a:lnTo>
                    <a:pt x="23825" y="168783"/>
                  </a:lnTo>
                  <a:lnTo>
                    <a:pt x="50482" y="184797"/>
                  </a:lnTo>
                  <a:lnTo>
                    <a:pt x="84201" y="195262"/>
                  </a:lnTo>
                  <a:lnTo>
                    <a:pt x="83553" y="195948"/>
                  </a:lnTo>
                  <a:lnTo>
                    <a:pt x="82931" y="196672"/>
                  </a:lnTo>
                  <a:lnTo>
                    <a:pt x="82359" y="197421"/>
                  </a:lnTo>
                  <a:lnTo>
                    <a:pt x="52311" y="253149"/>
                  </a:lnTo>
                  <a:lnTo>
                    <a:pt x="43218" y="306946"/>
                  </a:lnTo>
                  <a:lnTo>
                    <a:pt x="45085" y="347497"/>
                  </a:lnTo>
                  <a:lnTo>
                    <a:pt x="47929" y="363524"/>
                  </a:lnTo>
                  <a:lnTo>
                    <a:pt x="61366" y="363524"/>
                  </a:lnTo>
                  <a:lnTo>
                    <a:pt x="74764" y="362686"/>
                  </a:lnTo>
                  <a:lnTo>
                    <a:pt x="88087" y="361035"/>
                  </a:lnTo>
                  <a:lnTo>
                    <a:pt x="101295" y="358571"/>
                  </a:lnTo>
                  <a:lnTo>
                    <a:pt x="102971" y="356489"/>
                  </a:lnTo>
                  <a:lnTo>
                    <a:pt x="104736" y="354418"/>
                  </a:lnTo>
                  <a:lnTo>
                    <a:pt x="143256" y="329399"/>
                  </a:lnTo>
                  <a:lnTo>
                    <a:pt x="157454" y="325882"/>
                  </a:lnTo>
                  <a:lnTo>
                    <a:pt x="152742" y="289712"/>
                  </a:lnTo>
                  <a:lnTo>
                    <a:pt x="183197" y="227672"/>
                  </a:lnTo>
                  <a:lnTo>
                    <a:pt x="221653" y="207213"/>
                  </a:lnTo>
                  <a:lnTo>
                    <a:pt x="243179" y="204381"/>
                  </a:lnTo>
                  <a:lnTo>
                    <a:pt x="244703" y="204381"/>
                  </a:lnTo>
                  <a:lnTo>
                    <a:pt x="264363" y="206552"/>
                  </a:lnTo>
                  <a:lnTo>
                    <a:pt x="282892" y="212788"/>
                  </a:lnTo>
                  <a:lnTo>
                    <a:pt x="299694" y="222821"/>
                  </a:lnTo>
                  <a:lnTo>
                    <a:pt x="314121" y="236347"/>
                  </a:lnTo>
                  <a:lnTo>
                    <a:pt x="324573" y="224955"/>
                  </a:lnTo>
                  <a:lnTo>
                    <a:pt x="336702" y="215519"/>
                  </a:lnTo>
                  <a:lnTo>
                    <a:pt x="350215" y="208229"/>
                  </a:lnTo>
                  <a:lnTo>
                    <a:pt x="361556" y="204381"/>
                  </a:lnTo>
                  <a:lnTo>
                    <a:pt x="364858" y="203263"/>
                  </a:lnTo>
                  <a:lnTo>
                    <a:pt x="362546" y="195465"/>
                  </a:lnTo>
                  <a:lnTo>
                    <a:pt x="361340" y="187401"/>
                  </a:lnTo>
                  <a:lnTo>
                    <a:pt x="361264" y="179273"/>
                  </a:lnTo>
                  <a:lnTo>
                    <a:pt x="361505" y="171119"/>
                  </a:lnTo>
                  <a:lnTo>
                    <a:pt x="362483" y="163042"/>
                  </a:lnTo>
                  <a:lnTo>
                    <a:pt x="364185" y="155092"/>
                  </a:lnTo>
                  <a:lnTo>
                    <a:pt x="366610" y="147307"/>
                  </a:lnTo>
                  <a:lnTo>
                    <a:pt x="372173" y="125158"/>
                  </a:lnTo>
                  <a:lnTo>
                    <a:pt x="379780" y="94818"/>
                  </a:lnTo>
                  <a:lnTo>
                    <a:pt x="388378" y="78803"/>
                  </a:lnTo>
                  <a:lnTo>
                    <a:pt x="399999" y="57150"/>
                  </a:lnTo>
                  <a:lnTo>
                    <a:pt x="418998" y="34137"/>
                  </a:lnTo>
                  <a:lnTo>
                    <a:pt x="428523" y="25641"/>
                  </a:lnTo>
                  <a:close/>
                </a:path>
                <a:path w="599439" h="700404">
                  <a:moveTo>
                    <a:pt x="446100" y="326593"/>
                  </a:moveTo>
                  <a:lnTo>
                    <a:pt x="438619" y="284187"/>
                  </a:lnTo>
                  <a:lnTo>
                    <a:pt x="439483" y="276567"/>
                  </a:lnTo>
                  <a:lnTo>
                    <a:pt x="441236" y="269125"/>
                  </a:lnTo>
                  <a:lnTo>
                    <a:pt x="421259" y="264083"/>
                  </a:lnTo>
                  <a:lnTo>
                    <a:pt x="403098" y="254876"/>
                  </a:lnTo>
                  <a:lnTo>
                    <a:pt x="387388" y="241922"/>
                  </a:lnTo>
                  <a:lnTo>
                    <a:pt x="374764" y="225640"/>
                  </a:lnTo>
                  <a:lnTo>
                    <a:pt x="349681" y="235712"/>
                  </a:lnTo>
                  <a:lnTo>
                    <a:pt x="331050" y="254000"/>
                  </a:lnTo>
                  <a:lnTo>
                    <a:pt x="320636" y="277939"/>
                  </a:lnTo>
                  <a:lnTo>
                    <a:pt x="320179" y="304977"/>
                  </a:lnTo>
                  <a:lnTo>
                    <a:pt x="330250" y="330073"/>
                  </a:lnTo>
                  <a:lnTo>
                    <a:pt x="348526" y="348716"/>
                  </a:lnTo>
                  <a:lnTo>
                    <a:pt x="372452" y="359130"/>
                  </a:lnTo>
                  <a:lnTo>
                    <a:pt x="399478" y="359587"/>
                  </a:lnTo>
                  <a:lnTo>
                    <a:pt x="413639" y="355333"/>
                  </a:lnTo>
                  <a:lnTo>
                    <a:pt x="426415" y="348221"/>
                  </a:lnTo>
                  <a:lnTo>
                    <a:pt x="437375" y="338543"/>
                  </a:lnTo>
                  <a:lnTo>
                    <a:pt x="446100" y="326593"/>
                  </a:lnTo>
                  <a:close/>
                </a:path>
                <a:path w="599439" h="700404">
                  <a:moveTo>
                    <a:pt x="462191" y="533196"/>
                  </a:moveTo>
                  <a:lnTo>
                    <a:pt x="462038" y="518287"/>
                  </a:lnTo>
                  <a:lnTo>
                    <a:pt x="460806" y="510921"/>
                  </a:lnTo>
                  <a:lnTo>
                    <a:pt x="458406" y="503897"/>
                  </a:lnTo>
                  <a:lnTo>
                    <a:pt x="438759" y="501332"/>
                  </a:lnTo>
                  <a:lnTo>
                    <a:pt x="420331" y="494715"/>
                  </a:lnTo>
                  <a:lnTo>
                    <a:pt x="403720" y="484327"/>
                  </a:lnTo>
                  <a:lnTo>
                    <a:pt x="389547" y="470484"/>
                  </a:lnTo>
                  <a:lnTo>
                    <a:pt x="385152" y="475919"/>
                  </a:lnTo>
                  <a:lnTo>
                    <a:pt x="344220" y="502246"/>
                  </a:lnTo>
                  <a:lnTo>
                    <a:pt x="329311" y="505574"/>
                  </a:lnTo>
                  <a:lnTo>
                    <a:pt x="326186" y="532434"/>
                  </a:lnTo>
                  <a:lnTo>
                    <a:pt x="333349" y="557542"/>
                  </a:lnTo>
                  <a:lnTo>
                    <a:pt x="349402" y="578116"/>
                  </a:lnTo>
                  <a:lnTo>
                    <a:pt x="372935" y="591426"/>
                  </a:lnTo>
                  <a:lnTo>
                    <a:pt x="399783" y="594550"/>
                  </a:lnTo>
                  <a:lnTo>
                    <a:pt x="424878" y="587375"/>
                  </a:lnTo>
                  <a:lnTo>
                    <a:pt x="445452" y="571322"/>
                  </a:lnTo>
                  <a:lnTo>
                    <a:pt x="458736" y="547776"/>
                  </a:lnTo>
                  <a:lnTo>
                    <a:pt x="461060" y="540651"/>
                  </a:lnTo>
                  <a:lnTo>
                    <a:pt x="462191" y="533196"/>
                  </a:lnTo>
                  <a:close/>
                </a:path>
                <a:path w="599439" h="700404">
                  <a:moveTo>
                    <a:pt x="521436" y="177914"/>
                  </a:moveTo>
                  <a:lnTo>
                    <a:pt x="516089" y="151384"/>
                  </a:lnTo>
                  <a:lnTo>
                    <a:pt x="501484" y="129705"/>
                  </a:lnTo>
                  <a:lnTo>
                    <a:pt x="479818" y="115087"/>
                  </a:lnTo>
                  <a:lnTo>
                    <a:pt x="453301" y="109740"/>
                  </a:lnTo>
                  <a:lnTo>
                    <a:pt x="426770" y="115087"/>
                  </a:lnTo>
                  <a:lnTo>
                    <a:pt x="405104" y="129705"/>
                  </a:lnTo>
                  <a:lnTo>
                    <a:pt x="390499" y="151384"/>
                  </a:lnTo>
                  <a:lnTo>
                    <a:pt x="385152" y="177914"/>
                  </a:lnTo>
                  <a:lnTo>
                    <a:pt x="390499" y="204457"/>
                  </a:lnTo>
                  <a:lnTo>
                    <a:pt x="405104" y="226136"/>
                  </a:lnTo>
                  <a:lnTo>
                    <a:pt x="426770" y="240741"/>
                  </a:lnTo>
                  <a:lnTo>
                    <a:pt x="453301" y="246100"/>
                  </a:lnTo>
                  <a:lnTo>
                    <a:pt x="479818" y="240741"/>
                  </a:lnTo>
                  <a:lnTo>
                    <a:pt x="501484" y="226136"/>
                  </a:lnTo>
                  <a:lnTo>
                    <a:pt x="516089" y="204457"/>
                  </a:lnTo>
                  <a:lnTo>
                    <a:pt x="521436" y="177914"/>
                  </a:lnTo>
                  <a:close/>
                </a:path>
                <a:path w="599439" h="700404">
                  <a:moveTo>
                    <a:pt x="528472" y="410768"/>
                  </a:moveTo>
                  <a:lnTo>
                    <a:pt x="503872" y="378358"/>
                  </a:lnTo>
                  <a:lnTo>
                    <a:pt x="487426" y="371424"/>
                  </a:lnTo>
                  <a:lnTo>
                    <a:pt x="472630" y="361442"/>
                  </a:lnTo>
                  <a:lnTo>
                    <a:pt x="459930" y="348665"/>
                  </a:lnTo>
                  <a:lnTo>
                    <a:pt x="447382" y="362038"/>
                  </a:lnTo>
                  <a:lnTo>
                    <a:pt x="432600" y="372567"/>
                  </a:lnTo>
                  <a:lnTo>
                    <a:pt x="416039" y="380009"/>
                  </a:lnTo>
                  <a:lnTo>
                    <a:pt x="398170" y="384073"/>
                  </a:lnTo>
                  <a:lnTo>
                    <a:pt x="392188" y="410476"/>
                  </a:lnTo>
                  <a:lnTo>
                    <a:pt x="396633" y="436232"/>
                  </a:lnTo>
                  <a:lnTo>
                    <a:pt x="410413" y="458444"/>
                  </a:lnTo>
                  <a:lnTo>
                    <a:pt x="432422" y="474205"/>
                  </a:lnTo>
                  <a:lnTo>
                    <a:pt x="458812" y="480187"/>
                  </a:lnTo>
                  <a:lnTo>
                    <a:pt x="484555" y="475742"/>
                  </a:lnTo>
                  <a:lnTo>
                    <a:pt x="522503" y="439940"/>
                  </a:lnTo>
                  <a:lnTo>
                    <a:pt x="528193" y="418274"/>
                  </a:lnTo>
                  <a:lnTo>
                    <a:pt x="528472" y="410768"/>
                  </a:lnTo>
                  <a:close/>
                </a:path>
                <a:path w="599439" h="700404">
                  <a:moveTo>
                    <a:pt x="598817" y="285483"/>
                  </a:moveTo>
                  <a:lnTo>
                    <a:pt x="575957" y="239623"/>
                  </a:lnTo>
                  <a:lnTo>
                    <a:pt x="540245" y="222961"/>
                  </a:lnTo>
                  <a:lnTo>
                    <a:pt x="533908" y="222681"/>
                  </a:lnTo>
                  <a:lnTo>
                    <a:pt x="521449" y="239979"/>
                  </a:lnTo>
                  <a:lnTo>
                    <a:pt x="505587" y="253809"/>
                  </a:lnTo>
                  <a:lnTo>
                    <a:pt x="487006" y="263677"/>
                  </a:lnTo>
                  <a:lnTo>
                    <a:pt x="466394" y="269125"/>
                  </a:lnTo>
                  <a:lnTo>
                    <a:pt x="463067" y="295960"/>
                  </a:lnTo>
                  <a:lnTo>
                    <a:pt x="470039" y="321119"/>
                  </a:lnTo>
                  <a:lnTo>
                    <a:pt x="485940" y="341833"/>
                  </a:lnTo>
                  <a:lnTo>
                    <a:pt x="509358" y="355320"/>
                  </a:lnTo>
                  <a:lnTo>
                    <a:pt x="536181" y="358648"/>
                  </a:lnTo>
                  <a:lnTo>
                    <a:pt x="561327" y="351663"/>
                  </a:lnTo>
                  <a:lnTo>
                    <a:pt x="582015" y="335762"/>
                  </a:lnTo>
                  <a:lnTo>
                    <a:pt x="595490" y="312318"/>
                  </a:lnTo>
                  <a:lnTo>
                    <a:pt x="598817" y="285483"/>
                  </a:lnTo>
                  <a:close/>
                </a:path>
              </a:pathLst>
            </a:custGeom>
            <a:solidFill>
              <a:srgbClr val="FFFFFF"/>
            </a:solidFill>
          </p:spPr>
          <p:txBody>
            <a:bodyPr wrap="square" lIns="0" tIns="0" rIns="0" bIns="0" rtlCol="0"/>
            <a:lstStyle/>
            <a:p>
              <a:endParaRPr dirty="0"/>
            </a:p>
          </p:txBody>
        </p:sp>
      </p:grpSp>
      <p:grpSp>
        <p:nvGrpSpPr>
          <p:cNvPr id="8" name="object 8"/>
          <p:cNvGrpSpPr/>
          <p:nvPr/>
        </p:nvGrpSpPr>
        <p:grpSpPr>
          <a:xfrm>
            <a:off x="1050036" y="2295144"/>
            <a:ext cx="1336675" cy="1336675"/>
            <a:chOff x="1050036" y="2295144"/>
            <a:chExt cx="1336675" cy="1336675"/>
          </a:xfrm>
        </p:grpSpPr>
        <p:sp>
          <p:nvSpPr>
            <p:cNvPr id="9" name="object 9"/>
            <p:cNvSpPr/>
            <p:nvPr/>
          </p:nvSpPr>
          <p:spPr>
            <a:xfrm>
              <a:off x="1050036" y="2295144"/>
              <a:ext cx="1336675" cy="1336675"/>
            </a:xfrm>
            <a:custGeom>
              <a:avLst/>
              <a:gdLst/>
              <a:ahLst/>
              <a:cxnLst/>
              <a:rect l="l" t="t" r="r" b="b"/>
              <a:pathLst>
                <a:path w="1336675" h="1336675">
                  <a:moveTo>
                    <a:pt x="668274" y="0"/>
                  </a:moveTo>
                  <a:lnTo>
                    <a:pt x="620550" y="1678"/>
                  </a:lnTo>
                  <a:lnTo>
                    <a:pt x="573732" y="6636"/>
                  </a:lnTo>
                  <a:lnTo>
                    <a:pt x="527932" y="14762"/>
                  </a:lnTo>
                  <a:lnTo>
                    <a:pt x="483264" y="25943"/>
                  </a:lnTo>
                  <a:lnTo>
                    <a:pt x="439840" y="40064"/>
                  </a:lnTo>
                  <a:lnTo>
                    <a:pt x="397775" y="57014"/>
                  </a:lnTo>
                  <a:lnTo>
                    <a:pt x="357180" y="76679"/>
                  </a:lnTo>
                  <a:lnTo>
                    <a:pt x="318169" y="98946"/>
                  </a:lnTo>
                  <a:lnTo>
                    <a:pt x="280855" y="123702"/>
                  </a:lnTo>
                  <a:lnTo>
                    <a:pt x="245352" y="150834"/>
                  </a:lnTo>
                  <a:lnTo>
                    <a:pt x="211772" y="180228"/>
                  </a:lnTo>
                  <a:lnTo>
                    <a:pt x="180228" y="211772"/>
                  </a:lnTo>
                  <a:lnTo>
                    <a:pt x="150834" y="245352"/>
                  </a:lnTo>
                  <a:lnTo>
                    <a:pt x="123702" y="280855"/>
                  </a:lnTo>
                  <a:lnTo>
                    <a:pt x="98946" y="318169"/>
                  </a:lnTo>
                  <a:lnTo>
                    <a:pt x="76679" y="357180"/>
                  </a:lnTo>
                  <a:lnTo>
                    <a:pt x="57014" y="397775"/>
                  </a:lnTo>
                  <a:lnTo>
                    <a:pt x="40064" y="439840"/>
                  </a:lnTo>
                  <a:lnTo>
                    <a:pt x="25943" y="483264"/>
                  </a:lnTo>
                  <a:lnTo>
                    <a:pt x="14762" y="527932"/>
                  </a:lnTo>
                  <a:lnTo>
                    <a:pt x="6636" y="573732"/>
                  </a:lnTo>
                  <a:lnTo>
                    <a:pt x="1678" y="620550"/>
                  </a:lnTo>
                  <a:lnTo>
                    <a:pt x="0" y="668273"/>
                  </a:lnTo>
                  <a:lnTo>
                    <a:pt x="1678" y="715997"/>
                  </a:lnTo>
                  <a:lnTo>
                    <a:pt x="6636" y="762815"/>
                  </a:lnTo>
                  <a:lnTo>
                    <a:pt x="14762" y="808615"/>
                  </a:lnTo>
                  <a:lnTo>
                    <a:pt x="25943" y="853283"/>
                  </a:lnTo>
                  <a:lnTo>
                    <a:pt x="40064" y="896707"/>
                  </a:lnTo>
                  <a:lnTo>
                    <a:pt x="57014" y="938772"/>
                  </a:lnTo>
                  <a:lnTo>
                    <a:pt x="76679" y="979367"/>
                  </a:lnTo>
                  <a:lnTo>
                    <a:pt x="98946" y="1018378"/>
                  </a:lnTo>
                  <a:lnTo>
                    <a:pt x="123702" y="1055692"/>
                  </a:lnTo>
                  <a:lnTo>
                    <a:pt x="150834" y="1091195"/>
                  </a:lnTo>
                  <a:lnTo>
                    <a:pt x="180228" y="1124775"/>
                  </a:lnTo>
                  <a:lnTo>
                    <a:pt x="211772" y="1156319"/>
                  </a:lnTo>
                  <a:lnTo>
                    <a:pt x="245352" y="1185713"/>
                  </a:lnTo>
                  <a:lnTo>
                    <a:pt x="280855" y="1212845"/>
                  </a:lnTo>
                  <a:lnTo>
                    <a:pt x="318169" y="1237601"/>
                  </a:lnTo>
                  <a:lnTo>
                    <a:pt x="357180" y="1259868"/>
                  </a:lnTo>
                  <a:lnTo>
                    <a:pt x="397775" y="1279533"/>
                  </a:lnTo>
                  <a:lnTo>
                    <a:pt x="439840" y="1296483"/>
                  </a:lnTo>
                  <a:lnTo>
                    <a:pt x="483264" y="1310604"/>
                  </a:lnTo>
                  <a:lnTo>
                    <a:pt x="527932" y="1321785"/>
                  </a:lnTo>
                  <a:lnTo>
                    <a:pt x="573732" y="1329911"/>
                  </a:lnTo>
                  <a:lnTo>
                    <a:pt x="620550" y="1334869"/>
                  </a:lnTo>
                  <a:lnTo>
                    <a:pt x="668274" y="1336547"/>
                  </a:lnTo>
                  <a:lnTo>
                    <a:pt x="715997" y="1334869"/>
                  </a:lnTo>
                  <a:lnTo>
                    <a:pt x="762815" y="1329911"/>
                  </a:lnTo>
                  <a:lnTo>
                    <a:pt x="808615" y="1321785"/>
                  </a:lnTo>
                  <a:lnTo>
                    <a:pt x="853283" y="1310604"/>
                  </a:lnTo>
                  <a:lnTo>
                    <a:pt x="896707" y="1296483"/>
                  </a:lnTo>
                  <a:lnTo>
                    <a:pt x="938772" y="1279533"/>
                  </a:lnTo>
                  <a:lnTo>
                    <a:pt x="979367" y="1259868"/>
                  </a:lnTo>
                  <a:lnTo>
                    <a:pt x="1018378" y="1237601"/>
                  </a:lnTo>
                  <a:lnTo>
                    <a:pt x="1055692" y="1212845"/>
                  </a:lnTo>
                  <a:lnTo>
                    <a:pt x="1091195" y="1185713"/>
                  </a:lnTo>
                  <a:lnTo>
                    <a:pt x="1124775" y="1156319"/>
                  </a:lnTo>
                  <a:lnTo>
                    <a:pt x="1156319" y="1124775"/>
                  </a:lnTo>
                  <a:lnTo>
                    <a:pt x="1185713" y="1091195"/>
                  </a:lnTo>
                  <a:lnTo>
                    <a:pt x="1212845" y="1055692"/>
                  </a:lnTo>
                  <a:lnTo>
                    <a:pt x="1237601" y="1018378"/>
                  </a:lnTo>
                  <a:lnTo>
                    <a:pt x="1259868" y="979367"/>
                  </a:lnTo>
                  <a:lnTo>
                    <a:pt x="1279533" y="938772"/>
                  </a:lnTo>
                  <a:lnTo>
                    <a:pt x="1296483" y="896707"/>
                  </a:lnTo>
                  <a:lnTo>
                    <a:pt x="1310604" y="853283"/>
                  </a:lnTo>
                  <a:lnTo>
                    <a:pt x="1321785" y="808615"/>
                  </a:lnTo>
                  <a:lnTo>
                    <a:pt x="1329911" y="762815"/>
                  </a:lnTo>
                  <a:lnTo>
                    <a:pt x="1334869" y="715997"/>
                  </a:lnTo>
                  <a:lnTo>
                    <a:pt x="1336547" y="668273"/>
                  </a:lnTo>
                  <a:lnTo>
                    <a:pt x="1334869" y="620550"/>
                  </a:lnTo>
                  <a:lnTo>
                    <a:pt x="1329911" y="573732"/>
                  </a:lnTo>
                  <a:lnTo>
                    <a:pt x="1321785" y="527932"/>
                  </a:lnTo>
                  <a:lnTo>
                    <a:pt x="1310604" y="483264"/>
                  </a:lnTo>
                  <a:lnTo>
                    <a:pt x="1296483" y="439840"/>
                  </a:lnTo>
                  <a:lnTo>
                    <a:pt x="1279533" y="397775"/>
                  </a:lnTo>
                  <a:lnTo>
                    <a:pt x="1259868" y="357180"/>
                  </a:lnTo>
                  <a:lnTo>
                    <a:pt x="1237601" y="318169"/>
                  </a:lnTo>
                  <a:lnTo>
                    <a:pt x="1212845" y="280855"/>
                  </a:lnTo>
                  <a:lnTo>
                    <a:pt x="1185713" y="245352"/>
                  </a:lnTo>
                  <a:lnTo>
                    <a:pt x="1156319" y="211772"/>
                  </a:lnTo>
                  <a:lnTo>
                    <a:pt x="1124775" y="180228"/>
                  </a:lnTo>
                  <a:lnTo>
                    <a:pt x="1091195" y="150834"/>
                  </a:lnTo>
                  <a:lnTo>
                    <a:pt x="1055692" y="123702"/>
                  </a:lnTo>
                  <a:lnTo>
                    <a:pt x="1018378" y="98946"/>
                  </a:lnTo>
                  <a:lnTo>
                    <a:pt x="979367" y="76679"/>
                  </a:lnTo>
                  <a:lnTo>
                    <a:pt x="938772" y="57014"/>
                  </a:lnTo>
                  <a:lnTo>
                    <a:pt x="896707" y="40064"/>
                  </a:lnTo>
                  <a:lnTo>
                    <a:pt x="853283" y="25943"/>
                  </a:lnTo>
                  <a:lnTo>
                    <a:pt x="808615" y="14762"/>
                  </a:lnTo>
                  <a:lnTo>
                    <a:pt x="762815" y="6636"/>
                  </a:lnTo>
                  <a:lnTo>
                    <a:pt x="715997" y="1678"/>
                  </a:lnTo>
                  <a:lnTo>
                    <a:pt x="668274" y="0"/>
                  </a:lnTo>
                  <a:close/>
                </a:path>
              </a:pathLst>
            </a:custGeom>
            <a:solidFill>
              <a:srgbClr val="EC7C30"/>
            </a:solidFill>
          </p:spPr>
          <p:txBody>
            <a:bodyPr wrap="square" lIns="0" tIns="0" rIns="0" bIns="0" rtlCol="0"/>
            <a:lstStyle/>
            <a:p>
              <a:endParaRPr/>
            </a:p>
          </p:txBody>
        </p:sp>
        <p:sp>
          <p:nvSpPr>
            <p:cNvPr id="10" name="object 10"/>
            <p:cNvSpPr/>
            <p:nvPr/>
          </p:nvSpPr>
          <p:spPr>
            <a:xfrm>
              <a:off x="1400022" y="2725127"/>
              <a:ext cx="556895" cy="495934"/>
            </a:xfrm>
            <a:custGeom>
              <a:avLst/>
              <a:gdLst/>
              <a:ahLst/>
              <a:cxnLst/>
              <a:rect l="l" t="t" r="r" b="b"/>
              <a:pathLst>
                <a:path w="556894" h="495935">
                  <a:moveTo>
                    <a:pt x="175755" y="111912"/>
                  </a:moveTo>
                  <a:lnTo>
                    <a:pt x="173875" y="102577"/>
                  </a:lnTo>
                  <a:lnTo>
                    <a:pt x="168732" y="94957"/>
                  </a:lnTo>
                  <a:lnTo>
                    <a:pt x="161112" y="89814"/>
                  </a:lnTo>
                  <a:lnTo>
                    <a:pt x="151790" y="87922"/>
                  </a:lnTo>
                  <a:lnTo>
                    <a:pt x="142455" y="89814"/>
                  </a:lnTo>
                  <a:lnTo>
                    <a:pt x="134835" y="94957"/>
                  </a:lnTo>
                  <a:lnTo>
                    <a:pt x="129705" y="102577"/>
                  </a:lnTo>
                  <a:lnTo>
                    <a:pt x="127825" y="111912"/>
                  </a:lnTo>
                  <a:lnTo>
                    <a:pt x="129705" y="121246"/>
                  </a:lnTo>
                  <a:lnTo>
                    <a:pt x="134835" y="128866"/>
                  </a:lnTo>
                  <a:lnTo>
                    <a:pt x="142455" y="134010"/>
                  </a:lnTo>
                  <a:lnTo>
                    <a:pt x="151790" y="135890"/>
                  </a:lnTo>
                  <a:lnTo>
                    <a:pt x="161112" y="134010"/>
                  </a:lnTo>
                  <a:lnTo>
                    <a:pt x="168732" y="128866"/>
                  </a:lnTo>
                  <a:lnTo>
                    <a:pt x="173875" y="121246"/>
                  </a:lnTo>
                  <a:lnTo>
                    <a:pt x="175755" y="111912"/>
                  </a:lnTo>
                  <a:close/>
                </a:path>
                <a:path w="556894" h="495935">
                  <a:moveTo>
                    <a:pt x="339305" y="217284"/>
                  </a:moveTo>
                  <a:lnTo>
                    <a:pt x="293192" y="142201"/>
                  </a:lnTo>
                  <a:lnTo>
                    <a:pt x="266433" y="98640"/>
                  </a:lnTo>
                  <a:lnTo>
                    <a:pt x="264198" y="95758"/>
                  </a:lnTo>
                  <a:lnTo>
                    <a:pt x="260985" y="94246"/>
                  </a:lnTo>
                  <a:lnTo>
                    <a:pt x="260718" y="94119"/>
                  </a:lnTo>
                  <a:lnTo>
                    <a:pt x="257086" y="94246"/>
                  </a:lnTo>
                  <a:lnTo>
                    <a:pt x="254203" y="94246"/>
                  </a:lnTo>
                  <a:lnTo>
                    <a:pt x="250571" y="94119"/>
                  </a:lnTo>
                  <a:lnTo>
                    <a:pt x="247091" y="95758"/>
                  </a:lnTo>
                  <a:lnTo>
                    <a:pt x="244856" y="98640"/>
                  </a:lnTo>
                  <a:lnTo>
                    <a:pt x="71094" y="381533"/>
                  </a:lnTo>
                  <a:lnTo>
                    <a:pt x="68630" y="384975"/>
                  </a:lnTo>
                  <a:lnTo>
                    <a:pt x="68300" y="389509"/>
                  </a:lnTo>
                  <a:lnTo>
                    <a:pt x="70218" y="393280"/>
                  </a:lnTo>
                  <a:lnTo>
                    <a:pt x="72161" y="396697"/>
                  </a:lnTo>
                  <a:lnTo>
                    <a:pt x="75996" y="398576"/>
                  </a:lnTo>
                  <a:lnTo>
                    <a:pt x="79883" y="397992"/>
                  </a:lnTo>
                  <a:lnTo>
                    <a:pt x="158584" y="397992"/>
                  </a:lnTo>
                  <a:lnTo>
                    <a:pt x="297751" y="258826"/>
                  </a:lnTo>
                  <a:lnTo>
                    <a:pt x="300799" y="255790"/>
                  </a:lnTo>
                  <a:lnTo>
                    <a:pt x="310121" y="246456"/>
                  </a:lnTo>
                  <a:lnTo>
                    <a:pt x="284721" y="231165"/>
                  </a:lnTo>
                  <a:lnTo>
                    <a:pt x="257086" y="255790"/>
                  </a:lnTo>
                  <a:lnTo>
                    <a:pt x="229438" y="231165"/>
                  </a:lnTo>
                  <a:lnTo>
                    <a:pt x="183743" y="258826"/>
                  </a:lnTo>
                  <a:lnTo>
                    <a:pt x="255638" y="142201"/>
                  </a:lnTo>
                  <a:lnTo>
                    <a:pt x="316166" y="240423"/>
                  </a:lnTo>
                  <a:lnTo>
                    <a:pt x="339305" y="217284"/>
                  </a:lnTo>
                  <a:close/>
                </a:path>
                <a:path w="556894" h="495935">
                  <a:moveTo>
                    <a:pt x="556590" y="0"/>
                  </a:moveTo>
                  <a:lnTo>
                    <a:pt x="0" y="0"/>
                  </a:lnTo>
                  <a:lnTo>
                    <a:pt x="0" y="495592"/>
                  </a:lnTo>
                  <a:lnTo>
                    <a:pt x="60985" y="495592"/>
                  </a:lnTo>
                  <a:lnTo>
                    <a:pt x="108953" y="447636"/>
                  </a:lnTo>
                  <a:lnTo>
                    <a:pt x="47929" y="447636"/>
                  </a:lnTo>
                  <a:lnTo>
                    <a:pt x="47929" y="47955"/>
                  </a:lnTo>
                  <a:lnTo>
                    <a:pt x="508635" y="47955"/>
                  </a:lnTo>
                  <a:lnTo>
                    <a:pt x="556590" y="0"/>
                  </a:lnTo>
                  <a:close/>
                </a:path>
              </a:pathLst>
            </a:custGeom>
            <a:solidFill>
              <a:srgbClr val="FFFFFF"/>
            </a:solidFill>
          </p:spPr>
          <p:txBody>
            <a:bodyPr wrap="square" lIns="0" tIns="0" rIns="0" bIns="0" rtlCol="0"/>
            <a:lstStyle/>
            <a:p>
              <a:endParaRPr/>
            </a:p>
          </p:txBody>
        </p:sp>
      </p:grpSp>
      <p:sp>
        <p:nvSpPr>
          <p:cNvPr id="11" name="object 11"/>
          <p:cNvSpPr txBox="1"/>
          <p:nvPr/>
        </p:nvSpPr>
        <p:spPr>
          <a:xfrm>
            <a:off x="2660395" y="2580258"/>
            <a:ext cx="2847340" cy="698500"/>
          </a:xfrm>
          <a:prstGeom prst="rect">
            <a:avLst/>
          </a:prstGeom>
        </p:spPr>
        <p:txBody>
          <a:bodyPr vert="horz" wrap="square" lIns="0" tIns="48260" rIns="0" bIns="0" rtlCol="0">
            <a:spAutoFit/>
          </a:bodyPr>
          <a:lstStyle/>
          <a:p>
            <a:pPr marL="12700" marR="5080">
              <a:lnSpc>
                <a:spcPts val="2530"/>
              </a:lnSpc>
              <a:spcBef>
                <a:spcPts val="380"/>
              </a:spcBef>
            </a:pPr>
            <a:r>
              <a:rPr sz="2300" spc="-5" dirty="0">
                <a:latin typeface="Times New Roman" panose="02020603050405020304" pitchFamily="18" charset="0"/>
                <a:cs typeface="Times New Roman" panose="02020603050405020304" pitchFamily="18" charset="0"/>
              </a:rPr>
              <a:t>Object sorting based on </a:t>
            </a:r>
            <a:r>
              <a:rPr sz="2300" spc="-505" dirty="0">
                <a:latin typeface="Times New Roman" panose="02020603050405020304" pitchFamily="18" charset="0"/>
                <a:cs typeface="Times New Roman" panose="02020603050405020304" pitchFamily="18" charset="0"/>
              </a:rPr>
              <a:t> </a:t>
            </a:r>
            <a:r>
              <a:rPr sz="2300" spc="-10" dirty="0">
                <a:latin typeface="Times New Roman" panose="02020603050405020304" pitchFamily="18" charset="0"/>
                <a:cs typeface="Times New Roman" panose="02020603050405020304" pitchFamily="18" charset="0"/>
              </a:rPr>
              <a:t>color </a:t>
            </a:r>
            <a:r>
              <a:rPr sz="2300" spc="-5" dirty="0">
                <a:latin typeface="Times New Roman" panose="02020603050405020304" pitchFamily="18" charset="0"/>
                <a:cs typeface="Times New Roman" panose="02020603050405020304" pitchFamily="18" charset="0"/>
              </a:rPr>
              <a:t>sensing.</a:t>
            </a:r>
            <a:endParaRPr sz="2300" dirty="0">
              <a:latin typeface="Times New Roman" panose="02020603050405020304" pitchFamily="18" charset="0"/>
              <a:cs typeface="Times New Roman" panose="02020603050405020304" pitchFamily="18" charset="0"/>
            </a:endParaRPr>
          </a:p>
        </p:txBody>
      </p:sp>
      <p:grpSp>
        <p:nvGrpSpPr>
          <p:cNvPr id="12" name="object 12"/>
          <p:cNvGrpSpPr/>
          <p:nvPr/>
        </p:nvGrpSpPr>
        <p:grpSpPr>
          <a:xfrm>
            <a:off x="6370320" y="2295144"/>
            <a:ext cx="1336675" cy="1336675"/>
            <a:chOff x="6370320" y="2295144"/>
            <a:chExt cx="1336675" cy="1336675"/>
          </a:xfrm>
        </p:grpSpPr>
        <p:sp>
          <p:nvSpPr>
            <p:cNvPr id="13" name="object 13"/>
            <p:cNvSpPr/>
            <p:nvPr/>
          </p:nvSpPr>
          <p:spPr>
            <a:xfrm>
              <a:off x="6370320" y="2295144"/>
              <a:ext cx="1336675" cy="1336675"/>
            </a:xfrm>
            <a:custGeom>
              <a:avLst/>
              <a:gdLst/>
              <a:ahLst/>
              <a:cxnLst/>
              <a:rect l="l" t="t" r="r" b="b"/>
              <a:pathLst>
                <a:path w="1336675" h="1336675">
                  <a:moveTo>
                    <a:pt x="668274" y="0"/>
                  </a:moveTo>
                  <a:lnTo>
                    <a:pt x="620550" y="1678"/>
                  </a:lnTo>
                  <a:lnTo>
                    <a:pt x="573732" y="6636"/>
                  </a:lnTo>
                  <a:lnTo>
                    <a:pt x="527932" y="14762"/>
                  </a:lnTo>
                  <a:lnTo>
                    <a:pt x="483264" y="25943"/>
                  </a:lnTo>
                  <a:lnTo>
                    <a:pt x="439840" y="40064"/>
                  </a:lnTo>
                  <a:lnTo>
                    <a:pt x="397775" y="57014"/>
                  </a:lnTo>
                  <a:lnTo>
                    <a:pt x="357180" y="76679"/>
                  </a:lnTo>
                  <a:lnTo>
                    <a:pt x="318169" y="98946"/>
                  </a:lnTo>
                  <a:lnTo>
                    <a:pt x="280855" y="123702"/>
                  </a:lnTo>
                  <a:lnTo>
                    <a:pt x="245352" y="150834"/>
                  </a:lnTo>
                  <a:lnTo>
                    <a:pt x="211772" y="180228"/>
                  </a:lnTo>
                  <a:lnTo>
                    <a:pt x="180228" y="211772"/>
                  </a:lnTo>
                  <a:lnTo>
                    <a:pt x="150834" y="245352"/>
                  </a:lnTo>
                  <a:lnTo>
                    <a:pt x="123702" y="280855"/>
                  </a:lnTo>
                  <a:lnTo>
                    <a:pt x="98946" y="318169"/>
                  </a:lnTo>
                  <a:lnTo>
                    <a:pt x="76679" y="357180"/>
                  </a:lnTo>
                  <a:lnTo>
                    <a:pt x="57014" y="397775"/>
                  </a:lnTo>
                  <a:lnTo>
                    <a:pt x="40064" y="439840"/>
                  </a:lnTo>
                  <a:lnTo>
                    <a:pt x="25943" y="483264"/>
                  </a:lnTo>
                  <a:lnTo>
                    <a:pt x="14762" y="527932"/>
                  </a:lnTo>
                  <a:lnTo>
                    <a:pt x="6636" y="573732"/>
                  </a:lnTo>
                  <a:lnTo>
                    <a:pt x="1678" y="620550"/>
                  </a:lnTo>
                  <a:lnTo>
                    <a:pt x="0" y="668273"/>
                  </a:lnTo>
                  <a:lnTo>
                    <a:pt x="1678" y="715997"/>
                  </a:lnTo>
                  <a:lnTo>
                    <a:pt x="6636" y="762815"/>
                  </a:lnTo>
                  <a:lnTo>
                    <a:pt x="14762" y="808615"/>
                  </a:lnTo>
                  <a:lnTo>
                    <a:pt x="25943" y="853283"/>
                  </a:lnTo>
                  <a:lnTo>
                    <a:pt x="40064" y="896707"/>
                  </a:lnTo>
                  <a:lnTo>
                    <a:pt x="57014" y="938772"/>
                  </a:lnTo>
                  <a:lnTo>
                    <a:pt x="76679" y="979367"/>
                  </a:lnTo>
                  <a:lnTo>
                    <a:pt x="98946" y="1018378"/>
                  </a:lnTo>
                  <a:lnTo>
                    <a:pt x="123702" y="1055692"/>
                  </a:lnTo>
                  <a:lnTo>
                    <a:pt x="150834" y="1091195"/>
                  </a:lnTo>
                  <a:lnTo>
                    <a:pt x="180228" y="1124775"/>
                  </a:lnTo>
                  <a:lnTo>
                    <a:pt x="211772" y="1156319"/>
                  </a:lnTo>
                  <a:lnTo>
                    <a:pt x="245352" y="1185713"/>
                  </a:lnTo>
                  <a:lnTo>
                    <a:pt x="280855" y="1212845"/>
                  </a:lnTo>
                  <a:lnTo>
                    <a:pt x="318169" y="1237601"/>
                  </a:lnTo>
                  <a:lnTo>
                    <a:pt x="357180" y="1259868"/>
                  </a:lnTo>
                  <a:lnTo>
                    <a:pt x="397775" y="1279533"/>
                  </a:lnTo>
                  <a:lnTo>
                    <a:pt x="439840" y="1296483"/>
                  </a:lnTo>
                  <a:lnTo>
                    <a:pt x="483264" y="1310604"/>
                  </a:lnTo>
                  <a:lnTo>
                    <a:pt x="527932" y="1321785"/>
                  </a:lnTo>
                  <a:lnTo>
                    <a:pt x="573732" y="1329911"/>
                  </a:lnTo>
                  <a:lnTo>
                    <a:pt x="620550" y="1334869"/>
                  </a:lnTo>
                  <a:lnTo>
                    <a:pt x="668274" y="1336547"/>
                  </a:lnTo>
                  <a:lnTo>
                    <a:pt x="715997" y="1334869"/>
                  </a:lnTo>
                  <a:lnTo>
                    <a:pt x="762815" y="1329911"/>
                  </a:lnTo>
                  <a:lnTo>
                    <a:pt x="808615" y="1321785"/>
                  </a:lnTo>
                  <a:lnTo>
                    <a:pt x="853283" y="1310604"/>
                  </a:lnTo>
                  <a:lnTo>
                    <a:pt x="896707" y="1296483"/>
                  </a:lnTo>
                  <a:lnTo>
                    <a:pt x="938772" y="1279533"/>
                  </a:lnTo>
                  <a:lnTo>
                    <a:pt x="979367" y="1259868"/>
                  </a:lnTo>
                  <a:lnTo>
                    <a:pt x="1018378" y="1237601"/>
                  </a:lnTo>
                  <a:lnTo>
                    <a:pt x="1055692" y="1212845"/>
                  </a:lnTo>
                  <a:lnTo>
                    <a:pt x="1091195" y="1185713"/>
                  </a:lnTo>
                  <a:lnTo>
                    <a:pt x="1124775" y="1156319"/>
                  </a:lnTo>
                  <a:lnTo>
                    <a:pt x="1156319" y="1124775"/>
                  </a:lnTo>
                  <a:lnTo>
                    <a:pt x="1185713" y="1091195"/>
                  </a:lnTo>
                  <a:lnTo>
                    <a:pt x="1212845" y="1055692"/>
                  </a:lnTo>
                  <a:lnTo>
                    <a:pt x="1237601" y="1018378"/>
                  </a:lnTo>
                  <a:lnTo>
                    <a:pt x="1259868" y="979367"/>
                  </a:lnTo>
                  <a:lnTo>
                    <a:pt x="1279533" y="938772"/>
                  </a:lnTo>
                  <a:lnTo>
                    <a:pt x="1296483" y="896707"/>
                  </a:lnTo>
                  <a:lnTo>
                    <a:pt x="1310604" y="853283"/>
                  </a:lnTo>
                  <a:lnTo>
                    <a:pt x="1321785" y="808615"/>
                  </a:lnTo>
                  <a:lnTo>
                    <a:pt x="1329911" y="762815"/>
                  </a:lnTo>
                  <a:lnTo>
                    <a:pt x="1334869" y="715997"/>
                  </a:lnTo>
                  <a:lnTo>
                    <a:pt x="1336548" y="668273"/>
                  </a:lnTo>
                  <a:lnTo>
                    <a:pt x="1334869" y="620550"/>
                  </a:lnTo>
                  <a:lnTo>
                    <a:pt x="1329911" y="573732"/>
                  </a:lnTo>
                  <a:lnTo>
                    <a:pt x="1321785" y="527932"/>
                  </a:lnTo>
                  <a:lnTo>
                    <a:pt x="1310604" y="483264"/>
                  </a:lnTo>
                  <a:lnTo>
                    <a:pt x="1296483" y="439840"/>
                  </a:lnTo>
                  <a:lnTo>
                    <a:pt x="1279533" y="397775"/>
                  </a:lnTo>
                  <a:lnTo>
                    <a:pt x="1259868" y="357180"/>
                  </a:lnTo>
                  <a:lnTo>
                    <a:pt x="1237601" y="318169"/>
                  </a:lnTo>
                  <a:lnTo>
                    <a:pt x="1212845" y="280855"/>
                  </a:lnTo>
                  <a:lnTo>
                    <a:pt x="1185713" y="245352"/>
                  </a:lnTo>
                  <a:lnTo>
                    <a:pt x="1156319" y="211772"/>
                  </a:lnTo>
                  <a:lnTo>
                    <a:pt x="1124775" y="180228"/>
                  </a:lnTo>
                  <a:lnTo>
                    <a:pt x="1091195" y="150834"/>
                  </a:lnTo>
                  <a:lnTo>
                    <a:pt x="1055692" y="123702"/>
                  </a:lnTo>
                  <a:lnTo>
                    <a:pt x="1018378" y="98946"/>
                  </a:lnTo>
                  <a:lnTo>
                    <a:pt x="979367" y="76679"/>
                  </a:lnTo>
                  <a:lnTo>
                    <a:pt x="938772" y="57014"/>
                  </a:lnTo>
                  <a:lnTo>
                    <a:pt x="896707" y="40064"/>
                  </a:lnTo>
                  <a:lnTo>
                    <a:pt x="853283" y="25943"/>
                  </a:lnTo>
                  <a:lnTo>
                    <a:pt x="808615" y="14762"/>
                  </a:lnTo>
                  <a:lnTo>
                    <a:pt x="762815" y="6636"/>
                  </a:lnTo>
                  <a:lnTo>
                    <a:pt x="715997" y="1678"/>
                  </a:lnTo>
                  <a:lnTo>
                    <a:pt x="668274" y="0"/>
                  </a:lnTo>
                  <a:close/>
                </a:path>
              </a:pathLst>
            </a:custGeom>
            <a:solidFill>
              <a:srgbClr val="A4A4A4"/>
            </a:solidFill>
          </p:spPr>
          <p:txBody>
            <a:bodyPr wrap="square" lIns="0" tIns="0" rIns="0" bIns="0" rtlCol="0"/>
            <a:lstStyle/>
            <a:p>
              <a:endParaRPr/>
            </a:p>
          </p:txBody>
        </p:sp>
        <p:sp>
          <p:nvSpPr>
            <p:cNvPr id="14" name="object 14"/>
            <p:cNvSpPr/>
            <p:nvPr/>
          </p:nvSpPr>
          <p:spPr>
            <a:xfrm>
              <a:off x="6912038" y="2685160"/>
              <a:ext cx="255904" cy="357505"/>
            </a:xfrm>
            <a:custGeom>
              <a:avLst/>
              <a:gdLst/>
              <a:ahLst/>
              <a:cxnLst/>
              <a:rect l="l" t="t" r="r" b="b"/>
              <a:pathLst>
                <a:path w="255904" h="357505">
                  <a:moveTo>
                    <a:pt x="74536" y="330276"/>
                  </a:moveTo>
                  <a:lnTo>
                    <a:pt x="47929" y="315582"/>
                  </a:lnTo>
                  <a:lnTo>
                    <a:pt x="47929" y="356882"/>
                  </a:lnTo>
                  <a:lnTo>
                    <a:pt x="74536" y="330276"/>
                  </a:lnTo>
                  <a:close/>
                </a:path>
                <a:path w="255904" h="357505">
                  <a:moveTo>
                    <a:pt x="255651" y="47955"/>
                  </a:moveTo>
                  <a:lnTo>
                    <a:pt x="251879" y="29298"/>
                  </a:lnTo>
                  <a:lnTo>
                    <a:pt x="241604" y="14046"/>
                  </a:lnTo>
                  <a:lnTo>
                    <a:pt x="226377" y="3771"/>
                  </a:lnTo>
                  <a:lnTo>
                    <a:pt x="207721" y="0"/>
                  </a:lnTo>
                  <a:lnTo>
                    <a:pt x="207721" y="55537"/>
                  </a:lnTo>
                  <a:lnTo>
                    <a:pt x="207721" y="64363"/>
                  </a:lnTo>
                  <a:lnTo>
                    <a:pt x="207721" y="95923"/>
                  </a:lnTo>
                  <a:lnTo>
                    <a:pt x="207721" y="183845"/>
                  </a:lnTo>
                  <a:lnTo>
                    <a:pt x="47929" y="183845"/>
                  </a:lnTo>
                  <a:lnTo>
                    <a:pt x="47929" y="95923"/>
                  </a:lnTo>
                  <a:lnTo>
                    <a:pt x="207721" y="95923"/>
                  </a:lnTo>
                  <a:lnTo>
                    <a:pt x="207721" y="64363"/>
                  </a:lnTo>
                  <a:lnTo>
                    <a:pt x="204139" y="67945"/>
                  </a:lnTo>
                  <a:lnTo>
                    <a:pt x="51511" y="67945"/>
                  </a:lnTo>
                  <a:lnTo>
                    <a:pt x="47929" y="64363"/>
                  </a:lnTo>
                  <a:lnTo>
                    <a:pt x="47929" y="55537"/>
                  </a:lnTo>
                  <a:lnTo>
                    <a:pt x="51511" y="51955"/>
                  </a:lnTo>
                  <a:lnTo>
                    <a:pt x="204139" y="51955"/>
                  </a:lnTo>
                  <a:lnTo>
                    <a:pt x="207721" y="55537"/>
                  </a:lnTo>
                  <a:lnTo>
                    <a:pt x="207721" y="0"/>
                  </a:lnTo>
                  <a:lnTo>
                    <a:pt x="47929" y="0"/>
                  </a:lnTo>
                  <a:lnTo>
                    <a:pt x="29273" y="3771"/>
                  </a:lnTo>
                  <a:lnTo>
                    <a:pt x="14046" y="14046"/>
                  </a:lnTo>
                  <a:lnTo>
                    <a:pt x="3771" y="29298"/>
                  </a:lnTo>
                  <a:lnTo>
                    <a:pt x="0" y="47955"/>
                  </a:lnTo>
                  <a:lnTo>
                    <a:pt x="0" y="193205"/>
                  </a:lnTo>
                  <a:lnTo>
                    <a:pt x="8077" y="233108"/>
                  </a:lnTo>
                  <a:lnTo>
                    <a:pt x="30048" y="265696"/>
                  </a:lnTo>
                  <a:lnTo>
                    <a:pt x="62611" y="287680"/>
                  </a:lnTo>
                  <a:lnTo>
                    <a:pt x="102501" y="295757"/>
                  </a:lnTo>
                  <a:lnTo>
                    <a:pt x="109067" y="295757"/>
                  </a:lnTo>
                  <a:lnTo>
                    <a:pt x="220980" y="183845"/>
                  </a:lnTo>
                  <a:lnTo>
                    <a:pt x="255651" y="149174"/>
                  </a:lnTo>
                  <a:lnTo>
                    <a:pt x="255651" y="95923"/>
                  </a:lnTo>
                  <a:lnTo>
                    <a:pt x="255651" y="67945"/>
                  </a:lnTo>
                  <a:lnTo>
                    <a:pt x="255651" y="51955"/>
                  </a:lnTo>
                  <a:lnTo>
                    <a:pt x="255651" y="47955"/>
                  </a:lnTo>
                  <a:close/>
                </a:path>
              </a:pathLst>
            </a:custGeom>
            <a:solidFill>
              <a:srgbClr val="FFFFFF"/>
            </a:solidFill>
          </p:spPr>
          <p:txBody>
            <a:bodyPr wrap="square" lIns="0" tIns="0" rIns="0" bIns="0" rtlCol="0"/>
            <a:lstStyle/>
            <a:p>
              <a:endParaRPr/>
            </a:p>
          </p:txBody>
        </p:sp>
        <p:pic>
          <p:nvPicPr>
            <p:cNvPr id="15" name="object 15"/>
            <p:cNvPicPr/>
            <p:nvPr/>
          </p:nvPicPr>
          <p:blipFill>
            <a:blip r:embed="rId2" cstate="print"/>
            <a:stretch>
              <a:fillRect/>
            </a:stretch>
          </p:blipFill>
          <p:spPr>
            <a:xfrm>
              <a:off x="6820090" y="3006651"/>
              <a:ext cx="83965" cy="158523"/>
            </a:xfrm>
            <a:prstGeom prst="rect">
              <a:avLst/>
            </a:prstGeom>
          </p:spPr>
        </p:pic>
        <p:sp>
          <p:nvSpPr>
            <p:cNvPr id="16" name="object 16"/>
            <p:cNvSpPr/>
            <p:nvPr/>
          </p:nvSpPr>
          <p:spPr>
            <a:xfrm>
              <a:off x="6672532" y="2945181"/>
              <a:ext cx="153035" cy="305435"/>
            </a:xfrm>
            <a:custGeom>
              <a:avLst/>
              <a:gdLst/>
              <a:ahLst/>
              <a:cxnLst/>
              <a:rect l="l" t="t" r="r" b="b"/>
              <a:pathLst>
                <a:path w="153034" h="305435">
                  <a:moveTo>
                    <a:pt x="105881" y="203553"/>
                  </a:moveTo>
                  <a:lnTo>
                    <a:pt x="68136" y="210088"/>
                  </a:lnTo>
                  <a:lnTo>
                    <a:pt x="55763" y="255551"/>
                  </a:lnTo>
                  <a:lnTo>
                    <a:pt x="58905" y="285588"/>
                  </a:lnTo>
                  <a:lnTo>
                    <a:pt x="68137" y="301013"/>
                  </a:lnTo>
                  <a:lnTo>
                    <a:pt x="79129" y="305170"/>
                  </a:lnTo>
                  <a:lnTo>
                    <a:pt x="152889" y="231412"/>
                  </a:lnTo>
                  <a:lnTo>
                    <a:pt x="151932" y="229275"/>
                  </a:lnTo>
                  <a:lnTo>
                    <a:pt x="143228" y="218704"/>
                  </a:lnTo>
                  <a:lnTo>
                    <a:pt x="131819" y="210707"/>
                  </a:lnTo>
                  <a:lnTo>
                    <a:pt x="131819" y="203833"/>
                  </a:lnTo>
                  <a:lnTo>
                    <a:pt x="110249" y="203833"/>
                  </a:lnTo>
                  <a:lnTo>
                    <a:pt x="108072" y="203633"/>
                  </a:lnTo>
                  <a:lnTo>
                    <a:pt x="105881" y="203553"/>
                  </a:lnTo>
                  <a:close/>
                </a:path>
                <a:path w="153034" h="305435">
                  <a:moveTo>
                    <a:pt x="117675" y="87848"/>
                  </a:moveTo>
                  <a:lnTo>
                    <a:pt x="86921" y="87848"/>
                  </a:lnTo>
                  <a:lnTo>
                    <a:pt x="110249" y="111109"/>
                  </a:lnTo>
                  <a:lnTo>
                    <a:pt x="110249" y="203833"/>
                  </a:lnTo>
                  <a:lnTo>
                    <a:pt x="131819" y="203833"/>
                  </a:lnTo>
                  <a:lnTo>
                    <a:pt x="131892" y="103801"/>
                  </a:lnTo>
                  <a:lnTo>
                    <a:pt x="130734" y="100917"/>
                  </a:lnTo>
                  <a:lnTo>
                    <a:pt x="117675" y="87848"/>
                  </a:lnTo>
                  <a:close/>
                </a:path>
                <a:path w="153034" h="305435">
                  <a:moveTo>
                    <a:pt x="0" y="0"/>
                  </a:moveTo>
                  <a:lnTo>
                    <a:pt x="8572" y="20814"/>
                  </a:lnTo>
                  <a:lnTo>
                    <a:pt x="22365" y="38056"/>
                  </a:lnTo>
                  <a:lnTo>
                    <a:pt x="40394" y="50798"/>
                  </a:lnTo>
                  <a:lnTo>
                    <a:pt x="61675" y="58112"/>
                  </a:lnTo>
                  <a:lnTo>
                    <a:pt x="71342" y="90086"/>
                  </a:lnTo>
                  <a:lnTo>
                    <a:pt x="83086" y="91764"/>
                  </a:lnTo>
                  <a:lnTo>
                    <a:pt x="86921" y="87848"/>
                  </a:lnTo>
                  <a:lnTo>
                    <a:pt x="117675" y="87848"/>
                  </a:lnTo>
                  <a:lnTo>
                    <a:pt x="102180" y="72340"/>
                  </a:lnTo>
                  <a:lnTo>
                    <a:pt x="104816" y="69703"/>
                  </a:lnTo>
                  <a:lnTo>
                    <a:pt x="103138" y="57952"/>
                  </a:lnTo>
                  <a:lnTo>
                    <a:pt x="69744" y="47960"/>
                  </a:lnTo>
                  <a:lnTo>
                    <a:pt x="58217" y="29203"/>
                  </a:lnTo>
                  <a:lnTo>
                    <a:pt x="42721" y="15107"/>
                  </a:lnTo>
                  <a:lnTo>
                    <a:pt x="23300" y="5448"/>
                  </a:lnTo>
                  <a:lnTo>
                    <a:pt x="0" y="0"/>
                  </a:lnTo>
                  <a:close/>
                </a:path>
              </a:pathLst>
            </a:custGeom>
            <a:solidFill>
              <a:srgbClr val="FFFFFF"/>
            </a:solidFill>
          </p:spPr>
          <p:txBody>
            <a:bodyPr wrap="square" lIns="0" tIns="0" rIns="0" bIns="0" rtlCol="0"/>
            <a:lstStyle/>
            <a:p>
              <a:endParaRPr/>
            </a:p>
          </p:txBody>
        </p:sp>
      </p:grpSp>
      <p:sp>
        <p:nvSpPr>
          <p:cNvPr id="17" name="object 17"/>
          <p:cNvSpPr txBox="1"/>
          <p:nvPr/>
        </p:nvSpPr>
        <p:spPr>
          <a:xfrm>
            <a:off x="7980933" y="2580258"/>
            <a:ext cx="2605405" cy="698500"/>
          </a:xfrm>
          <a:prstGeom prst="rect">
            <a:avLst/>
          </a:prstGeom>
        </p:spPr>
        <p:txBody>
          <a:bodyPr vert="horz" wrap="square" lIns="0" tIns="48260" rIns="0" bIns="0" rtlCol="0">
            <a:spAutoFit/>
          </a:bodyPr>
          <a:lstStyle/>
          <a:p>
            <a:pPr marL="12700" marR="5080">
              <a:lnSpc>
                <a:spcPts val="2530"/>
              </a:lnSpc>
              <a:spcBef>
                <a:spcPts val="380"/>
              </a:spcBef>
            </a:pPr>
            <a:r>
              <a:rPr sz="2300" spc="-10" dirty="0">
                <a:latin typeface="Times New Roman" panose="02020603050405020304" pitchFamily="18" charset="0"/>
                <a:cs typeface="Times New Roman" panose="02020603050405020304" pitchFamily="18" charset="0"/>
              </a:rPr>
              <a:t>Reduce</a:t>
            </a:r>
            <a:r>
              <a:rPr sz="2300" spc="-55" dirty="0">
                <a:latin typeface="Times New Roman" panose="02020603050405020304" pitchFamily="18" charset="0"/>
                <a:cs typeface="Times New Roman" panose="02020603050405020304" pitchFamily="18" charset="0"/>
              </a:rPr>
              <a:t> </a:t>
            </a:r>
            <a:r>
              <a:rPr sz="2300" spc="-5" dirty="0">
                <a:latin typeface="Times New Roman" panose="02020603050405020304" pitchFamily="18" charset="0"/>
                <a:cs typeface="Times New Roman" panose="02020603050405020304" pitchFamily="18" charset="0"/>
              </a:rPr>
              <a:t>human</a:t>
            </a:r>
            <a:r>
              <a:rPr sz="2300" spc="-25" dirty="0">
                <a:latin typeface="Times New Roman" panose="02020603050405020304" pitchFamily="18" charset="0"/>
                <a:cs typeface="Times New Roman" panose="02020603050405020304" pitchFamily="18" charset="0"/>
              </a:rPr>
              <a:t> </a:t>
            </a:r>
            <a:r>
              <a:rPr sz="2300" spc="-15" dirty="0">
                <a:latin typeface="Times New Roman" panose="02020603050405020304" pitchFamily="18" charset="0"/>
                <a:cs typeface="Times New Roman" panose="02020603050405020304" pitchFamily="18" charset="0"/>
              </a:rPr>
              <a:t>effort, </a:t>
            </a:r>
            <a:r>
              <a:rPr sz="2300" spc="-505" dirty="0">
                <a:latin typeface="Times New Roman" panose="02020603050405020304" pitchFamily="18" charset="0"/>
                <a:cs typeface="Times New Roman" panose="02020603050405020304" pitchFamily="18" charset="0"/>
              </a:rPr>
              <a:t> </a:t>
            </a:r>
            <a:r>
              <a:rPr sz="2300" dirty="0">
                <a:latin typeface="Times New Roman" panose="02020603050405020304" pitchFamily="18" charset="0"/>
                <a:cs typeface="Times New Roman" panose="02020603050405020304" pitchFamily="18" charset="0"/>
              </a:rPr>
              <a:t>labor</a:t>
            </a:r>
            <a:r>
              <a:rPr sz="2300" spc="-5" dirty="0">
                <a:latin typeface="Times New Roman" panose="02020603050405020304" pitchFamily="18" charset="0"/>
                <a:cs typeface="Times New Roman" panose="02020603050405020304" pitchFamily="18" charset="0"/>
              </a:rPr>
              <a:t> </a:t>
            </a:r>
            <a:r>
              <a:rPr sz="2300" dirty="0">
                <a:latin typeface="Times New Roman" panose="02020603050405020304" pitchFamily="18" charset="0"/>
                <a:cs typeface="Times New Roman" panose="02020603050405020304" pitchFamily="18" charset="0"/>
              </a:rPr>
              <a:t>and</a:t>
            </a:r>
            <a:r>
              <a:rPr sz="2300" spc="-25" dirty="0">
                <a:latin typeface="Times New Roman" panose="02020603050405020304" pitchFamily="18" charset="0"/>
                <a:cs typeface="Times New Roman" panose="02020603050405020304" pitchFamily="18" charset="0"/>
              </a:rPr>
              <a:t> </a:t>
            </a:r>
            <a:r>
              <a:rPr sz="2300" spc="-15" dirty="0">
                <a:latin typeface="Times New Roman" panose="02020603050405020304" pitchFamily="18" charset="0"/>
                <a:cs typeface="Times New Roman" panose="02020603050405020304" pitchFamily="18" charset="0"/>
              </a:rPr>
              <a:t>cost.</a:t>
            </a:r>
            <a:endParaRPr sz="2300"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2660395" y="4335271"/>
            <a:ext cx="3171190" cy="1339850"/>
          </a:xfrm>
          <a:prstGeom prst="rect">
            <a:avLst/>
          </a:prstGeom>
        </p:spPr>
        <p:txBody>
          <a:bodyPr vert="horz" wrap="square" lIns="0" tIns="42545" rIns="0" bIns="0" rtlCol="0">
            <a:spAutoFit/>
          </a:bodyPr>
          <a:lstStyle/>
          <a:p>
            <a:pPr marL="12700" marR="5080">
              <a:lnSpc>
                <a:spcPct val="91600"/>
              </a:lnSpc>
              <a:spcBef>
                <a:spcPts val="335"/>
              </a:spcBef>
            </a:pPr>
            <a:r>
              <a:rPr sz="2300" spc="-100" dirty="0">
                <a:latin typeface="Times New Roman" panose="02020603050405020304" pitchFamily="18" charset="0"/>
                <a:cs typeface="Times New Roman" panose="02020603050405020304" pitchFamily="18" charset="0"/>
              </a:rPr>
              <a:t>To</a:t>
            </a:r>
            <a:r>
              <a:rPr sz="2300" spc="-20" dirty="0">
                <a:latin typeface="Times New Roman" panose="02020603050405020304" pitchFamily="18" charset="0"/>
                <a:cs typeface="Times New Roman" panose="02020603050405020304" pitchFamily="18" charset="0"/>
              </a:rPr>
              <a:t> </a:t>
            </a:r>
            <a:r>
              <a:rPr sz="2300" spc="-5" dirty="0">
                <a:latin typeface="Times New Roman" panose="02020603050405020304" pitchFamily="18" charset="0"/>
                <a:cs typeface="Times New Roman" panose="02020603050405020304" pitchFamily="18" charset="0"/>
              </a:rPr>
              <a:t>implement</a:t>
            </a:r>
            <a:r>
              <a:rPr sz="2300" spc="-30" dirty="0">
                <a:latin typeface="Times New Roman" panose="02020603050405020304" pitchFamily="18" charset="0"/>
                <a:cs typeface="Times New Roman" panose="02020603050405020304" pitchFamily="18" charset="0"/>
              </a:rPr>
              <a:t> </a:t>
            </a:r>
            <a:r>
              <a:rPr sz="2300" dirty="0">
                <a:latin typeface="Times New Roman" panose="02020603050405020304" pitchFamily="18" charset="0"/>
                <a:cs typeface="Times New Roman" panose="02020603050405020304" pitchFamily="18" charset="0"/>
              </a:rPr>
              <a:t>this</a:t>
            </a:r>
            <a:r>
              <a:rPr sz="2300" spc="-20" dirty="0">
                <a:latin typeface="Times New Roman" panose="02020603050405020304" pitchFamily="18" charset="0"/>
                <a:cs typeface="Times New Roman" panose="02020603050405020304" pitchFamily="18" charset="0"/>
              </a:rPr>
              <a:t> </a:t>
            </a:r>
            <a:r>
              <a:rPr sz="2300" spc="-10" dirty="0">
                <a:latin typeface="Times New Roman" panose="02020603050405020304" pitchFamily="18" charset="0"/>
                <a:cs typeface="Times New Roman" panose="02020603050405020304" pitchFamily="18" charset="0"/>
              </a:rPr>
              <a:t>project </a:t>
            </a:r>
            <a:r>
              <a:rPr sz="2300" spc="-5" dirty="0">
                <a:latin typeface="Times New Roman" panose="02020603050405020304" pitchFamily="18" charset="0"/>
                <a:cs typeface="Times New Roman" panose="02020603050405020304" pitchFamily="18" charset="0"/>
              </a:rPr>
              <a:t> </a:t>
            </a:r>
            <a:r>
              <a:rPr sz="2300" dirty="0">
                <a:latin typeface="Times New Roman" panose="02020603050405020304" pitchFamily="18" charset="0"/>
                <a:cs typeface="Times New Roman" panose="02020603050405020304" pitchFamily="18" charset="0"/>
              </a:rPr>
              <a:t>in</a:t>
            </a:r>
            <a:r>
              <a:rPr sz="2300" spc="-45" dirty="0">
                <a:latin typeface="Times New Roman" panose="02020603050405020304" pitchFamily="18" charset="0"/>
                <a:cs typeface="Times New Roman" panose="02020603050405020304" pitchFamily="18" charset="0"/>
              </a:rPr>
              <a:t> </a:t>
            </a:r>
            <a:r>
              <a:rPr sz="2300" spc="-5" dirty="0">
                <a:latin typeface="Times New Roman" panose="02020603050405020304" pitchFamily="18" charset="0"/>
                <a:cs typeface="Times New Roman" panose="02020603050405020304" pitchFamily="18" charset="0"/>
              </a:rPr>
              <a:t>agricultural</a:t>
            </a:r>
            <a:r>
              <a:rPr sz="2300" spc="-40" dirty="0">
                <a:latin typeface="Times New Roman" panose="02020603050405020304" pitchFamily="18" charset="0"/>
                <a:cs typeface="Times New Roman" panose="02020603050405020304" pitchFamily="18" charset="0"/>
              </a:rPr>
              <a:t> </a:t>
            </a:r>
            <a:r>
              <a:rPr sz="2300" dirty="0">
                <a:latin typeface="Times New Roman" panose="02020603050405020304" pitchFamily="18" charset="0"/>
                <a:cs typeface="Times New Roman" panose="02020603050405020304" pitchFamily="18" charset="0"/>
              </a:rPr>
              <a:t>machineries </a:t>
            </a:r>
            <a:r>
              <a:rPr sz="2300" spc="-505" dirty="0">
                <a:latin typeface="Times New Roman" panose="02020603050405020304" pitchFamily="18" charset="0"/>
                <a:cs typeface="Times New Roman" panose="02020603050405020304" pitchFamily="18" charset="0"/>
              </a:rPr>
              <a:t> </a:t>
            </a:r>
            <a:r>
              <a:rPr sz="2300" spc="-20" dirty="0">
                <a:latin typeface="Times New Roman" panose="02020603050405020304" pitchFamily="18" charset="0"/>
                <a:cs typeface="Times New Roman" panose="02020603050405020304" pitchFamily="18" charset="0"/>
              </a:rPr>
              <a:t>like</a:t>
            </a:r>
            <a:r>
              <a:rPr sz="2300" spc="-10" dirty="0">
                <a:latin typeface="Times New Roman" panose="02020603050405020304" pitchFamily="18" charset="0"/>
                <a:cs typeface="Times New Roman" panose="02020603050405020304" pitchFamily="18" charset="0"/>
              </a:rPr>
              <a:t> </a:t>
            </a:r>
            <a:r>
              <a:rPr sz="2300" dirty="0">
                <a:latin typeface="Times New Roman" panose="02020603050405020304" pitchFamily="18" charset="0"/>
                <a:cs typeface="Times New Roman" panose="02020603050405020304" pitchFamily="18" charset="0"/>
              </a:rPr>
              <a:t>rice</a:t>
            </a:r>
            <a:r>
              <a:rPr sz="2300" spc="-20" dirty="0">
                <a:latin typeface="Times New Roman" panose="02020603050405020304" pitchFamily="18" charset="0"/>
                <a:cs typeface="Times New Roman" panose="02020603050405020304" pitchFamily="18" charset="0"/>
              </a:rPr>
              <a:t> </a:t>
            </a:r>
            <a:r>
              <a:rPr sz="2300" spc="-35" dirty="0">
                <a:latin typeface="Times New Roman" panose="02020603050405020304" pitchFamily="18" charset="0"/>
                <a:cs typeface="Times New Roman" panose="02020603050405020304" pitchFamily="18" charset="0"/>
              </a:rPr>
              <a:t>sorter,</a:t>
            </a:r>
            <a:r>
              <a:rPr sz="2300" spc="-20" dirty="0">
                <a:latin typeface="Times New Roman" panose="02020603050405020304" pitchFamily="18" charset="0"/>
                <a:cs typeface="Times New Roman" panose="02020603050405020304" pitchFamily="18" charset="0"/>
              </a:rPr>
              <a:t> </a:t>
            </a:r>
            <a:r>
              <a:rPr sz="2300" dirty="0">
                <a:latin typeface="Times New Roman" panose="02020603050405020304" pitchFamily="18" charset="0"/>
                <a:cs typeface="Times New Roman" panose="02020603050405020304" pitchFamily="18" charset="0"/>
              </a:rPr>
              <a:t>beans </a:t>
            </a:r>
            <a:r>
              <a:rPr sz="2300" spc="5" dirty="0">
                <a:latin typeface="Times New Roman" panose="02020603050405020304" pitchFamily="18" charset="0"/>
                <a:cs typeface="Times New Roman" panose="02020603050405020304" pitchFamily="18" charset="0"/>
              </a:rPr>
              <a:t> </a:t>
            </a:r>
            <a:r>
              <a:rPr sz="2300" spc="-35" dirty="0">
                <a:latin typeface="Times New Roman" panose="02020603050405020304" pitchFamily="18" charset="0"/>
                <a:cs typeface="Times New Roman" panose="02020603050405020304" pitchFamily="18" charset="0"/>
              </a:rPr>
              <a:t>sorter,</a:t>
            </a:r>
            <a:r>
              <a:rPr sz="2300" spc="-20" dirty="0">
                <a:latin typeface="Times New Roman" panose="02020603050405020304" pitchFamily="18" charset="0"/>
                <a:cs typeface="Times New Roman" panose="02020603050405020304" pitchFamily="18" charset="0"/>
              </a:rPr>
              <a:t> </a:t>
            </a:r>
            <a:r>
              <a:rPr sz="2300" spc="-5" dirty="0">
                <a:latin typeface="Times New Roman" panose="02020603050405020304" pitchFamily="18" charset="0"/>
                <a:cs typeface="Times New Roman" panose="02020603050405020304" pitchFamily="18" charset="0"/>
              </a:rPr>
              <a:t>peanut</a:t>
            </a:r>
            <a:r>
              <a:rPr sz="2300" spc="-25" dirty="0">
                <a:latin typeface="Times New Roman" panose="02020603050405020304" pitchFamily="18" charset="0"/>
                <a:cs typeface="Times New Roman" panose="02020603050405020304" pitchFamily="18" charset="0"/>
              </a:rPr>
              <a:t> </a:t>
            </a:r>
            <a:r>
              <a:rPr sz="2300" spc="-10" dirty="0">
                <a:latin typeface="Times New Roman" panose="02020603050405020304" pitchFamily="18" charset="0"/>
                <a:cs typeface="Times New Roman" panose="02020603050405020304" pitchFamily="18" charset="0"/>
              </a:rPr>
              <a:t>sorter</a:t>
            </a:r>
            <a:r>
              <a:rPr sz="2300" spc="-15" dirty="0">
                <a:latin typeface="Times New Roman" panose="02020603050405020304" pitchFamily="18" charset="0"/>
                <a:cs typeface="Times New Roman" panose="02020603050405020304" pitchFamily="18" charset="0"/>
              </a:rPr>
              <a:t> </a:t>
            </a:r>
            <a:r>
              <a:rPr sz="2300" spc="-10" dirty="0">
                <a:latin typeface="Times New Roman" panose="02020603050405020304" pitchFamily="18" charset="0"/>
                <a:cs typeface="Times New Roman" panose="02020603050405020304" pitchFamily="18" charset="0"/>
              </a:rPr>
              <a:t>etc.</a:t>
            </a:r>
            <a:endParaRPr sz="2300" dirty="0">
              <a:latin typeface="Times New Roman" panose="02020603050405020304" pitchFamily="18" charset="0"/>
              <a:cs typeface="Times New Roman" panose="02020603050405020304" pitchFamily="18" charset="0"/>
            </a:endParaRPr>
          </a:p>
        </p:txBody>
      </p:sp>
      <p:grpSp>
        <p:nvGrpSpPr>
          <p:cNvPr id="19" name="object 19"/>
          <p:cNvGrpSpPr/>
          <p:nvPr/>
        </p:nvGrpSpPr>
        <p:grpSpPr>
          <a:xfrm>
            <a:off x="6370320" y="4370832"/>
            <a:ext cx="1336675" cy="1336675"/>
            <a:chOff x="6370320" y="4370832"/>
            <a:chExt cx="1336675" cy="1336675"/>
          </a:xfrm>
        </p:grpSpPr>
        <p:sp>
          <p:nvSpPr>
            <p:cNvPr id="20" name="object 20"/>
            <p:cNvSpPr/>
            <p:nvPr/>
          </p:nvSpPr>
          <p:spPr>
            <a:xfrm>
              <a:off x="6370320" y="4370832"/>
              <a:ext cx="1336675" cy="1336675"/>
            </a:xfrm>
            <a:custGeom>
              <a:avLst/>
              <a:gdLst/>
              <a:ahLst/>
              <a:cxnLst/>
              <a:rect l="l" t="t" r="r" b="b"/>
              <a:pathLst>
                <a:path w="1336675" h="1336675">
                  <a:moveTo>
                    <a:pt x="668274" y="0"/>
                  </a:moveTo>
                  <a:lnTo>
                    <a:pt x="620550" y="1678"/>
                  </a:lnTo>
                  <a:lnTo>
                    <a:pt x="573732" y="6636"/>
                  </a:lnTo>
                  <a:lnTo>
                    <a:pt x="527932" y="14762"/>
                  </a:lnTo>
                  <a:lnTo>
                    <a:pt x="483264" y="25943"/>
                  </a:lnTo>
                  <a:lnTo>
                    <a:pt x="439840" y="40064"/>
                  </a:lnTo>
                  <a:lnTo>
                    <a:pt x="397775" y="57014"/>
                  </a:lnTo>
                  <a:lnTo>
                    <a:pt x="357180" y="76679"/>
                  </a:lnTo>
                  <a:lnTo>
                    <a:pt x="318169" y="98946"/>
                  </a:lnTo>
                  <a:lnTo>
                    <a:pt x="280855" y="123702"/>
                  </a:lnTo>
                  <a:lnTo>
                    <a:pt x="245352" y="150834"/>
                  </a:lnTo>
                  <a:lnTo>
                    <a:pt x="211772" y="180228"/>
                  </a:lnTo>
                  <a:lnTo>
                    <a:pt x="180228" y="211772"/>
                  </a:lnTo>
                  <a:lnTo>
                    <a:pt x="150834" y="245352"/>
                  </a:lnTo>
                  <a:lnTo>
                    <a:pt x="123702" y="280855"/>
                  </a:lnTo>
                  <a:lnTo>
                    <a:pt x="98946" y="318169"/>
                  </a:lnTo>
                  <a:lnTo>
                    <a:pt x="76679" y="357180"/>
                  </a:lnTo>
                  <a:lnTo>
                    <a:pt x="57014" y="397775"/>
                  </a:lnTo>
                  <a:lnTo>
                    <a:pt x="40064" y="439840"/>
                  </a:lnTo>
                  <a:lnTo>
                    <a:pt x="25943" y="483264"/>
                  </a:lnTo>
                  <a:lnTo>
                    <a:pt x="14762" y="527932"/>
                  </a:lnTo>
                  <a:lnTo>
                    <a:pt x="6636" y="573732"/>
                  </a:lnTo>
                  <a:lnTo>
                    <a:pt x="1678" y="620550"/>
                  </a:lnTo>
                  <a:lnTo>
                    <a:pt x="0" y="668274"/>
                  </a:lnTo>
                  <a:lnTo>
                    <a:pt x="1678" y="715997"/>
                  </a:lnTo>
                  <a:lnTo>
                    <a:pt x="6636" y="762815"/>
                  </a:lnTo>
                  <a:lnTo>
                    <a:pt x="14762" y="808615"/>
                  </a:lnTo>
                  <a:lnTo>
                    <a:pt x="25943" y="853283"/>
                  </a:lnTo>
                  <a:lnTo>
                    <a:pt x="40064" y="896707"/>
                  </a:lnTo>
                  <a:lnTo>
                    <a:pt x="57014" y="938772"/>
                  </a:lnTo>
                  <a:lnTo>
                    <a:pt x="76679" y="979367"/>
                  </a:lnTo>
                  <a:lnTo>
                    <a:pt x="98946" y="1018378"/>
                  </a:lnTo>
                  <a:lnTo>
                    <a:pt x="123702" y="1055692"/>
                  </a:lnTo>
                  <a:lnTo>
                    <a:pt x="150834" y="1091195"/>
                  </a:lnTo>
                  <a:lnTo>
                    <a:pt x="180228" y="1124775"/>
                  </a:lnTo>
                  <a:lnTo>
                    <a:pt x="211772" y="1156319"/>
                  </a:lnTo>
                  <a:lnTo>
                    <a:pt x="245352" y="1185713"/>
                  </a:lnTo>
                  <a:lnTo>
                    <a:pt x="280855" y="1212845"/>
                  </a:lnTo>
                  <a:lnTo>
                    <a:pt x="318169" y="1237601"/>
                  </a:lnTo>
                  <a:lnTo>
                    <a:pt x="357180" y="1259868"/>
                  </a:lnTo>
                  <a:lnTo>
                    <a:pt x="397775" y="1279533"/>
                  </a:lnTo>
                  <a:lnTo>
                    <a:pt x="439840" y="1296483"/>
                  </a:lnTo>
                  <a:lnTo>
                    <a:pt x="483264" y="1310604"/>
                  </a:lnTo>
                  <a:lnTo>
                    <a:pt x="527932" y="1321785"/>
                  </a:lnTo>
                  <a:lnTo>
                    <a:pt x="573732" y="1329911"/>
                  </a:lnTo>
                  <a:lnTo>
                    <a:pt x="620550" y="1334869"/>
                  </a:lnTo>
                  <a:lnTo>
                    <a:pt x="668274" y="1336548"/>
                  </a:lnTo>
                  <a:lnTo>
                    <a:pt x="715997" y="1334869"/>
                  </a:lnTo>
                  <a:lnTo>
                    <a:pt x="762815" y="1329911"/>
                  </a:lnTo>
                  <a:lnTo>
                    <a:pt x="808615" y="1321785"/>
                  </a:lnTo>
                  <a:lnTo>
                    <a:pt x="853283" y="1310604"/>
                  </a:lnTo>
                  <a:lnTo>
                    <a:pt x="896707" y="1296483"/>
                  </a:lnTo>
                  <a:lnTo>
                    <a:pt x="938772" y="1279533"/>
                  </a:lnTo>
                  <a:lnTo>
                    <a:pt x="979367" y="1259868"/>
                  </a:lnTo>
                  <a:lnTo>
                    <a:pt x="1018378" y="1237601"/>
                  </a:lnTo>
                  <a:lnTo>
                    <a:pt x="1055692" y="1212845"/>
                  </a:lnTo>
                  <a:lnTo>
                    <a:pt x="1091195" y="1185713"/>
                  </a:lnTo>
                  <a:lnTo>
                    <a:pt x="1124775" y="1156319"/>
                  </a:lnTo>
                  <a:lnTo>
                    <a:pt x="1156319" y="1124775"/>
                  </a:lnTo>
                  <a:lnTo>
                    <a:pt x="1185713" y="1091195"/>
                  </a:lnTo>
                  <a:lnTo>
                    <a:pt x="1212845" y="1055692"/>
                  </a:lnTo>
                  <a:lnTo>
                    <a:pt x="1237601" y="1018378"/>
                  </a:lnTo>
                  <a:lnTo>
                    <a:pt x="1259868" y="979367"/>
                  </a:lnTo>
                  <a:lnTo>
                    <a:pt x="1279533" y="938772"/>
                  </a:lnTo>
                  <a:lnTo>
                    <a:pt x="1296483" y="896707"/>
                  </a:lnTo>
                  <a:lnTo>
                    <a:pt x="1310604" y="853283"/>
                  </a:lnTo>
                  <a:lnTo>
                    <a:pt x="1321785" y="808615"/>
                  </a:lnTo>
                  <a:lnTo>
                    <a:pt x="1329911" y="762815"/>
                  </a:lnTo>
                  <a:lnTo>
                    <a:pt x="1334869" y="715997"/>
                  </a:lnTo>
                  <a:lnTo>
                    <a:pt x="1336548" y="668274"/>
                  </a:lnTo>
                  <a:lnTo>
                    <a:pt x="1334869" y="620550"/>
                  </a:lnTo>
                  <a:lnTo>
                    <a:pt x="1329911" y="573732"/>
                  </a:lnTo>
                  <a:lnTo>
                    <a:pt x="1321785" y="527932"/>
                  </a:lnTo>
                  <a:lnTo>
                    <a:pt x="1310604" y="483264"/>
                  </a:lnTo>
                  <a:lnTo>
                    <a:pt x="1296483" y="439840"/>
                  </a:lnTo>
                  <a:lnTo>
                    <a:pt x="1279533" y="397775"/>
                  </a:lnTo>
                  <a:lnTo>
                    <a:pt x="1259868" y="357180"/>
                  </a:lnTo>
                  <a:lnTo>
                    <a:pt x="1237601" y="318169"/>
                  </a:lnTo>
                  <a:lnTo>
                    <a:pt x="1212845" y="280855"/>
                  </a:lnTo>
                  <a:lnTo>
                    <a:pt x="1185713" y="245352"/>
                  </a:lnTo>
                  <a:lnTo>
                    <a:pt x="1156319" y="211772"/>
                  </a:lnTo>
                  <a:lnTo>
                    <a:pt x="1124775" y="180228"/>
                  </a:lnTo>
                  <a:lnTo>
                    <a:pt x="1091195" y="150834"/>
                  </a:lnTo>
                  <a:lnTo>
                    <a:pt x="1055692" y="123702"/>
                  </a:lnTo>
                  <a:lnTo>
                    <a:pt x="1018378" y="98946"/>
                  </a:lnTo>
                  <a:lnTo>
                    <a:pt x="979367" y="76679"/>
                  </a:lnTo>
                  <a:lnTo>
                    <a:pt x="938772" y="57014"/>
                  </a:lnTo>
                  <a:lnTo>
                    <a:pt x="896707" y="40064"/>
                  </a:lnTo>
                  <a:lnTo>
                    <a:pt x="853283" y="25943"/>
                  </a:lnTo>
                  <a:lnTo>
                    <a:pt x="808615" y="14762"/>
                  </a:lnTo>
                  <a:lnTo>
                    <a:pt x="762815" y="6636"/>
                  </a:lnTo>
                  <a:lnTo>
                    <a:pt x="715997" y="1678"/>
                  </a:lnTo>
                  <a:lnTo>
                    <a:pt x="668274" y="0"/>
                  </a:lnTo>
                  <a:close/>
                </a:path>
              </a:pathLst>
            </a:custGeom>
            <a:solidFill>
              <a:srgbClr val="5B9BD4"/>
            </a:solidFill>
          </p:spPr>
          <p:txBody>
            <a:bodyPr wrap="square" lIns="0" tIns="0" rIns="0" bIns="0" rtlCol="0"/>
            <a:lstStyle/>
            <a:p>
              <a:endParaRPr/>
            </a:p>
          </p:txBody>
        </p:sp>
        <p:sp>
          <p:nvSpPr>
            <p:cNvPr id="21" name="object 21"/>
            <p:cNvSpPr/>
            <p:nvPr/>
          </p:nvSpPr>
          <p:spPr>
            <a:xfrm>
              <a:off x="6768241" y="4768835"/>
              <a:ext cx="543560" cy="543560"/>
            </a:xfrm>
            <a:custGeom>
              <a:avLst/>
              <a:gdLst/>
              <a:ahLst/>
              <a:cxnLst/>
              <a:rect l="l" t="t" r="r" b="b"/>
              <a:pathLst>
                <a:path w="543559" h="543560">
                  <a:moveTo>
                    <a:pt x="87879" y="0"/>
                  </a:moveTo>
                  <a:lnTo>
                    <a:pt x="23966" y="0"/>
                  </a:lnTo>
                  <a:lnTo>
                    <a:pt x="0" y="327732"/>
                  </a:lnTo>
                  <a:lnTo>
                    <a:pt x="0" y="543555"/>
                  </a:lnTo>
                  <a:lnTo>
                    <a:pt x="543256" y="543555"/>
                  </a:lnTo>
                  <a:lnTo>
                    <a:pt x="543256" y="487601"/>
                  </a:lnTo>
                  <a:lnTo>
                    <a:pt x="63912" y="487601"/>
                  </a:lnTo>
                  <a:lnTo>
                    <a:pt x="63912" y="415660"/>
                  </a:lnTo>
                  <a:lnTo>
                    <a:pt x="543256" y="415660"/>
                  </a:lnTo>
                  <a:lnTo>
                    <a:pt x="543256" y="327732"/>
                  </a:lnTo>
                  <a:lnTo>
                    <a:pt x="111846" y="327732"/>
                  </a:lnTo>
                  <a:lnTo>
                    <a:pt x="87879" y="0"/>
                  </a:lnTo>
                  <a:close/>
                </a:path>
                <a:path w="543559" h="543560">
                  <a:moveTo>
                    <a:pt x="223693" y="415660"/>
                  </a:moveTo>
                  <a:lnTo>
                    <a:pt x="159781" y="415660"/>
                  </a:lnTo>
                  <a:lnTo>
                    <a:pt x="159781" y="487601"/>
                  </a:lnTo>
                  <a:lnTo>
                    <a:pt x="223694" y="487601"/>
                  </a:lnTo>
                  <a:lnTo>
                    <a:pt x="223693" y="415660"/>
                  </a:lnTo>
                  <a:close/>
                </a:path>
                <a:path w="543559" h="543560">
                  <a:moveTo>
                    <a:pt x="383475" y="415660"/>
                  </a:moveTo>
                  <a:lnTo>
                    <a:pt x="319562" y="415660"/>
                  </a:lnTo>
                  <a:lnTo>
                    <a:pt x="319562" y="487601"/>
                  </a:lnTo>
                  <a:lnTo>
                    <a:pt x="383475" y="487601"/>
                  </a:lnTo>
                  <a:lnTo>
                    <a:pt x="383475" y="415660"/>
                  </a:lnTo>
                  <a:close/>
                </a:path>
                <a:path w="543559" h="543560">
                  <a:moveTo>
                    <a:pt x="543256" y="415660"/>
                  </a:moveTo>
                  <a:lnTo>
                    <a:pt x="479344" y="415660"/>
                  </a:lnTo>
                  <a:lnTo>
                    <a:pt x="479344" y="487601"/>
                  </a:lnTo>
                  <a:lnTo>
                    <a:pt x="543256" y="487601"/>
                  </a:lnTo>
                  <a:lnTo>
                    <a:pt x="543256" y="415660"/>
                  </a:lnTo>
                  <a:close/>
                </a:path>
                <a:path w="543559" h="543560">
                  <a:moveTo>
                    <a:pt x="327551" y="215823"/>
                  </a:moveTo>
                  <a:lnTo>
                    <a:pt x="111846" y="327732"/>
                  </a:lnTo>
                  <a:lnTo>
                    <a:pt x="327551" y="327732"/>
                  </a:lnTo>
                  <a:lnTo>
                    <a:pt x="327551" y="215823"/>
                  </a:lnTo>
                  <a:close/>
                </a:path>
                <a:path w="543559" h="543560">
                  <a:moveTo>
                    <a:pt x="543256" y="215823"/>
                  </a:moveTo>
                  <a:lnTo>
                    <a:pt x="327551" y="327732"/>
                  </a:lnTo>
                  <a:lnTo>
                    <a:pt x="543256" y="327732"/>
                  </a:lnTo>
                  <a:lnTo>
                    <a:pt x="543256" y="215823"/>
                  </a:lnTo>
                  <a:close/>
                </a:path>
              </a:pathLst>
            </a:custGeom>
            <a:solidFill>
              <a:srgbClr val="FFFFFF"/>
            </a:solidFill>
          </p:spPr>
          <p:txBody>
            <a:bodyPr wrap="square" lIns="0" tIns="0" rIns="0" bIns="0" rtlCol="0"/>
            <a:lstStyle/>
            <a:p>
              <a:endParaRPr/>
            </a:p>
          </p:txBody>
        </p:sp>
      </p:grpSp>
      <p:sp>
        <p:nvSpPr>
          <p:cNvPr id="22" name="object 22"/>
          <p:cNvSpPr txBox="1"/>
          <p:nvPr/>
        </p:nvSpPr>
        <p:spPr>
          <a:xfrm>
            <a:off x="7980933" y="4656201"/>
            <a:ext cx="3103880" cy="698500"/>
          </a:xfrm>
          <a:prstGeom prst="rect">
            <a:avLst/>
          </a:prstGeom>
        </p:spPr>
        <p:txBody>
          <a:bodyPr vert="horz" wrap="square" lIns="0" tIns="48260" rIns="0" bIns="0" rtlCol="0">
            <a:spAutoFit/>
          </a:bodyPr>
          <a:lstStyle/>
          <a:p>
            <a:pPr marL="12700" marR="5080">
              <a:lnSpc>
                <a:spcPts val="2530"/>
              </a:lnSpc>
              <a:spcBef>
                <a:spcPts val="380"/>
              </a:spcBef>
            </a:pPr>
            <a:r>
              <a:rPr sz="2300" spc="-5" dirty="0">
                <a:latin typeface="Times New Roman" panose="02020603050405020304" pitchFamily="18" charset="0"/>
                <a:cs typeface="Times New Roman" panose="02020603050405020304" pitchFamily="18" charset="0"/>
              </a:rPr>
              <a:t>Increase </a:t>
            </a:r>
            <a:r>
              <a:rPr sz="2300" spc="-10" dirty="0">
                <a:latin typeface="Times New Roman" panose="02020603050405020304" pitchFamily="18" charset="0"/>
                <a:cs typeface="Times New Roman" panose="02020603050405020304" pitchFamily="18" charset="0"/>
              </a:rPr>
              <a:t>efficiency </a:t>
            </a:r>
            <a:r>
              <a:rPr sz="2300" dirty="0">
                <a:latin typeface="Times New Roman" panose="02020603050405020304" pitchFamily="18" charset="0"/>
                <a:cs typeface="Times New Roman" panose="02020603050405020304" pitchFamily="18" charset="0"/>
              </a:rPr>
              <a:t>in </a:t>
            </a:r>
            <a:r>
              <a:rPr sz="2300" spc="5" dirty="0">
                <a:latin typeface="Times New Roman" panose="02020603050405020304" pitchFamily="18" charset="0"/>
                <a:cs typeface="Times New Roman" panose="02020603050405020304" pitchFamily="18" charset="0"/>
              </a:rPr>
              <a:t> </a:t>
            </a:r>
            <a:r>
              <a:rPr sz="2300" spc="-5" dirty="0">
                <a:latin typeface="Times New Roman" panose="02020603050405020304" pitchFamily="18" charset="0"/>
                <a:cs typeface="Times New Roman" panose="02020603050405020304" pitchFamily="18" charset="0"/>
              </a:rPr>
              <a:t>industrial</a:t>
            </a:r>
            <a:r>
              <a:rPr sz="2300" spc="-30" dirty="0">
                <a:latin typeface="Times New Roman" panose="02020603050405020304" pitchFamily="18" charset="0"/>
                <a:cs typeface="Times New Roman" panose="02020603050405020304" pitchFamily="18" charset="0"/>
              </a:rPr>
              <a:t> </a:t>
            </a:r>
            <a:r>
              <a:rPr sz="2300" spc="-10" dirty="0">
                <a:latin typeface="Times New Roman" panose="02020603050405020304" pitchFamily="18" charset="0"/>
                <a:cs typeface="Times New Roman" panose="02020603050405020304" pitchFamily="18" charset="0"/>
              </a:rPr>
              <a:t>product</a:t>
            </a:r>
            <a:r>
              <a:rPr sz="2300" spc="-20" dirty="0">
                <a:latin typeface="Times New Roman" panose="02020603050405020304" pitchFamily="18" charset="0"/>
                <a:cs typeface="Times New Roman" panose="02020603050405020304" pitchFamily="18" charset="0"/>
              </a:rPr>
              <a:t> </a:t>
            </a:r>
            <a:r>
              <a:rPr sz="2300" spc="-5" dirty="0">
                <a:latin typeface="Times New Roman" panose="02020603050405020304" pitchFamily="18" charset="0"/>
                <a:cs typeface="Times New Roman" panose="02020603050405020304" pitchFamily="18" charset="0"/>
              </a:rPr>
              <a:t>sorting.</a:t>
            </a:r>
            <a:endParaRPr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7791" y="533400"/>
            <a:ext cx="6376416" cy="574675"/>
          </a:xfrm>
          <a:prstGeom prst="rect">
            <a:avLst/>
          </a:prstGeom>
        </p:spPr>
        <p:txBody>
          <a:bodyPr vert="horz" wrap="square" lIns="0" tIns="12700" rIns="0" bIns="0" rtlCol="0">
            <a:spAutoFit/>
          </a:bodyPr>
          <a:lstStyle/>
          <a:p>
            <a:pPr marL="12700" algn="ctr">
              <a:lnSpc>
                <a:spcPct val="100000"/>
              </a:lnSpc>
              <a:spcBef>
                <a:spcPts val="100"/>
              </a:spcBef>
            </a:pPr>
            <a:r>
              <a:rPr lang="en-IN" spc="-30" dirty="0"/>
              <a:t>Abstract</a:t>
            </a:r>
            <a:endParaRPr spc="-30" dirty="0"/>
          </a:p>
        </p:txBody>
      </p:sp>
      <p:sp>
        <p:nvSpPr>
          <p:cNvPr id="23" name="Text Placeholder 22">
            <a:extLst>
              <a:ext uri="{FF2B5EF4-FFF2-40B4-BE49-F238E27FC236}">
                <a16:creationId xmlns:a16="http://schemas.microsoft.com/office/drawing/2014/main" id="{674B8126-6F6F-FA17-EC1C-4FB1C5FF9DD4}"/>
              </a:ext>
            </a:extLst>
          </p:cNvPr>
          <p:cNvSpPr>
            <a:spLocks noGrp="1"/>
          </p:cNvSpPr>
          <p:nvPr>
            <p:ph type="body" idx="1"/>
          </p:nvPr>
        </p:nvSpPr>
        <p:spPr>
          <a:xfrm>
            <a:off x="722172" y="1447800"/>
            <a:ext cx="10747654" cy="4708981"/>
          </a:xfrm>
        </p:spPr>
        <p:txBody>
          <a:bodyPr/>
          <a:lstStyle/>
          <a:p>
            <a:r>
              <a:rPr lang="en-US" dirty="0">
                <a:latin typeface="Times New Roman" panose="02020603050405020304" pitchFamily="18" charset="0"/>
                <a:cs typeface="Times New Roman" panose="02020603050405020304" pitchFamily="18" charset="0"/>
              </a:rPr>
              <a:t>In today's rapidly evolving industrial landscape, automation plays a pivotal role in enhancing efficiency and productivity. This project aims to develop a robotic arm system capable of sorting products based on their colors. The proposed robotic arm integrates mechanical design, electronics, and software to create a versatile and adaptable solution for color-based sorting tasks.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mechanical design focuses on creating a robust and agile robotic arm structure, incorporating suitable actuators and grippers to facilitate precise manipulation of objects. Electronics components, including servo motors and microcontrollers, are carefully selected and integrated to provide seamless control over the arm's movements.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Software development encompasses the implementation of motor control algorithms, enabling coordinated motion of the robotic arm's joints. Additionally, computer vision techniques, utilizing libraries like OpenCV, are employed to detect and classify colors of objects in the arm's workspace. Decision-making logic is then applied to determine the appropriate actions for sorting based on the detected colors.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combining innovative design concepts with advanced technology, this project aims to contribute to the advancement of automation solutions in industrial settings, ultimately enhancing operational efficiency and driving towards a more sustainable future.</a:t>
            </a:r>
            <a:endParaRPr lang="en-IN" dirty="0">
              <a:latin typeface="Times New Roman" panose="02020603050405020304" pitchFamily="18" charset="0"/>
              <a:cs typeface="Times New Roman" panose="02020603050405020304" pitchFamily="18" charset="0"/>
            </a:endParaRPr>
          </a:p>
        </p:txBody>
      </p:sp>
      <p:sp>
        <p:nvSpPr>
          <p:cNvPr id="3" name="object 3"/>
          <p:cNvSpPr/>
          <p:nvPr/>
        </p:nvSpPr>
        <p:spPr>
          <a:xfrm>
            <a:off x="10918952" y="713231"/>
            <a:ext cx="1273175" cy="2533015"/>
          </a:xfrm>
          <a:custGeom>
            <a:avLst/>
            <a:gdLst/>
            <a:ahLst/>
            <a:cxnLst/>
            <a:rect l="l" t="t" r="r" b="b"/>
            <a:pathLst>
              <a:path w="1273175" h="2533015">
                <a:moveTo>
                  <a:pt x="1273048" y="0"/>
                </a:moveTo>
                <a:lnTo>
                  <a:pt x="508" y="1266444"/>
                </a:lnTo>
                <a:lnTo>
                  <a:pt x="232321" y="1497164"/>
                </a:lnTo>
                <a:lnTo>
                  <a:pt x="0" y="1729486"/>
                </a:lnTo>
                <a:lnTo>
                  <a:pt x="456311" y="2185797"/>
                </a:lnTo>
                <a:lnTo>
                  <a:pt x="689762" y="1952409"/>
                </a:lnTo>
                <a:lnTo>
                  <a:pt x="1273048" y="2532888"/>
                </a:lnTo>
                <a:lnTo>
                  <a:pt x="1273048" y="0"/>
                </a:lnTo>
                <a:close/>
              </a:path>
            </a:pathLst>
          </a:custGeom>
          <a:solidFill>
            <a:srgbClr val="FFC000">
              <a:alpha val="30195"/>
            </a:srgbClr>
          </a:solidFill>
        </p:spPr>
        <p:txBody>
          <a:bodyPr wrap="square" lIns="0" tIns="0" rIns="0" bIns="0" rtlCol="0"/>
          <a:lstStyle/>
          <a:p>
            <a:endParaRPr/>
          </a:p>
        </p:txBody>
      </p:sp>
      <p:sp>
        <p:nvSpPr>
          <p:cNvPr id="5" name="object 5"/>
          <p:cNvSpPr/>
          <p:nvPr/>
        </p:nvSpPr>
        <p:spPr>
          <a:xfrm>
            <a:off x="0" y="4600955"/>
            <a:ext cx="1014094" cy="2018030"/>
          </a:xfrm>
          <a:custGeom>
            <a:avLst/>
            <a:gdLst/>
            <a:ahLst/>
            <a:cxnLst/>
            <a:rect l="l" t="t" r="r" b="b"/>
            <a:pathLst>
              <a:path w="1014094" h="2018029">
                <a:moveTo>
                  <a:pt x="1014056" y="1370545"/>
                </a:moveTo>
                <a:lnTo>
                  <a:pt x="832510" y="1189012"/>
                </a:lnTo>
                <a:lnTo>
                  <a:pt x="1013460" y="1008888"/>
                </a:lnTo>
                <a:lnTo>
                  <a:pt x="0" y="0"/>
                </a:lnTo>
                <a:lnTo>
                  <a:pt x="0" y="2017776"/>
                </a:lnTo>
                <a:lnTo>
                  <a:pt x="488391" y="1531594"/>
                </a:lnTo>
                <a:lnTo>
                  <a:pt x="670699" y="1713890"/>
                </a:lnTo>
                <a:lnTo>
                  <a:pt x="1014056" y="1370545"/>
                </a:lnTo>
                <a:close/>
              </a:path>
            </a:pathLst>
          </a:custGeom>
          <a:solidFill>
            <a:srgbClr val="4471C4">
              <a:alpha val="30195"/>
            </a:srgbClr>
          </a:solidFill>
        </p:spPr>
        <p:txBody>
          <a:bodyPr wrap="square" lIns="0" tIns="0" rIns="0" bIns="0" rtlCol="0"/>
          <a:lstStyle/>
          <a:p>
            <a:endParaRPr/>
          </a:p>
        </p:txBody>
      </p:sp>
    </p:spTree>
    <p:extLst>
      <p:ext uri="{BB962C8B-B14F-4D97-AF65-F5344CB8AC3E}">
        <p14:creationId xmlns:p14="http://schemas.microsoft.com/office/powerpoint/2010/main" val="279275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741152" y="0"/>
            <a:ext cx="1451610" cy="1869439"/>
          </a:xfrm>
          <a:custGeom>
            <a:avLst/>
            <a:gdLst/>
            <a:ahLst/>
            <a:cxnLst/>
            <a:rect l="l" t="t" r="r" b="b"/>
            <a:pathLst>
              <a:path w="1451609" h="1869439">
                <a:moveTo>
                  <a:pt x="1451356" y="0"/>
                </a:moveTo>
                <a:lnTo>
                  <a:pt x="541909" y="0"/>
                </a:lnTo>
                <a:lnTo>
                  <a:pt x="0" y="541909"/>
                </a:lnTo>
                <a:lnTo>
                  <a:pt x="773785" y="1315707"/>
                </a:lnTo>
                <a:lnTo>
                  <a:pt x="563880" y="1525524"/>
                </a:lnTo>
                <a:lnTo>
                  <a:pt x="907288" y="1868932"/>
                </a:lnTo>
                <a:lnTo>
                  <a:pt x="1117155" y="1659064"/>
                </a:lnTo>
                <a:lnTo>
                  <a:pt x="1327023" y="1868932"/>
                </a:lnTo>
                <a:lnTo>
                  <a:pt x="1451356" y="1744599"/>
                </a:lnTo>
                <a:lnTo>
                  <a:pt x="1451356" y="0"/>
                </a:lnTo>
                <a:close/>
              </a:path>
            </a:pathLst>
          </a:custGeom>
          <a:solidFill>
            <a:srgbClr val="4471C4">
              <a:alpha val="30195"/>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2432507" y="376537"/>
            <a:ext cx="6918535" cy="5351972"/>
          </a:xfrm>
          <a:prstGeom prst="rect">
            <a:avLst/>
          </a:prstGeom>
        </p:spPr>
      </p:pic>
      <p:sp>
        <p:nvSpPr>
          <p:cNvPr id="4" name="object 4"/>
          <p:cNvSpPr/>
          <p:nvPr/>
        </p:nvSpPr>
        <p:spPr>
          <a:xfrm>
            <a:off x="1344168" y="5721096"/>
            <a:ext cx="2261870" cy="1137285"/>
          </a:xfrm>
          <a:custGeom>
            <a:avLst/>
            <a:gdLst/>
            <a:ahLst/>
            <a:cxnLst/>
            <a:rect l="l" t="t" r="r" b="b"/>
            <a:pathLst>
              <a:path w="2261870" h="1137284">
                <a:moveTo>
                  <a:pt x="2261616" y="1136904"/>
                </a:moveTo>
                <a:lnTo>
                  <a:pt x="1966823" y="840536"/>
                </a:lnTo>
                <a:lnTo>
                  <a:pt x="2172081" y="635254"/>
                </a:lnTo>
                <a:lnTo>
                  <a:pt x="1715770" y="178904"/>
                </a:lnTo>
                <a:lnTo>
                  <a:pt x="1511693" y="382943"/>
                </a:lnTo>
                <a:lnTo>
                  <a:pt x="1130808" y="0"/>
                </a:lnTo>
                <a:lnTo>
                  <a:pt x="0" y="1136904"/>
                </a:lnTo>
                <a:lnTo>
                  <a:pt x="2261616" y="1136904"/>
                </a:lnTo>
                <a:close/>
              </a:path>
            </a:pathLst>
          </a:custGeom>
          <a:solidFill>
            <a:srgbClr val="FFC000">
              <a:alpha val="30195"/>
            </a:srgbClr>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3AA3-E449-F2DF-5002-979E1B3DE02A}"/>
              </a:ext>
            </a:extLst>
          </p:cNvPr>
          <p:cNvSpPr>
            <a:spLocks noGrp="1"/>
          </p:cNvSpPr>
          <p:nvPr>
            <p:ph type="title"/>
          </p:nvPr>
        </p:nvSpPr>
        <p:spPr/>
        <p:txBody>
          <a:bodyPr/>
          <a:lstStyle/>
          <a:p>
            <a:pPr algn="ctr"/>
            <a:r>
              <a:rPr lang="en-IN" u="none" dirty="0"/>
              <a:t>Equipment  and Sensor</a:t>
            </a:r>
          </a:p>
        </p:txBody>
      </p:sp>
      <p:sp>
        <p:nvSpPr>
          <p:cNvPr id="3" name="Text Placeholder 2">
            <a:extLst>
              <a:ext uri="{FF2B5EF4-FFF2-40B4-BE49-F238E27FC236}">
                <a16:creationId xmlns:a16="http://schemas.microsoft.com/office/drawing/2014/main" id="{80183E62-3975-7F00-2252-BAEC4CB6F821}"/>
              </a:ext>
            </a:extLst>
          </p:cNvPr>
          <p:cNvSpPr>
            <a:spLocks noGrp="1"/>
          </p:cNvSpPr>
          <p:nvPr>
            <p:ph type="body" idx="1"/>
          </p:nvPr>
        </p:nvSpPr>
        <p:spPr>
          <a:xfrm>
            <a:off x="722172" y="1750822"/>
            <a:ext cx="10747654" cy="4847481"/>
          </a:xfrm>
        </p:spPr>
        <p:txBody>
          <a:bodyPr/>
          <a:lstStyle/>
          <a:p>
            <a:pPr algn="just">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1.Equipment:</a:t>
            </a:r>
            <a:endParaRPr lang="en-IN" sz="1800" b="1"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Robotic Arm: A robotic arm capable of precise movements and equipped with actuators such as servo motors or stepper motors.</a:t>
            </a:r>
          </a:p>
          <a:p>
            <a:pPr marL="342900" lvl="0" indent="-342900" algn="just" fontAlgn="base">
              <a:lnSpc>
                <a:spcPct val="150000"/>
              </a:lnSpc>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Arduino Board: An Arduino board serves as the control unit for the robotic arm and interfaces with the sensors and actuators. </a:t>
            </a:r>
          </a:p>
          <a:p>
            <a:pPr marL="342900" lvl="0" indent="-342900" algn="just" fontAlgn="base">
              <a:lnSpc>
                <a:spcPct val="150000"/>
              </a:lnSpc>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Computer: A computer is required to run the OpenCV-based image processing algorithms. It communicates with the Arduino board to control the robotic arm.</a:t>
            </a:r>
          </a:p>
          <a:p>
            <a:pPr marL="342900" lvl="0" indent="-342900" algn="just" fontAlgn="base">
              <a:lnSpc>
                <a:spcPct val="150000"/>
              </a:lnSpc>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LED Lighting System: Proper lighting is crucial for accurate colour detection. </a:t>
            </a:r>
          </a:p>
          <a:p>
            <a:pPr marL="342900" lvl="0" indent="-342900" algn="just" fontAlgn="base">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Web Cam: To take live input feed </a:t>
            </a:r>
            <a:r>
              <a:rPr lang="en-IN" dirty="0">
                <a:latin typeface="Times New Roman" panose="02020603050405020304" pitchFamily="18" charset="0"/>
                <a:ea typeface="Times New Roman" panose="02020603050405020304" pitchFamily="18" charset="0"/>
              </a:rPr>
              <a:t>of  object and send it to model</a:t>
            </a:r>
            <a:endParaRPr lang="en-IN" sz="1800" dirty="0">
              <a:effectLst/>
              <a:latin typeface="Times New Roman" panose="02020603050405020304" pitchFamily="18" charset="0"/>
              <a:ea typeface="Times New Roman" panose="02020603050405020304" pitchFamily="18" charset="0"/>
            </a:endParaRPr>
          </a:p>
          <a:p>
            <a:pPr algn="just" fontAlgn="base">
              <a:lnSpc>
                <a:spcPct val="150000"/>
              </a:lnSpc>
            </a:pPr>
            <a:r>
              <a:rPr lang="en-IN" b="1" dirty="0">
                <a:solidFill>
                  <a:srgbClr val="000000"/>
                </a:solidFill>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lvl="0" algn="just" fontAlgn="base">
              <a:lnSpc>
                <a:spcPct val="150000"/>
              </a:lnSpc>
              <a:buSzPts val="1000"/>
              <a:tabLst>
                <a:tab pos="457200" algn="l"/>
              </a:tabLst>
            </a:pP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127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3AA3-E449-F2DF-5002-979E1B3DE02A}"/>
              </a:ext>
            </a:extLst>
          </p:cNvPr>
          <p:cNvSpPr>
            <a:spLocks noGrp="1"/>
          </p:cNvSpPr>
          <p:nvPr>
            <p:ph type="title"/>
          </p:nvPr>
        </p:nvSpPr>
        <p:spPr/>
        <p:txBody>
          <a:bodyPr/>
          <a:lstStyle/>
          <a:p>
            <a:pPr algn="ctr"/>
            <a:r>
              <a:rPr lang="en-IN" u="none" dirty="0"/>
              <a:t>Wire Connection</a:t>
            </a:r>
          </a:p>
        </p:txBody>
      </p:sp>
      <p:pic>
        <p:nvPicPr>
          <p:cNvPr id="7" name="Picture 6">
            <a:extLst>
              <a:ext uri="{FF2B5EF4-FFF2-40B4-BE49-F238E27FC236}">
                <a16:creationId xmlns:a16="http://schemas.microsoft.com/office/drawing/2014/main" id="{39750485-288C-DC24-E875-7D139DA391CD}"/>
              </a:ext>
            </a:extLst>
          </p:cNvPr>
          <p:cNvPicPr>
            <a:picLocks noChangeAspect="1"/>
          </p:cNvPicPr>
          <p:nvPr/>
        </p:nvPicPr>
        <p:blipFill>
          <a:blip r:embed="rId2"/>
          <a:stretch>
            <a:fillRect/>
          </a:stretch>
        </p:blipFill>
        <p:spPr>
          <a:xfrm>
            <a:off x="2438400" y="1905000"/>
            <a:ext cx="7833644" cy="4081549"/>
          </a:xfrm>
          <a:prstGeom prst="rect">
            <a:avLst/>
          </a:prstGeom>
        </p:spPr>
      </p:pic>
    </p:spTree>
    <p:extLst>
      <p:ext uri="{BB962C8B-B14F-4D97-AF65-F5344CB8AC3E}">
        <p14:creationId xmlns:p14="http://schemas.microsoft.com/office/powerpoint/2010/main" val="410510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81" y="0"/>
            <a:ext cx="1671955" cy="1567815"/>
          </a:xfrm>
          <a:custGeom>
            <a:avLst/>
            <a:gdLst/>
            <a:ahLst/>
            <a:cxnLst/>
            <a:rect l="l" t="t" r="r" b="b"/>
            <a:pathLst>
              <a:path w="1671955" h="1567815">
                <a:moveTo>
                  <a:pt x="1671866" y="275475"/>
                </a:moveTo>
                <a:lnTo>
                  <a:pt x="1396403" y="0"/>
                </a:lnTo>
                <a:lnTo>
                  <a:pt x="0" y="0"/>
                </a:lnTo>
                <a:lnTo>
                  <a:pt x="0" y="1188339"/>
                </a:lnTo>
                <a:lnTo>
                  <a:pt x="379514" y="1567815"/>
                </a:lnTo>
                <a:lnTo>
                  <a:pt x="980821" y="966508"/>
                </a:lnTo>
                <a:lnTo>
                  <a:pt x="1215504" y="1201166"/>
                </a:lnTo>
                <a:lnTo>
                  <a:pt x="1671866" y="744855"/>
                </a:lnTo>
                <a:lnTo>
                  <a:pt x="1437157" y="510184"/>
                </a:lnTo>
                <a:lnTo>
                  <a:pt x="1671866" y="275475"/>
                </a:lnTo>
                <a:close/>
              </a:path>
            </a:pathLst>
          </a:custGeom>
          <a:solidFill>
            <a:srgbClr val="4471C4">
              <a:alpha val="30195"/>
            </a:srgbClr>
          </a:solidFill>
        </p:spPr>
        <p:txBody>
          <a:bodyPr wrap="square" lIns="0" tIns="0" rIns="0" bIns="0" rtlCol="0"/>
          <a:lstStyle/>
          <a:p>
            <a:endParaRPr/>
          </a:p>
        </p:txBody>
      </p:sp>
      <p:sp>
        <p:nvSpPr>
          <p:cNvPr id="4" name="object 4"/>
          <p:cNvSpPr/>
          <p:nvPr/>
        </p:nvSpPr>
        <p:spPr>
          <a:xfrm>
            <a:off x="9357360" y="0"/>
            <a:ext cx="2834640" cy="1485265"/>
          </a:xfrm>
          <a:custGeom>
            <a:avLst/>
            <a:gdLst/>
            <a:ahLst/>
            <a:cxnLst/>
            <a:rect l="l" t="t" r="r" b="b"/>
            <a:pathLst>
              <a:path w="2834640" h="1485265">
                <a:moveTo>
                  <a:pt x="2834640" y="0"/>
                </a:moveTo>
                <a:lnTo>
                  <a:pt x="0" y="0"/>
                </a:lnTo>
                <a:lnTo>
                  <a:pt x="789317" y="753224"/>
                </a:lnTo>
                <a:lnTo>
                  <a:pt x="543687" y="998855"/>
                </a:lnTo>
                <a:lnTo>
                  <a:pt x="1029843" y="1485011"/>
                </a:lnTo>
                <a:lnTo>
                  <a:pt x="1286852" y="1228001"/>
                </a:lnTo>
                <a:lnTo>
                  <a:pt x="1552321" y="1481328"/>
                </a:lnTo>
                <a:lnTo>
                  <a:pt x="2834640" y="257683"/>
                </a:lnTo>
                <a:lnTo>
                  <a:pt x="2834640" y="0"/>
                </a:lnTo>
                <a:close/>
              </a:path>
            </a:pathLst>
          </a:custGeom>
          <a:solidFill>
            <a:srgbClr val="FFC000">
              <a:alpha val="30195"/>
            </a:srgbClr>
          </a:solidFill>
        </p:spPr>
        <p:txBody>
          <a:bodyPr wrap="square" lIns="0" tIns="0" rIns="0" bIns="0" rtlCol="0"/>
          <a:lstStyle/>
          <a:p>
            <a:endParaRPr/>
          </a:p>
        </p:txBody>
      </p:sp>
      <p:sp>
        <p:nvSpPr>
          <p:cNvPr id="5" name="object 5"/>
          <p:cNvSpPr/>
          <p:nvPr/>
        </p:nvSpPr>
        <p:spPr>
          <a:xfrm>
            <a:off x="7604760" y="6115811"/>
            <a:ext cx="1865630" cy="742315"/>
          </a:xfrm>
          <a:custGeom>
            <a:avLst/>
            <a:gdLst/>
            <a:ahLst/>
            <a:cxnLst/>
            <a:rect l="l" t="t" r="r" b="b"/>
            <a:pathLst>
              <a:path w="1865629" h="742315">
                <a:moveTo>
                  <a:pt x="1865376" y="742188"/>
                </a:moveTo>
                <a:lnTo>
                  <a:pt x="1118616" y="0"/>
                </a:lnTo>
                <a:lnTo>
                  <a:pt x="593090" y="522300"/>
                </a:lnTo>
                <a:lnTo>
                  <a:pt x="406908" y="336804"/>
                </a:lnTo>
                <a:lnTo>
                  <a:pt x="0" y="742188"/>
                </a:lnTo>
                <a:lnTo>
                  <a:pt x="371856" y="742188"/>
                </a:lnTo>
                <a:lnTo>
                  <a:pt x="813816" y="742188"/>
                </a:lnTo>
                <a:lnTo>
                  <a:pt x="1865376" y="742188"/>
                </a:lnTo>
                <a:close/>
              </a:path>
            </a:pathLst>
          </a:custGeom>
          <a:solidFill>
            <a:srgbClr val="4471C4">
              <a:alpha val="30195"/>
            </a:srgbClr>
          </a:solidFill>
        </p:spPr>
        <p:txBody>
          <a:bodyPr wrap="square" lIns="0" tIns="0" rIns="0" bIns="0" rtlCol="0"/>
          <a:lstStyle/>
          <a:p>
            <a:endParaRPr/>
          </a:p>
        </p:txBody>
      </p:sp>
      <p:pic>
        <p:nvPicPr>
          <p:cNvPr id="7" name="Picture 6">
            <a:extLst>
              <a:ext uri="{FF2B5EF4-FFF2-40B4-BE49-F238E27FC236}">
                <a16:creationId xmlns:a16="http://schemas.microsoft.com/office/drawing/2014/main" id="{04DBDD3E-2E36-32AF-A293-166FA6C72438}"/>
              </a:ext>
            </a:extLst>
          </p:cNvPr>
          <p:cNvPicPr>
            <a:picLocks noChangeAspect="1"/>
          </p:cNvPicPr>
          <p:nvPr/>
        </p:nvPicPr>
        <p:blipFill rotWithShape="1">
          <a:blip r:embed="rId2">
            <a:extLst>
              <a:ext uri="{28A0092B-C50C-407E-A947-70E740481C1C}">
                <a14:useLocalDpi xmlns:a14="http://schemas.microsoft.com/office/drawing/2010/main" val="0"/>
              </a:ext>
            </a:extLst>
          </a:blip>
          <a:srcRect t="9305" r="7880" b="13387"/>
          <a:stretch/>
        </p:blipFill>
        <p:spPr>
          <a:xfrm>
            <a:off x="1812397" y="2057400"/>
            <a:ext cx="8017403" cy="3962400"/>
          </a:xfrm>
          <a:prstGeom prst="rect">
            <a:avLst/>
          </a:prstGeom>
        </p:spPr>
      </p:pic>
      <p:sp>
        <p:nvSpPr>
          <p:cNvPr id="8" name="Rectangle 7">
            <a:extLst>
              <a:ext uri="{FF2B5EF4-FFF2-40B4-BE49-F238E27FC236}">
                <a16:creationId xmlns:a16="http://schemas.microsoft.com/office/drawing/2014/main" id="{5858D4AB-3248-9027-F240-7ECF72267CFC}"/>
              </a:ext>
            </a:extLst>
          </p:cNvPr>
          <p:cNvSpPr/>
          <p:nvPr/>
        </p:nvSpPr>
        <p:spPr>
          <a:xfrm>
            <a:off x="7049770" y="4114800"/>
            <a:ext cx="2194560" cy="20010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CE936A4C-C1C6-3DB8-1118-13965AD05F78}"/>
                  </a:ext>
                </a:extLst>
              </p14:cNvPr>
              <p14:cNvContentPartPr/>
              <p14:nvPr/>
            </p14:nvContentPartPr>
            <p14:xfrm>
              <a:off x="5900753" y="4232145"/>
              <a:ext cx="360" cy="360"/>
            </p14:xfrm>
          </p:contentPart>
        </mc:Choice>
        <mc:Fallback>
          <p:pic>
            <p:nvPicPr>
              <p:cNvPr id="9" name="Ink 8">
                <a:extLst>
                  <a:ext uri="{FF2B5EF4-FFF2-40B4-BE49-F238E27FC236}">
                    <a16:creationId xmlns:a16="http://schemas.microsoft.com/office/drawing/2014/main" id="{CE936A4C-C1C6-3DB8-1118-13965AD05F78}"/>
                  </a:ext>
                </a:extLst>
              </p:cNvPr>
              <p:cNvPicPr/>
              <p:nvPr/>
            </p:nvPicPr>
            <p:blipFill>
              <a:blip r:embed="rId4"/>
              <a:stretch>
                <a:fillRect/>
              </a:stretch>
            </p:blipFill>
            <p:spPr>
              <a:xfrm>
                <a:off x="5847113" y="412450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42734F9F-376E-8291-D75E-9D681D7E8D48}"/>
                  </a:ext>
                </a:extLst>
              </p14:cNvPr>
              <p14:cNvContentPartPr/>
              <p14:nvPr/>
            </p14:nvContentPartPr>
            <p14:xfrm>
              <a:off x="5861513" y="4223505"/>
              <a:ext cx="586800" cy="2185920"/>
            </p14:xfrm>
          </p:contentPart>
        </mc:Choice>
        <mc:Fallback>
          <p:pic>
            <p:nvPicPr>
              <p:cNvPr id="10" name="Ink 9">
                <a:extLst>
                  <a:ext uri="{FF2B5EF4-FFF2-40B4-BE49-F238E27FC236}">
                    <a16:creationId xmlns:a16="http://schemas.microsoft.com/office/drawing/2014/main" id="{42734F9F-376E-8291-D75E-9D681D7E8D48}"/>
                  </a:ext>
                </a:extLst>
              </p:cNvPr>
              <p:cNvPicPr/>
              <p:nvPr/>
            </p:nvPicPr>
            <p:blipFill>
              <a:blip r:embed="rId6"/>
              <a:stretch>
                <a:fillRect/>
              </a:stretch>
            </p:blipFill>
            <p:spPr>
              <a:xfrm>
                <a:off x="5807513" y="4115505"/>
                <a:ext cx="694440" cy="2401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C95DCFDA-CA04-67BE-146A-68E8D9D061C2}"/>
                  </a:ext>
                </a:extLst>
              </p14:cNvPr>
              <p14:cNvContentPartPr/>
              <p14:nvPr/>
            </p14:nvContentPartPr>
            <p14:xfrm>
              <a:off x="4952153" y="4099665"/>
              <a:ext cx="1470240" cy="1783440"/>
            </p14:xfrm>
          </p:contentPart>
        </mc:Choice>
        <mc:Fallback>
          <p:pic>
            <p:nvPicPr>
              <p:cNvPr id="12" name="Ink 11">
                <a:extLst>
                  <a:ext uri="{FF2B5EF4-FFF2-40B4-BE49-F238E27FC236}">
                    <a16:creationId xmlns:a16="http://schemas.microsoft.com/office/drawing/2014/main" id="{C95DCFDA-CA04-67BE-146A-68E8D9D061C2}"/>
                  </a:ext>
                </a:extLst>
              </p:cNvPr>
              <p:cNvPicPr/>
              <p:nvPr/>
            </p:nvPicPr>
            <p:blipFill>
              <a:blip r:embed="rId8"/>
              <a:stretch>
                <a:fillRect/>
              </a:stretch>
            </p:blipFill>
            <p:spPr>
              <a:xfrm>
                <a:off x="4889513" y="4036665"/>
                <a:ext cx="1595880" cy="1909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01451AE7-11F0-DBE5-ED6C-E83F5A0AF45B}"/>
                  </a:ext>
                </a:extLst>
              </p14:cNvPr>
              <p14:cNvContentPartPr/>
              <p14:nvPr/>
            </p14:nvContentPartPr>
            <p14:xfrm>
              <a:off x="4823633" y="5778705"/>
              <a:ext cx="115920" cy="28440"/>
            </p14:xfrm>
          </p:contentPart>
        </mc:Choice>
        <mc:Fallback>
          <p:pic>
            <p:nvPicPr>
              <p:cNvPr id="13" name="Ink 12">
                <a:extLst>
                  <a:ext uri="{FF2B5EF4-FFF2-40B4-BE49-F238E27FC236}">
                    <a16:creationId xmlns:a16="http://schemas.microsoft.com/office/drawing/2014/main" id="{01451AE7-11F0-DBE5-ED6C-E83F5A0AF45B}"/>
                  </a:ext>
                </a:extLst>
              </p:cNvPr>
              <p:cNvPicPr/>
              <p:nvPr/>
            </p:nvPicPr>
            <p:blipFill>
              <a:blip r:embed="rId10"/>
              <a:stretch>
                <a:fillRect/>
              </a:stretch>
            </p:blipFill>
            <p:spPr>
              <a:xfrm>
                <a:off x="4760993" y="5715705"/>
                <a:ext cx="2415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5BBD77BF-024D-B1A5-C0DD-ECB55E85AD03}"/>
                  </a:ext>
                </a:extLst>
              </p14:cNvPr>
              <p14:cNvContentPartPr/>
              <p14:nvPr/>
            </p14:nvContentPartPr>
            <p14:xfrm>
              <a:off x="5184713" y="4345545"/>
              <a:ext cx="735840" cy="1261800"/>
            </p14:xfrm>
          </p:contentPart>
        </mc:Choice>
        <mc:Fallback>
          <p:pic>
            <p:nvPicPr>
              <p:cNvPr id="17" name="Ink 16">
                <a:extLst>
                  <a:ext uri="{FF2B5EF4-FFF2-40B4-BE49-F238E27FC236}">
                    <a16:creationId xmlns:a16="http://schemas.microsoft.com/office/drawing/2014/main" id="{5BBD77BF-024D-B1A5-C0DD-ECB55E85AD03}"/>
                  </a:ext>
                </a:extLst>
              </p:cNvPr>
              <p:cNvPicPr/>
              <p:nvPr/>
            </p:nvPicPr>
            <p:blipFill>
              <a:blip r:embed="rId12"/>
              <a:stretch>
                <a:fillRect/>
              </a:stretch>
            </p:blipFill>
            <p:spPr>
              <a:xfrm>
                <a:off x="5121713" y="4282545"/>
                <a:ext cx="861480" cy="1387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A98014A5-051C-A925-C51B-B9D1E4F53D97}"/>
                  </a:ext>
                </a:extLst>
              </p14:cNvPr>
              <p14:cNvContentPartPr/>
              <p14:nvPr/>
            </p14:nvContentPartPr>
            <p14:xfrm>
              <a:off x="5033873" y="4336185"/>
              <a:ext cx="360" cy="360"/>
            </p14:xfrm>
          </p:contentPart>
        </mc:Choice>
        <mc:Fallback>
          <p:pic>
            <p:nvPicPr>
              <p:cNvPr id="23" name="Ink 22">
                <a:extLst>
                  <a:ext uri="{FF2B5EF4-FFF2-40B4-BE49-F238E27FC236}">
                    <a16:creationId xmlns:a16="http://schemas.microsoft.com/office/drawing/2014/main" id="{A98014A5-051C-A925-C51B-B9D1E4F53D97}"/>
                  </a:ext>
                </a:extLst>
              </p:cNvPr>
              <p:cNvPicPr/>
              <p:nvPr/>
            </p:nvPicPr>
            <p:blipFill>
              <a:blip r:embed="rId14"/>
              <a:stretch>
                <a:fillRect/>
              </a:stretch>
            </p:blipFill>
            <p:spPr>
              <a:xfrm>
                <a:off x="4970873" y="4273185"/>
                <a:ext cx="126000" cy="126000"/>
              </a:xfrm>
              <a:prstGeom prst="rect">
                <a:avLst/>
              </a:prstGeom>
            </p:spPr>
          </p:pic>
        </mc:Fallback>
      </mc:AlternateContent>
      <p:grpSp>
        <p:nvGrpSpPr>
          <p:cNvPr id="31" name="Group 30">
            <a:extLst>
              <a:ext uri="{FF2B5EF4-FFF2-40B4-BE49-F238E27FC236}">
                <a16:creationId xmlns:a16="http://schemas.microsoft.com/office/drawing/2014/main" id="{525D53C8-FBC9-DA90-9C4C-5C3F60AD1D30}"/>
              </a:ext>
            </a:extLst>
          </p:cNvPr>
          <p:cNvGrpSpPr/>
          <p:nvPr/>
        </p:nvGrpSpPr>
        <p:grpSpPr>
          <a:xfrm>
            <a:off x="4986353" y="4355265"/>
            <a:ext cx="66600" cy="9720"/>
            <a:chOff x="4986353" y="4355265"/>
            <a:chExt cx="66600" cy="9720"/>
          </a:xfrm>
        </p:grpSpPr>
        <mc:AlternateContent xmlns:mc="http://schemas.openxmlformats.org/markup-compatibility/2006">
          <mc:Choice xmlns:p14="http://schemas.microsoft.com/office/powerpoint/2010/main" Requires="p14">
            <p:contentPart p14:bwMode="auto" r:id="rId15">
              <p14:nvContentPartPr>
                <p14:cNvPr id="29" name="Ink 28">
                  <a:extLst>
                    <a:ext uri="{FF2B5EF4-FFF2-40B4-BE49-F238E27FC236}">
                      <a16:creationId xmlns:a16="http://schemas.microsoft.com/office/drawing/2014/main" id="{87654D71-9A4F-3C62-6ABF-33B284C5D7D1}"/>
                    </a:ext>
                  </a:extLst>
                </p14:cNvPr>
                <p14:cNvContentPartPr/>
                <p14:nvPr/>
              </p14:nvContentPartPr>
              <p14:xfrm>
                <a:off x="4986353" y="4355265"/>
                <a:ext cx="360" cy="360"/>
              </p14:xfrm>
            </p:contentPart>
          </mc:Choice>
          <mc:Fallback>
            <p:pic>
              <p:nvPicPr>
                <p:cNvPr id="29" name="Ink 28">
                  <a:extLst>
                    <a:ext uri="{FF2B5EF4-FFF2-40B4-BE49-F238E27FC236}">
                      <a16:creationId xmlns:a16="http://schemas.microsoft.com/office/drawing/2014/main" id="{87654D71-9A4F-3C62-6ABF-33B284C5D7D1}"/>
                    </a:ext>
                  </a:extLst>
                </p:cNvPr>
                <p:cNvPicPr/>
                <p:nvPr/>
              </p:nvPicPr>
              <p:blipFill>
                <a:blip r:embed="rId14"/>
                <a:stretch>
                  <a:fillRect/>
                </a:stretch>
              </p:blipFill>
              <p:spPr>
                <a:xfrm>
                  <a:off x="4923713" y="429226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 name="Ink 29">
                  <a:extLst>
                    <a:ext uri="{FF2B5EF4-FFF2-40B4-BE49-F238E27FC236}">
                      <a16:creationId xmlns:a16="http://schemas.microsoft.com/office/drawing/2014/main" id="{832D376E-B508-E13A-40D7-6EC0C838210D}"/>
                    </a:ext>
                  </a:extLst>
                </p14:cNvPr>
                <p14:cNvContentPartPr/>
                <p14:nvPr/>
              </p14:nvContentPartPr>
              <p14:xfrm>
                <a:off x="5052593" y="4364625"/>
                <a:ext cx="360" cy="360"/>
              </p14:xfrm>
            </p:contentPart>
          </mc:Choice>
          <mc:Fallback>
            <p:pic>
              <p:nvPicPr>
                <p:cNvPr id="30" name="Ink 29">
                  <a:extLst>
                    <a:ext uri="{FF2B5EF4-FFF2-40B4-BE49-F238E27FC236}">
                      <a16:creationId xmlns:a16="http://schemas.microsoft.com/office/drawing/2014/main" id="{832D376E-B508-E13A-40D7-6EC0C838210D}"/>
                    </a:ext>
                  </a:extLst>
                </p:cNvPr>
                <p:cNvPicPr/>
                <p:nvPr/>
              </p:nvPicPr>
              <p:blipFill>
                <a:blip r:embed="rId14"/>
                <a:stretch>
                  <a:fillRect/>
                </a:stretch>
              </p:blipFill>
              <p:spPr>
                <a:xfrm>
                  <a:off x="4989593" y="4301625"/>
                  <a:ext cx="126000" cy="126000"/>
                </a:xfrm>
                <a:prstGeom prst="rect">
                  <a:avLst/>
                </a:prstGeom>
              </p:spPr>
            </p:pic>
          </mc:Fallback>
        </mc:AlternateContent>
      </p:grpSp>
      <p:grpSp>
        <p:nvGrpSpPr>
          <p:cNvPr id="35" name="Group 34">
            <a:extLst>
              <a:ext uri="{FF2B5EF4-FFF2-40B4-BE49-F238E27FC236}">
                <a16:creationId xmlns:a16="http://schemas.microsoft.com/office/drawing/2014/main" id="{B2BAE641-B053-6700-0451-3815A2BBEC53}"/>
              </a:ext>
            </a:extLst>
          </p:cNvPr>
          <p:cNvGrpSpPr/>
          <p:nvPr/>
        </p:nvGrpSpPr>
        <p:grpSpPr>
          <a:xfrm>
            <a:off x="4713113" y="5806785"/>
            <a:ext cx="339840" cy="66240"/>
            <a:chOff x="4713113" y="5806785"/>
            <a:chExt cx="339840" cy="66240"/>
          </a:xfrm>
        </p:grpSpPr>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A48A4710-B458-A80B-8570-78177E044253}"/>
                    </a:ext>
                  </a:extLst>
                </p14:cNvPr>
                <p14:cNvContentPartPr/>
                <p14:nvPr/>
              </p14:nvContentPartPr>
              <p14:xfrm>
                <a:off x="5052593" y="5806785"/>
                <a:ext cx="360" cy="360"/>
              </p14:xfrm>
            </p:contentPart>
          </mc:Choice>
          <mc:Fallback>
            <p:pic>
              <p:nvPicPr>
                <p:cNvPr id="14" name="Ink 13">
                  <a:extLst>
                    <a:ext uri="{FF2B5EF4-FFF2-40B4-BE49-F238E27FC236}">
                      <a16:creationId xmlns:a16="http://schemas.microsoft.com/office/drawing/2014/main" id="{A48A4710-B458-A80B-8570-78177E044253}"/>
                    </a:ext>
                  </a:extLst>
                </p:cNvPr>
                <p:cNvPicPr/>
                <p:nvPr/>
              </p:nvPicPr>
              <p:blipFill>
                <a:blip r:embed="rId14"/>
                <a:stretch>
                  <a:fillRect/>
                </a:stretch>
              </p:blipFill>
              <p:spPr>
                <a:xfrm>
                  <a:off x="4989593" y="574378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4BE049B2-957F-CB60-5CAD-CBB755A04BEE}"/>
                    </a:ext>
                  </a:extLst>
                </p14:cNvPr>
                <p14:cNvContentPartPr/>
                <p14:nvPr/>
              </p14:nvContentPartPr>
              <p14:xfrm>
                <a:off x="5052593" y="5806785"/>
                <a:ext cx="360" cy="360"/>
              </p14:xfrm>
            </p:contentPart>
          </mc:Choice>
          <mc:Fallback>
            <p:pic>
              <p:nvPicPr>
                <p:cNvPr id="15" name="Ink 14">
                  <a:extLst>
                    <a:ext uri="{FF2B5EF4-FFF2-40B4-BE49-F238E27FC236}">
                      <a16:creationId xmlns:a16="http://schemas.microsoft.com/office/drawing/2014/main" id="{4BE049B2-957F-CB60-5CAD-CBB755A04BEE}"/>
                    </a:ext>
                  </a:extLst>
                </p:cNvPr>
                <p:cNvPicPr/>
                <p:nvPr/>
              </p:nvPicPr>
              <p:blipFill>
                <a:blip r:embed="rId14"/>
                <a:stretch>
                  <a:fillRect/>
                </a:stretch>
              </p:blipFill>
              <p:spPr>
                <a:xfrm>
                  <a:off x="4989593" y="574378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Ink 18">
                  <a:extLst>
                    <a:ext uri="{FF2B5EF4-FFF2-40B4-BE49-F238E27FC236}">
                      <a16:creationId xmlns:a16="http://schemas.microsoft.com/office/drawing/2014/main" id="{687660C0-7943-F97C-0842-FD8B47E55BAF}"/>
                    </a:ext>
                  </a:extLst>
                </p14:cNvPr>
                <p14:cNvContentPartPr/>
                <p14:nvPr/>
              </p14:nvContentPartPr>
              <p14:xfrm>
                <a:off x="4741553" y="5872665"/>
                <a:ext cx="360" cy="360"/>
              </p14:xfrm>
            </p:contentPart>
          </mc:Choice>
          <mc:Fallback>
            <p:pic>
              <p:nvPicPr>
                <p:cNvPr id="19" name="Ink 18">
                  <a:extLst>
                    <a:ext uri="{FF2B5EF4-FFF2-40B4-BE49-F238E27FC236}">
                      <a16:creationId xmlns:a16="http://schemas.microsoft.com/office/drawing/2014/main" id="{687660C0-7943-F97C-0842-FD8B47E55BAF}"/>
                    </a:ext>
                  </a:extLst>
                </p:cNvPr>
                <p:cNvPicPr/>
                <p:nvPr/>
              </p:nvPicPr>
              <p:blipFill>
                <a:blip r:embed="rId14"/>
                <a:stretch>
                  <a:fillRect/>
                </a:stretch>
              </p:blipFill>
              <p:spPr>
                <a:xfrm>
                  <a:off x="4678913" y="580966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 name="Ink 20">
                  <a:extLst>
                    <a:ext uri="{FF2B5EF4-FFF2-40B4-BE49-F238E27FC236}">
                      <a16:creationId xmlns:a16="http://schemas.microsoft.com/office/drawing/2014/main" id="{275DDFB8-F27E-0466-8644-091000A99B07}"/>
                    </a:ext>
                  </a:extLst>
                </p14:cNvPr>
                <p14:cNvContentPartPr/>
                <p14:nvPr/>
              </p14:nvContentPartPr>
              <p14:xfrm>
                <a:off x="4713113" y="5863305"/>
                <a:ext cx="360" cy="360"/>
              </p14:xfrm>
            </p:contentPart>
          </mc:Choice>
          <mc:Fallback>
            <p:pic>
              <p:nvPicPr>
                <p:cNvPr id="21" name="Ink 20">
                  <a:extLst>
                    <a:ext uri="{FF2B5EF4-FFF2-40B4-BE49-F238E27FC236}">
                      <a16:creationId xmlns:a16="http://schemas.microsoft.com/office/drawing/2014/main" id="{275DDFB8-F27E-0466-8644-091000A99B07}"/>
                    </a:ext>
                  </a:extLst>
                </p:cNvPr>
                <p:cNvPicPr/>
                <p:nvPr/>
              </p:nvPicPr>
              <p:blipFill>
                <a:blip r:embed="rId14"/>
                <a:stretch>
                  <a:fillRect/>
                </a:stretch>
              </p:blipFill>
              <p:spPr>
                <a:xfrm>
                  <a:off x="4650113" y="580030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4" name="Ink 33">
                  <a:extLst>
                    <a:ext uri="{FF2B5EF4-FFF2-40B4-BE49-F238E27FC236}">
                      <a16:creationId xmlns:a16="http://schemas.microsoft.com/office/drawing/2014/main" id="{6B7B76E3-B13D-604D-A177-40AA39B59F15}"/>
                    </a:ext>
                  </a:extLst>
                </p14:cNvPr>
                <p14:cNvContentPartPr/>
                <p14:nvPr/>
              </p14:nvContentPartPr>
              <p14:xfrm>
                <a:off x="4750913" y="5816145"/>
                <a:ext cx="360" cy="360"/>
              </p14:xfrm>
            </p:contentPart>
          </mc:Choice>
          <mc:Fallback>
            <p:pic>
              <p:nvPicPr>
                <p:cNvPr id="34" name="Ink 33">
                  <a:extLst>
                    <a:ext uri="{FF2B5EF4-FFF2-40B4-BE49-F238E27FC236}">
                      <a16:creationId xmlns:a16="http://schemas.microsoft.com/office/drawing/2014/main" id="{6B7B76E3-B13D-604D-A177-40AA39B59F15}"/>
                    </a:ext>
                  </a:extLst>
                </p:cNvPr>
                <p:cNvPicPr/>
                <p:nvPr/>
              </p:nvPicPr>
              <p:blipFill>
                <a:blip r:embed="rId14"/>
                <a:stretch>
                  <a:fillRect/>
                </a:stretch>
              </p:blipFill>
              <p:spPr>
                <a:xfrm>
                  <a:off x="4688273" y="5753145"/>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4777E19E-55BC-7108-F091-99D860393330}"/>
                  </a:ext>
                </a:extLst>
              </p14:cNvPr>
              <p14:cNvContentPartPr/>
              <p14:nvPr/>
            </p14:nvContentPartPr>
            <p14:xfrm>
              <a:off x="490313" y="2629785"/>
              <a:ext cx="360" cy="360"/>
            </p14:xfrm>
          </p:contentPart>
        </mc:Choice>
        <mc:Fallback>
          <p:pic>
            <p:nvPicPr>
              <p:cNvPr id="36" name="Ink 35">
                <a:extLst>
                  <a:ext uri="{FF2B5EF4-FFF2-40B4-BE49-F238E27FC236}">
                    <a16:creationId xmlns:a16="http://schemas.microsoft.com/office/drawing/2014/main" id="{4777E19E-55BC-7108-F091-99D860393330}"/>
                  </a:ext>
                </a:extLst>
              </p:cNvPr>
              <p:cNvPicPr/>
              <p:nvPr/>
            </p:nvPicPr>
            <p:blipFill>
              <a:blip r:embed="rId14"/>
              <a:stretch>
                <a:fillRect/>
              </a:stretch>
            </p:blipFill>
            <p:spPr>
              <a:xfrm>
                <a:off x="427313" y="2567145"/>
                <a:ext cx="126000" cy="1260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8464" y="738327"/>
            <a:ext cx="2212340" cy="697230"/>
          </a:xfrm>
          <a:prstGeom prst="rect">
            <a:avLst/>
          </a:prstGeom>
        </p:spPr>
        <p:txBody>
          <a:bodyPr vert="horz" wrap="square" lIns="0" tIns="13335" rIns="0" bIns="0" rtlCol="0">
            <a:spAutoFit/>
          </a:bodyPr>
          <a:lstStyle/>
          <a:p>
            <a:pPr marL="12700">
              <a:lnSpc>
                <a:spcPct val="100000"/>
              </a:lnSpc>
              <a:spcBef>
                <a:spcPts val="105"/>
              </a:spcBef>
            </a:pPr>
            <a:r>
              <a:rPr sz="4400" spc="-25" dirty="0"/>
              <a:t>F</a:t>
            </a:r>
            <a:r>
              <a:rPr sz="4400" spc="-15" dirty="0"/>
              <a:t>l</a:t>
            </a:r>
            <a:r>
              <a:rPr sz="4400" spc="-65" dirty="0"/>
              <a:t>o</a:t>
            </a:r>
            <a:r>
              <a:rPr sz="4400" spc="-105" dirty="0"/>
              <a:t>w</a:t>
            </a:r>
            <a:r>
              <a:rPr sz="4400" spc="-40" dirty="0"/>
              <a:t>c</a:t>
            </a:r>
            <a:r>
              <a:rPr sz="4400" spc="-50" dirty="0"/>
              <a:t>ha</a:t>
            </a:r>
            <a:r>
              <a:rPr sz="4400" spc="-30" dirty="0"/>
              <a:t>r</a:t>
            </a:r>
            <a:r>
              <a:rPr sz="4400" dirty="0"/>
              <a:t>t</a:t>
            </a:r>
            <a:endParaRPr sz="4400"/>
          </a:p>
        </p:txBody>
      </p:sp>
      <p:sp>
        <p:nvSpPr>
          <p:cNvPr id="3" name="object 3"/>
          <p:cNvSpPr txBox="1"/>
          <p:nvPr/>
        </p:nvSpPr>
        <p:spPr>
          <a:xfrm>
            <a:off x="964691" y="2894076"/>
            <a:ext cx="1325880" cy="754380"/>
          </a:xfrm>
          <a:prstGeom prst="rect">
            <a:avLst/>
          </a:prstGeom>
          <a:ln w="12700">
            <a:solidFill>
              <a:srgbClr val="6FAC46"/>
            </a:solidFill>
          </a:ln>
        </p:spPr>
        <p:txBody>
          <a:bodyPr vert="horz" wrap="square" lIns="0" tIns="88265" rIns="0" bIns="0" rtlCol="0">
            <a:spAutoFit/>
          </a:bodyPr>
          <a:lstStyle/>
          <a:p>
            <a:pPr marL="93980" marR="89535" indent="328930">
              <a:lnSpc>
                <a:spcPct val="100000"/>
              </a:lnSpc>
              <a:spcBef>
                <a:spcPts val="695"/>
              </a:spcBef>
            </a:pPr>
            <a:r>
              <a:rPr sz="1800" spc="-5" dirty="0">
                <a:latin typeface="Calibri"/>
                <a:cs typeface="Calibri"/>
              </a:rPr>
              <a:t>Code </a:t>
            </a:r>
            <a:r>
              <a:rPr sz="1800" dirty="0">
                <a:latin typeface="Calibri"/>
                <a:cs typeface="Calibri"/>
              </a:rPr>
              <a:t> In</a:t>
            </a:r>
            <a:r>
              <a:rPr sz="1800" spc="-5" dirty="0">
                <a:latin typeface="Calibri"/>
                <a:cs typeface="Calibri"/>
              </a:rPr>
              <a:t>i</a:t>
            </a:r>
            <a:r>
              <a:rPr sz="1800" dirty="0">
                <a:latin typeface="Calibri"/>
                <a:cs typeface="Calibri"/>
              </a:rPr>
              <a:t>t</a:t>
            </a:r>
            <a:r>
              <a:rPr sz="1800" spc="-10" dirty="0">
                <a:latin typeface="Calibri"/>
                <a:cs typeface="Calibri"/>
              </a:rPr>
              <a:t>i</a:t>
            </a:r>
            <a:r>
              <a:rPr sz="1800" dirty="0">
                <a:latin typeface="Calibri"/>
                <a:cs typeface="Calibri"/>
              </a:rPr>
              <a:t>al</a:t>
            </a:r>
            <a:r>
              <a:rPr sz="1800" spc="-15" dirty="0">
                <a:latin typeface="Calibri"/>
                <a:cs typeface="Calibri"/>
              </a:rPr>
              <a:t>i</a:t>
            </a:r>
            <a:r>
              <a:rPr sz="1800" spc="-30" dirty="0">
                <a:latin typeface="Calibri"/>
                <a:cs typeface="Calibri"/>
              </a:rPr>
              <a:t>z</a:t>
            </a:r>
            <a:r>
              <a:rPr sz="1800" spc="-15" dirty="0">
                <a:latin typeface="Calibri"/>
                <a:cs typeface="Calibri"/>
              </a:rPr>
              <a:t>a</a:t>
            </a:r>
            <a:r>
              <a:rPr sz="1800" dirty="0">
                <a:latin typeface="Calibri"/>
                <a:cs typeface="Calibri"/>
              </a:rPr>
              <a:t>t</a:t>
            </a:r>
            <a:r>
              <a:rPr sz="1800" spc="-10" dirty="0">
                <a:latin typeface="Calibri"/>
                <a:cs typeface="Calibri"/>
              </a:rPr>
              <a:t>i</a:t>
            </a:r>
            <a:r>
              <a:rPr sz="1800" spc="-5" dirty="0">
                <a:latin typeface="Calibri"/>
                <a:cs typeface="Calibri"/>
              </a:rPr>
              <a:t>on</a:t>
            </a:r>
            <a:endParaRPr sz="1800">
              <a:latin typeface="Calibri"/>
              <a:cs typeface="Calibri"/>
            </a:endParaRPr>
          </a:p>
        </p:txBody>
      </p:sp>
      <p:sp>
        <p:nvSpPr>
          <p:cNvPr id="4" name="object 4"/>
          <p:cNvSpPr txBox="1"/>
          <p:nvPr/>
        </p:nvSpPr>
        <p:spPr>
          <a:xfrm>
            <a:off x="2737866" y="2894838"/>
            <a:ext cx="1183005" cy="754380"/>
          </a:xfrm>
          <a:prstGeom prst="rect">
            <a:avLst/>
          </a:prstGeom>
          <a:ln w="28575">
            <a:solidFill>
              <a:srgbClr val="4471C4"/>
            </a:solidFill>
          </a:ln>
        </p:spPr>
        <p:txBody>
          <a:bodyPr vert="horz" wrap="square" lIns="0" tIns="87630" rIns="0" bIns="0" rtlCol="0">
            <a:spAutoFit/>
          </a:bodyPr>
          <a:lstStyle/>
          <a:p>
            <a:pPr marL="233045" marR="175260" indent="-53340">
              <a:lnSpc>
                <a:spcPct val="100000"/>
              </a:lnSpc>
              <a:spcBef>
                <a:spcPts val="690"/>
              </a:spcBef>
            </a:pPr>
            <a:r>
              <a:rPr sz="1800" spc="-45" dirty="0">
                <a:solidFill>
                  <a:srgbClr val="4471C4"/>
                </a:solidFill>
                <a:latin typeface="Calibri"/>
                <a:cs typeface="Calibri"/>
              </a:rPr>
              <a:t>R</a:t>
            </a:r>
            <a:r>
              <a:rPr sz="1800" dirty="0">
                <a:solidFill>
                  <a:srgbClr val="4471C4"/>
                </a:solidFill>
                <a:latin typeface="Calibri"/>
                <a:cs typeface="Calibri"/>
              </a:rPr>
              <a:t>ealt</a:t>
            </a:r>
            <a:r>
              <a:rPr sz="1800" spc="-10" dirty="0">
                <a:solidFill>
                  <a:srgbClr val="4471C4"/>
                </a:solidFill>
                <a:latin typeface="Calibri"/>
                <a:cs typeface="Calibri"/>
              </a:rPr>
              <a:t>i</a:t>
            </a:r>
            <a:r>
              <a:rPr sz="1800" dirty="0">
                <a:solidFill>
                  <a:srgbClr val="4471C4"/>
                </a:solidFill>
                <a:latin typeface="Calibri"/>
                <a:cs typeface="Calibri"/>
              </a:rPr>
              <a:t>me  </a:t>
            </a:r>
            <a:r>
              <a:rPr sz="1800" spc="-10" dirty="0">
                <a:solidFill>
                  <a:srgbClr val="4471C4"/>
                </a:solidFill>
                <a:latin typeface="Calibri"/>
                <a:cs typeface="Calibri"/>
              </a:rPr>
              <a:t>Camera</a:t>
            </a:r>
            <a:endParaRPr sz="1800">
              <a:latin typeface="Calibri"/>
              <a:cs typeface="Calibri"/>
            </a:endParaRPr>
          </a:p>
        </p:txBody>
      </p:sp>
      <p:sp>
        <p:nvSpPr>
          <p:cNvPr id="5" name="object 5"/>
          <p:cNvSpPr txBox="1"/>
          <p:nvPr/>
        </p:nvSpPr>
        <p:spPr>
          <a:xfrm>
            <a:off x="4470653" y="2894838"/>
            <a:ext cx="1183005" cy="754380"/>
          </a:xfrm>
          <a:prstGeom prst="rect">
            <a:avLst/>
          </a:prstGeom>
          <a:ln w="28575">
            <a:solidFill>
              <a:srgbClr val="4471C4"/>
            </a:solidFill>
          </a:ln>
        </p:spPr>
        <p:txBody>
          <a:bodyPr vert="horz" wrap="square" lIns="0" tIns="87630" rIns="0" bIns="0" rtlCol="0">
            <a:spAutoFit/>
          </a:bodyPr>
          <a:lstStyle/>
          <a:p>
            <a:pPr marL="242570" marR="238125" indent="40640">
              <a:lnSpc>
                <a:spcPct val="100000"/>
              </a:lnSpc>
              <a:spcBef>
                <a:spcPts val="690"/>
              </a:spcBef>
            </a:pPr>
            <a:r>
              <a:rPr sz="1800" spc="-5" dirty="0">
                <a:solidFill>
                  <a:srgbClr val="4471C4"/>
                </a:solidFill>
                <a:latin typeface="Calibri"/>
                <a:cs typeface="Calibri"/>
              </a:rPr>
              <a:t>Object </a:t>
            </a:r>
            <a:r>
              <a:rPr sz="1800" spc="-395" dirty="0">
                <a:solidFill>
                  <a:srgbClr val="4471C4"/>
                </a:solidFill>
                <a:latin typeface="Calibri"/>
                <a:cs typeface="Calibri"/>
              </a:rPr>
              <a:t> </a:t>
            </a:r>
            <a:r>
              <a:rPr sz="1800" spc="-5" dirty="0">
                <a:solidFill>
                  <a:srgbClr val="4471C4"/>
                </a:solidFill>
                <a:latin typeface="Calibri"/>
                <a:cs typeface="Calibri"/>
              </a:rPr>
              <a:t>s</a:t>
            </a:r>
            <a:r>
              <a:rPr sz="1800" spc="5" dirty="0">
                <a:solidFill>
                  <a:srgbClr val="4471C4"/>
                </a:solidFill>
                <a:latin typeface="Calibri"/>
                <a:cs typeface="Calibri"/>
              </a:rPr>
              <a:t>e</a:t>
            </a:r>
            <a:r>
              <a:rPr sz="1800" spc="-5" dirty="0">
                <a:solidFill>
                  <a:srgbClr val="4471C4"/>
                </a:solidFill>
                <a:latin typeface="Calibri"/>
                <a:cs typeface="Calibri"/>
              </a:rPr>
              <a:t>n</a:t>
            </a:r>
            <a:r>
              <a:rPr sz="1800" dirty="0">
                <a:solidFill>
                  <a:srgbClr val="4471C4"/>
                </a:solidFill>
                <a:latin typeface="Calibri"/>
                <a:cs typeface="Calibri"/>
              </a:rPr>
              <a:t>s</a:t>
            </a:r>
            <a:r>
              <a:rPr sz="1800" spc="-5" dirty="0">
                <a:solidFill>
                  <a:srgbClr val="4471C4"/>
                </a:solidFill>
                <a:latin typeface="Calibri"/>
                <a:cs typeface="Calibri"/>
              </a:rPr>
              <a:t>ing</a:t>
            </a:r>
            <a:endParaRPr sz="1800">
              <a:latin typeface="Calibri"/>
              <a:cs typeface="Calibri"/>
            </a:endParaRPr>
          </a:p>
        </p:txBody>
      </p:sp>
      <p:sp>
        <p:nvSpPr>
          <p:cNvPr id="6" name="object 6"/>
          <p:cNvSpPr txBox="1"/>
          <p:nvPr/>
        </p:nvSpPr>
        <p:spPr>
          <a:xfrm>
            <a:off x="6223253" y="2882645"/>
            <a:ext cx="1183005" cy="754380"/>
          </a:xfrm>
          <a:prstGeom prst="rect">
            <a:avLst/>
          </a:prstGeom>
          <a:ln w="28575">
            <a:solidFill>
              <a:srgbClr val="4471C4"/>
            </a:solidFill>
          </a:ln>
        </p:spPr>
        <p:txBody>
          <a:bodyPr vert="horz" wrap="square" lIns="0" tIns="87630" rIns="0" bIns="0" rtlCol="0">
            <a:spAutoFit/>
          </a:bodyPr>
          <a:lstStyle/>
          <a:p>
            <a:pPr algn="ctr">
              <a:lnSpc>
                <a:spcPct val="100000"/>
              </a:lnSpc>
              <a:spcBef>
                <a:spcPts val="690"/>
              </a:spcBef>
            </a:pPr>
            <a:r>
              <a:rPr sz="1800" spc="-30" dirty="0">
                <a:solidFill>
                  <a:srgbClr val="4471C4"/>
                </a:solidFill>
                <a:latin typeface="Calibri"/>
                <a:cs typeface="Calibri"/>
              </a:rPr>
              <a:t>Taking</a:t>
            </a:r>
            <a:endParaRPr sz="1800">
              <a:latin typeface="Calibri"/>
              <a:cs typeface="Calibri"/>
            </a:endParaRPr>
          </a:p>
          <a:p>
            <a:pPr algn="ctr">
              <a:lnSpc>
                <a:spcPct val="100000"/>
              </a:lnSpc>
            </a:pPr>
            <a:r>
              <a:rPr sz="1800" spc="-5" dirty="0">
                <a:solidFill>
                  <a:srgbClr val="4471C4"/>
                </a:solidFill>
                <a:latin typeface="Calibri"/>
                <a:cs typeface="Calibri"/>
              </a:rPr>
              <a:t>snapshot</a:t>
            </a:r>
            <a:endParaRPr sz="1800">
              <a:latin typeface="Calibri"/>
              <a:cs typeface="Calibri"/>
            </a:endParaRPr>
          </a:p>
        </p:txBody>
      </p:sp>
      <p:sp>
        <p:nvSpPr>
          <p:cNvPr id="7" name="object 7"/>
          <p:cNvSpPr txBox="1"/>
          <p:nvPr/>
        </p:nvSpPr>
        <p:spPr>
          <a:xfrm>
            <a:off x="9908285" y="2882645"/>
            <a:ext cx="1183005" cy="754380"/>
          </a:xfrm>
          <a:prstGeom prst="rect">
            <a:avLst/>
          </a:prstGeom>
          <a:ln w="28575">
            <a:solidFill>
              <a:srgbClr val="4471C4"/>
            </a:solidFill>
          </a:ln>
        </p:spPr>
        <p:txBody>
          <a:bodyPr vert="horz" wrap="square" lIns="0" tIns="87630" rIns="0" bIns="0" rtlCol="0">
            <a:spAutoFit/>
          </a:bodyPr>
          <a:lstStyle/>
          <a:p>
            <a:pPr algn="ctr">
              <a:lnSpc>
                <a:spcPct val="100000"/>
              </a:lnSpc>
              <a:spcBef>
                <a:spcPts val="690"/>
              </a:spcBef>
            </a:pPr>
            <a:r>
              <a:rPr sz="1800" spc="-5" dirty="0">
                <a:solidFill>
                  <a:srgbClr val="4471C4"/>
                </a:solidFill>
                <a:latin typeface="Calibri"/>
                <a:cs typeface="Calibri"/>
              </a:rPr>
              <a:t>Object</a:t>
            </a:r>
            <a:endParaRPr sz="1800">
              <a:latin typeface="Calibri"/>
              <a:cs typeface="Calibri"/>
            </a:endParaRPr>
          </a:p>
          <a:p>
            <a:pPr marL="635" algn="ctr">
              <a:lnSpc>
                <a:spcPct val="100000"/>
              </a:lnSpc>
            </a:pPr>
            <a:r>
              <a:rPr sz="1800" spc="-10" dirty="0">
                <a:solidFill>
                  <a:srgbClr val="4471C4"/>
                </a:solidFill>
                <a:latin typeface="Calibri"/>
                <a:cs typeface="Calibri"/>
              </a:rPr>
              <a:t>detection</a:t>
            </a:r>
            <a:endParaRPr sz="1800">
              <a:latin typeface="Calibri"/>
              <a:cs typeface="Calibri"/>
            </a:endParaRPr>
          </a:p>
        </p:txBody>
      </p:sp>
      <p:sp>
        <p:nvSpPr>
          <p:cNvPr id="8" name="object 8"/>
          <p:cNvSpPr txBox="1"/>
          <p:nvPr/>
        </p:nvSpPr>
        <p:spPr>
          <a:xfrm>
            <a:off x="7956042" y="2894838"/>
            <a:ext cx="1402080" cy="754380"/>
          </a:xfrm>
          <a:prstGeom prst="rect">
            <a:avLst/>
          </a:prstGeom>
          <a:ln w="28575">
            <a:solidFill>
              <a:srgbClr val="4471C4"/>
            </a:solidFill>
          </a:ln>
        </p:spPr>
        <p:txBody>
          <a:bodyPr vert="horz" wrap="square" lIns="0" tIns="87630" rIns="0" bIns="0" rtlCol="0">
            <a:spAutoFit/>
          </a:bodyPr>
          <a:lstStyle/>
          <a:p>
            <a:pPr marL="424815" marR="108585" indent="-311150">
              <a:lnSpc>
                <a:spcPct val="100000"/>
              </a:lnSpc>
              <a:spcBef>
                <a:spcPts val="690"/>
              </a:spcBef>
            </a:pPr>
            <a:r>
              <a:rPr sz="1800" spc="-5" dirty="0">
                <a:solidFill>
                  <a:srgbClr val="4471C4"/>
                </a:solidFill>
                <a:latin typeface="Calibri"/>
                <a:cs typeface="Calibri"/>
              </a:rPr>
              <a:t>D</a:t>
            </a:r>
            <a:r>
              <a:rPr sz="1800" spc="-10" dirty="0">
                <a:solidFill>
                  <a:srgbClr val="4471C4"/>
                </a:solidFill>
                <a:latin typeface="Calibri"/>
                <a:cs typeface="Calibri"/>
              </a:rPr>
              <a:t>if</a:t>
            </a:r>
            <a:r>
              <a:rPr sz="1800" spc="-50" dirty="0">
                <a:solidFill>
                  <a:srgbClr val="4471C4"/>
                </a:solidFill>
                <a:latin typeface="Calibri"/>
                <a:cs typeface="Calibri"/>
              </a:rPr>
              <a:t>f</a:t>
            </a:r>
            <a:r>
              <a:rPr sz="1800" dirty="0">
                <a:solidFill>
                  <a:srgbClr val="4471C4"/>
                </a:solidFill>
                <a:latin typeface="Calibri"/>
                <a:cs typeface="Calibri"/>
              </a:rPr>
              <a:t>e</a:t>
            </a:r>
            <a:r>
              <a:rPr sz="1800" spc="-25" dirty="0">
                <a:solidFill>
                  <a:srgbClr val="4471C4"/>
                </a:solidFill>
                <a:latin typeface="Calibri"/>
                <a:cs typeface="Calibri"/>
              </a:rPr>
              <a:t>r</a:t>
            </a:r>
            <a:r>
              <a:rPr sz="1800" dirty="0">
                <a:solidFill>
                  <a:srgbClr val="4471C4"/>
                </a:solidFill>
                <a:latin typeface="Calibri"/>
                <a:cs typeface="Calibri"/>
              </a:rPr>
              <a:t>e</a:t>
            </a:r>
            <a:r>
              <a:rPr sz="1800" spc="-5" dirty="0">
                <a:solidFill>
                  <a:srgbClr val="4471C4"/>
                </a:solidFill>
                <a:latin typeface="Calibri"/>
                <a:cs typeface="Calibri"/>
              </a:rPr>
              <a:t>n</a:t>
            </a:r>
            <a:r>
              <a:rPr sz="1800" dirty="0">
                <a:solidFill>
                  <a:srgbClr val="4471C4"/>
                </a:solidFill>
                <a:latin typeface="Calibri"/>
                <a:cs typeface="Calibri"/>
              </a:rPr>
              <a:t>t</a:t>
            </a:r>
            <a:r>
              <a:rPr sz="1800" spc="-10" dirty="0">
                <a:solidFill>
                  <a:srgbClr val="4471C4"/>
                </a:solidFill>
                <a:latin typeface="Calibri"/>
                <a:cs typeface="Calibri"/>
              </a:rPr>
              <a:t>i</a:t>
            </a:r>
            <a:r>
              <a:rPr sz="1800" spc="-15" dirty="0">
                <a:solidFill>
                  <a:srgbClr val="4471C4"/>
                </a:solidFill>
                <a:latin typeface="Calibri"/>
                <a:cs typeface="Calibri"/>
              </a:rPr>
              <a:t>a</a:t>
            </a:r>
            <a:r>
              <a:rPr sz="1800" spc="-30" dirty="0">
                <a:solidFill>
                  <a:srgbClr val="4471C4"/>
                </a:solidFill>
                <a:latin typeface="Calibri"/>
                <a:cs typeface="Calibri"/>
              </a:rPr>
              <a:t>t</a:t>
            </a:r>
            <a:r>
              <a:rPr sz="1800" dirty="0">
                <a:solidFill>
                  <a:srgbClr val="4471C4"/>
                </a:solidFill>
                <a:latin typeface="Calibri"/>
                <a:cs typeface="Calibri"/>
              </a:rPr>
              <a:t>e  </a:t>
            </a:r>
            <a:r>
              <a:rPr sz="1800" spc="-15" dirty="0">
                <a:solidFill>
                  <a:srgbClr val="4471C4"/>
                </a:solidFill>
                <a:latin typeface="Calibri"/>
                <a:cs typeface="Calibri"/>
              </a:rPr>
              <a:t>colors</a:t>
            </a:r>
            <a:endParaRPr sz="1800">
              <a:latin typeface="Calibri"/>
              <a:cs typeface="Calibri"/>
            </a:endParaRPr>
          </a:p>
        </p:txBody>
      </p:sp>
      <p:sp>
        <p:nvSpPr>
          <p:cNvPr id="9" name="object 9"/>
          <p:cNvSpPr/>
          <p:nvPr/>
        </p:nvSpPr>
        <p:spPr>
          <a:xfrm>
            <a:off x="3004566" y="4732782"/>
            <a:ext cx="1183005" cy="754380"/>
          </a:xfrm>
          <a:custGeom>
            <a:avLst/>
            <a:gdLst/>
            <a:ahLst/>
            <a:cxnLst/>
            <a:rect l="l" t="t" r="r" b="b"/>
            <a:pathLst>
              <a:path w="1183004" h="754379">
                <a:moveTo>
                  <a:pt x="0" y="754380"/>
                </a:moveTo>
                <a:lnTo>
                  <a:pt x="1182624" y="754380"/>
                </a:lnTo>
                <a:lnTo>
                  <a:pt x="1182624" y="0"/>
                </a:lnTo>
                <a:lnTo>
                  <a:pt x="0" y="0"/>
                </a:lnTo>
                <a:lnTo>
                  <a:pt x="0" y="754380"/>
                </a:lnTo>
                <a:close/>
              </a:path>
            </a:pathLst>
          </a:custGeom>
          <a:ln w="28575">
            <a:solidFill>
              <a:srgbClr val="4471C4"/>
            </a:solidFill>
          </a:ln>
        </p:spPr>
        <p:txBody>
          <a:bodyPr wrap="square" lIns="0" tIns="0" rIns="0" bIns="0" rtlCol="0"/>
          <a:lstStyle/>
          <a:p>
            <a:endParaRPr/>
          </a:p>
        </p:txBody>
      </p:sp>
      <p:sp>
        <p:nvSpPr>
          <p:cNvPr id="10" name="object 10"/>
          <p:cNvSpPr txBox="1"/>
          <p:nvPr/>
        </p:nvSpPr>
        <p:spPr>
          <a:xfrm>
            <a:off x="3206623" y="4807457"/>
            <a:ext cx="776605" cy="574675"/>
          </a:xfrm>
          <a:prstGeom prst="rect">
            <a:avLst/>
          </a:prstGeom>
        </p:spPr>
        <p:txBody>
          <a:bodyPr vert="horz" wrap="square" lIns="0" tIns="12700" rIns="0" bIns="0" rtlCol="0">
            <a:spAutoFit/>
          </a:bodyPr>
          <a:lstStyle/>
          <a:p>
            <a:pPr marL="635" algn="ctr">
              <a:lnSpc>
                <a:spcPct val="100000"/>
              </a:lnSpc>
              <a:spcBef>
                <a:spcPts val="100"/>
              </a:spcBef>
            </a:pPr>
            <a:r>
              <a:rPr sz="1800" spc="-5" dirty="0">
                <a:solidFill>
                  <a:srgbClr val="4471C4"/>
                </a:solidFill>
                <a:latin typeface="Calibri"/>
                <a:cs typeface="Calibri"/>
              </a:rPr>
              <a:t>Initial</a:t>
            </a:r>
            <a:endParaRPr sz="1800">
              <a:latin typeface="Calibri"/>
              <a:cs typeface="Calibri"/>
            </a:endParaRPr>
          </a:p>
          <a:p>
            <a:pPr algn="ctr">
              <a:lnSpc>
                <a:spcPct val="100000"/>
              </a:lnSpc>
            </a:pPr>
            <a:r>
              <a:rPr sz="1800" spc="-10" dirty="0">
                <a:solidFill>
                  <a:srgbClr val="4471C4"/>
                </a:solidFill>
                <a:latin typeface="Calibri"/>
                <a:cs typeface="Calibri"/>
              </a:rPr>
              <a:t>position</a:t>
            </a:r>
            <a:endParaRPr sz="1800">
              <a:latin typeface="Calibri"/>
              <a:cs typeface="Calibri"/>
            </a:endParaRPr>
          </a:p>
        </p:txBody>
      </p:sp>
      <p:sp>
        <p:nvSpPr>
          <p:cNvPr id="11" name="object 11"/>
          <p:cNvSpPr txBox="1"/>
          <p:nvPr/>
        </p:nvSpPr>
        <p:spPr>
          <a:xfrm>
            <a:off x="4740402" y="4732782"/>
            <a:ext cx="1339850" cy="754380"/>
          </a:xfrm>
          <a:prstGeom prst="rect">
            <a:avLst/>
          </a:prstGeom>
          <a:ln w="28575">
            <a:solidFill>
              <a:srgbClr val="4471C4"/>
            </a:solidFill>
          </a:ln>
        </p:spPr>
        <p:txBody>
          <a:bodyPr vert="horz" wrap="square" lIns="0" tIns="0" rIns="0" bIns="0" rtlCol="0">
            <a:spAutoFit/>
          </a:bodyPr>
          <a:lstStyle/>
          <a:p>
            <a:pPr algn="ctr">
              <a:lnSpc>
                <a:spcPts val="1770"/>
              </a:lnSpc>
            </a:pPr>
            <a:r>
              <a:rPr sz="1800" spc="-5" dirty="0">
                <a:solidFill>
                  <a:srgbClr val="4471C4"/>
                </a:solidFill>
                <a:latin typeface="Calibri"/>
                <a:cs typeface="Calibri"/>
              </a:rPr>
              <a:t>Put</a:t>
            </a:r>
            <a:r>
              <a:rPr sz="1800" spc="-20" dirty="0">
                <a:solidFill>
                  <a:srgbClr val="4471C4"/>
                </a:solidFill>
                <a:latin typeface="Calibri"/>
                <a:cs typeface="Calibri"/>
              </a:rPr>
              <a:t> </a:t>
            </a:r>
            <a:r>
              <a:rPr sz="1800" spc="-5" dirty="0">
                <a:solidFill>
                  <a:srgbClr val="4471C4"/>
                </a:solidFill>
                <a:latin typeface="Calibri"/>
                <a:cs typeface="Calibri"/>
              </a:rPr>
              <a:t>it</a:t>
            </a:r>
            <a:r>
              <a:rPr sz="1800" spc="-20" dirty="0">
                <a:solidFill>
                  <a:srgbClr val="4471C4"/>
                </a:solidFill>
                <a:latin typeface="Calibri"/>
                <a:cs typeface="Calibri"/>
              </a:rPr>
              <a:t> </a:t>
            </a:r>
            <a:r>
              <a:rPr sz="1800" spc="-5" dirty="0">
                <a:solidFill>
                  <a:srgbClr val="4471C4"/>
                </a:solidFill>
                <a:latin typeface="Calibri"/>
                <a:cs typeface="Calibri"/>
              </a:rPr>
              <a:t>in</a:t>
            </a:r>
            <a:r>
              <a:rPr sz="1800" spc="-10" dirty="0">
                <a:solidFill>
                  <a:srgbClr val="4471C4"/>
                </a:solidFill>
                <a:latin typeface="Calibri"/>
                <a:cs typeface="Calibri"/>
              </a:rPr>
              <a:t> </a:t>
            </a:r>
            <a:r>
              <a:rPr sz="1800" dirty="0">
                <a:solidFill>
                  <a:srgbClr val="4471C4"/>
                </a:solidFill>
                <a:latin typeface="Calibri"/>
                <a:cs typeface="Calibri"/>
              </a:rPr>
              <a:t>the</a:t>
            </a:r>
            <a:endParaRPr sz="1800">
              <a:latin typeface="Calibri"/>
              <a:cs typeface="Calibri"/>
            </a:endParaRPr>
          </a:p>
          <a:p>
            <a:pPr marL="271780" marR="266700" algn="ctr">
              <a:lnSpc>
                <a:spcPct val="100000"/>
              </a:lnSpc>
            </a:pPr>
            <a:r>
              <a:rPr sz="1800" spc="-30" dirty="0">
                <a:solidFill>
                  <a:srgbClr val="4471C4"/>
                </a:solidFill>
                <a:latin typeface="Calibri"/>
                <a:cs typeface="Calibri"/>
              </a:rPr>
              <a:t>r</a:t>
            </a:r>
            <a:r>
              <a:rPr sz="1800" dirty="0">
                <a:solidFill>
                  <a:srgbClr val="4471C4"/>
                </a:solidFill>
                <a:latin typeface="Calibri"/>
                <a:cs typeface="Calibri"/>
              </a:rPr>
              <a:t>e</a:t>
            </a:r>
            <a:r>
              <a:rPr sz="1800" spc="5" dirty="0">
                <a:solidFill>
                  <a:srgbClr val="4471C4"/>
                </a:solidFill>
                <a:latin typeface="Calibri"/>
                <a:cs typeface="Calibri"/>
              </a:rPr>
              <a:t>q</a:t>
            </a:r>
            <a:r>
              <a:rPr sz="1800" spc="-5" dirty="0">
                <a:solidFill>
                  <a:srgbClr val="4471C4"/>
                </a:solidFill>
                <a:latin typeface="Calibri"/>
                <a:cs typeface="Calibri"/>
              </a:rPr>
              <a:t>ui</a:t>
            </a:r>
            <a:r>
              <a:rPr sz="1800" spc="-35" dirty="0">
                <a:solidFill>
                  <a:srgbClr val="4471C4"/>
                </a:solidFill>
                <a:latin typeface="Calibri"/>
                <a:cs typeface="Calibri"/>
              </a:rPr>
              <a:t>r</a:t>
            </a:r>
            <a:r>
              <a:rPr sz="1800" dirty="0">
                <a:solidFill>
                  <a:srgbClr val="4471C4"/>
                </a:solidFill>
                <a:latin typeface="Calibri"/>
                <a:cs typeface="Calibri"/>
              </a:rPr>
              <a:t>ed  </a:t>
            </a:r>
            <a:r>
              <a:rPr sz="1800" spc="-15" dirty="0">
                <a:solidFill>
                  <a:srgbClr val="4471C4"/>
                </a:solidFill>
                <a:latin typeface="Calibri"/>
                <a:cs typeface="Calibri"/>
              </a:rPr>
              <a:t>box</a:t>
            </a:r>
            <a:endParaRPr sz="1800">
              <a:latin typeface="Calibri"/>
              <a:cs typeface="Calibri"/>
            </a:endParaRPr>
          </a:p>
        </p:txBody>
      </p:sp>
      <p:sp>
        <p:nvSpPr>
          <p:cNvPr id="12" name="object 12"/>
          <p:cNvSpPr txBox="1"/>
          <p:nvPr/>
        </p:nvSpPr>
        <p:spPr>
          <a:xfrm>
            <a:off x="6701790" y="4732782"/>
            <a:ext cx="1183005" cy="754380"/>
          </a:xfrm>
          <a:prstGeom prst="rect">
            <a:avLst/>
          </a:prstGeom>
          <a:ln w="28575">
            <a:solidFill>
              <a:srgbClr val="4471C4"/>
            </a:solidFill>
          </a:ln>
        </p:spPr>
        <p:txBody>
          <a:bodyPr vert="horz" wrap="square" lIns="0" tIns="86995" rIns="0" bIns="0" rtlCol="0">
            <a:spAutoFit/>
          </a:bodyPr>
          <a:lstStyle/>
          <a:p>
            <a:pPr marL="203200">
              <a:lnSpc>
                <a:spcPct val="100000"/>
              </a:lnSpc>
              <a:spcBef>
                <a:spcPts val="685"/>
              </a:spcBef>
            </a:pPr>
            <a:r>
              <a:rPr sz="1800" spc="-55" dirty="0">
                <a:solidFill>
                  <a:srgbClr val="4471C4"/>
                </a:solidFill>
                <a:latin typeface="Calibri"/>
                <a:cs typeface="Calibri"/>
              </a:rPr>
              <a:t>Take</a:t>
            </a:r>
            <a:r>
              <a:rPr sz="1800" spc="-35" dirty="0">
                <a:solidFill>
                  <a:srgbClr val="4471C4"/>
                </a:solidFill>
                <a:latin typeface="Calibri"/>
                <a:cs typeface="Calibri"/>
              </a:rPr>
              <a:t> </a:t>
            </a:r>
            <a:r>
              <a:rPr sz="1800" dirty="0">
                <a:solidFill>
                  <a:srgbClr val="4471C4"/>
                </a:solidFill>
                <a:latin typeface="Calibri"/>
                <a:cs typeface="Calibri"/>
              </a:rPr>
              <a:t>the</a:t>
            </a:r>
            <a:endParaRPr sz="1800">
              <a:latin typeface="Calibri"/>
              <a:cs typeface="Calibri"/>
            </a:endParaRPr>
          </a:p>
          <a:p>
            <a:pPr marL="299085">
              <a:lnSpc>
                <a:spcPct val="100000"/>
              </a:lnSpc>
            </a:pPr>
            <a:r>
              <a:rPr sz="1800" spc="-5" dirty="0">
                <a:solidFill>
                  <a:srgbClr val="4471C4"/>
                </a:solidFill>
                <a:latin typeface="Calibri"/>
                <a:cs typeface="Calibri"/>
              </a:rPr>
              <a:t>object</a:t>
            </a:r>
            <a:endParaRPr sz="1800">
              <a:latin typeface="Calibri"/>
              <a:cs typeface="Calibri"/>
            </a:endParaRPr>
          </a:p>
        </p:txBody>
      </p:sp>
      <p:sp>
        <p:nvSpPr>
          <p:cNvPr id="13" name="object 13"/>
          <p:cNvSpPr txBox="1"/>
          <p:nvPr/>
        </p:nvSpPr>
        <p:spPr>
          <a:xfrm>
            <a:off x="8530590" y="4732782"/>
            <a:ext cx="1653539" cy="754380"/>
          </a:xfrm>
          <a:prstGeom prst="rect">
            <a:avLst/>
          </a:prstGeom>
          <a:ln w="28575">
            <a:solidFill>
              <a:srgbClr val="4471C4"/>
            </a:solidFill>
          </a:ln>
        </p:spPr>
        <p:txBody>
          <a:bodyPr vert="horz" wrap="square" lIns="0" tIns="0" rIns="0" bIns="0" rtlCol="0">
            <a:spAutoFit/>
          </a:bodyPr>
          <a:lstStyle/>
          <a:p>
            <a:pPr algn="ctr">
              <a:lnSpc>
                <a:spcPts val="1770"/>
              </a:lnSpc>
            </a:pPr>
            <a:r>
              <a:rPr sz="1800" spc="-10" dirty="0">
                <a:solidFill>
                  <a:srgbClr val="4471C4"/>
                </a:solidFill>
                <a:latin typeface="Calibri"/>
                <a:cs typeface="Calibri"/>
              </a:rPr>
              <a:t>Calculate</a:t>
            </a:r>
            <a:endParaRPr sz="1800">
              <a:latin typeface="Calibri"/>
              <a:cs typeface="Calibri"/>
            </a:endParaRPr>
          </a:p>
          <a:p>
            <a:pPr marL="174625" marR="167005" algn="ctr">
              <a:lnSpc>
                <a:spcPct val="100000"/>
              </a:lnSpc>
            </a:pPr>
            <a:r>
              <a:rPr sz="1800" spc="-15" dirty="0">
                <a:solidFill>
                  <a:srgbClr val="4471C4"/>
                </a:solidFill>
                <a:latin typeface="Calibri"/>
                <a:cs typeface="Calibri"/>
              </a:rPr>
              <a:t>rotation</a:t>
            </a:r>
            <a:r>
              <a:rPr sz="1800" spc="-60" dirty="0">
                <a:solidFill>
                  <a:srgbClr val="4471C4"/>
                </a:solidFill>
                <a:latin typeface="Calibri"/>
                <a:cs typeface="Calibri"/>
              </a:rPr>
              <a:t> </a:t>
            </a:r>
            <a:r>
              <a:rPr sz="1800" dirty="0">
                <a:solidFill>
                  <a:srgbClr val="4471C4"/>
                </a:solidFill>
                <a:latin typeface="Calibri"/>
                <a:cs typeface="Calibri"/>
              </a:rPr>
              <a:t>angle </a:t>
            </a:r>
            <a:r>
              <a:rPr sz="1800" spc="-395" dirty="0">
                <a:solidFill>
                  <a:srgbClr val="4471C4"/>
                </a:solidFill>
                <a:latin typeface="Calibri"/>
                <a:cs typeface="Calibri"/>
              </a:rPr>
              <a:t> </a:t>
            </a:r>
            <a:r>
              <a:rPr sz="1800" spc="-5" dirty="0">
                <a:solidFill>
                  <a:srgbClr val="4471C4"/>
                </a:solidFill>
                <a:latin typeface="Calibri"/>
                <a:cs typeface="Calibri"/>
              </a:rPr>
              <a:t>of</a:t>
            </a:r>
            <a:r>
              <a:rPr sz="1800" spc="-15" dirty="0">
                <a:solidFill>
                  <a:srgbClr val="4471C4"/>
                </a:solidFill>
                <a:latin typeface="Calibri"/>
                <a:cs typeface="Calibri"/>
              </a:rPr>
              <a:t> </a:t>
            </a:r>
            <a:r>
              <a:rPr sz="1800" spc="-5" dirty="0">
                <a:solidFill>
                  <a:srgbClr val="4471C4"/>
                </a:solidFill>
                <a:latin typeface="Calibri"/>
                <a:cs typeface="Calibri"/>
              </a:rPr>
              <a:t>servos</a:t>
            </a:r>
            <a:endParaRPr sz="1800">
              <a:latin typeface="Calibri"/>
              <a:cs typeface="Calibri"/>
            </a:endParaRPr>
          </a:p>
        </p:txBody>
      </p:sp>
      <p:sp>
        <p:nvSpPr>
          <p:cNvPr id="14" name="object 14"/>
          <p:cNvSpPr/>
          <p:nvPr/>
        </p:nvSpPr>
        <p:spPr>
          <a:xfrm>
            <a:off x="2291333" y="3229864"/>
            <a:ext cx="447040" cy="85725"/>
          </a:xfrm>
          <a:custGeom>
            <a:avLst/>
            <a:gdLst/>
            <a:ahLst/>
            <a:cxnLst/>
            <a:rect l="l" t="t" r="r" b="b"/>
            <a:pathLst>
              <a:path w="447039" h="85725">
                <a:moveTo>
                  <a:pt x="360934" y="57272"/>
                </a:moveTo>
                <a:lnTo>
                  <a:pt x="360934" y="85725"/>
                </a:lnTo>
                <a:lnTo>
                  <a:pt x="417914" y="57276"/>
                </a:lnTo>
                <a:lnTo>
                  <a:pt x="360934" y="57272"/>
                </a:lnTo>
                <a:close/>
              </a:path>
              <a:path w="447039" h="85725">
                <a:moveTo>
                  <a:pt x="360934" y="28697"/>
                </a:moveTo>
                <a:lnTo>
                  <a:pt x="360934" y="57272"/>
                </a:lnTo>
                <a:lnTo>
                  <a:pt x="375285" y="57276"/>
                </a:lnTo>
                <a:lnTo>
                  <a:pt x="375285" y="28701"/>
                </a:lnTo>
                <a:lnTo>
                  <a:pt x="360934" y="28697"/>
                </a:lnTo>
                <a:close/>
              </a:path>
              <a:path w="447039" h="85725">
                <a:moveTo>
                  <a:pt x="360934" y="0"/>
                </a:moveTo>
                <a:lnTo>
                  <a:pt x="360934" y="28697"/>
                </a:lnTo>
                <a:lnTo>
                  <a:pt x="375285" y="28701"/>
                </a:lnTo>
                <a:lnTo>
                  <a:pt x="375285" y="57276"/>
                </a:lnTo>
                <a:lnTo>
                  <a:pt x="417924" y="57272"/>
                </a:lnTo>
                <a:lnTo>
                  <a:pt x="446659" y="42925"/>
                </a:lnTo>
                <a:lnTo>
                  <a:pt x="360934" y="0"/>
                </a:lnTo>
                <a:close/>
              </a:path>
              <a:path w="447039" h="85725">
                <a:moveTo>
                  <a:pt x="0" y="28575"/>
                </a:moveTo>
                <a:lnTo>
                  <a:pt x="0" y="57150"/>
                </a:lnTo>
                <a:lnTo>
                  <a:pt x="360934" y="57272"/>
                </a:lnTo>
                <a:lnTo>
                  <a:pt x="360934" y="28697"/>
                </a:lnTo>
                <a:lnTo>
                  <a:pt x="0" y="28575"/>
                </a:lnTo>
                <a:close/>
              </a:path>
            </a:pathLst>
          </a:custGeom>
          <a:solidFill>
            <a:srgbClr val="1F3863"/>
          </a:solidFill>
        </p:spPr>
        <p:txBody>
          <a:bodyPr wrap="square" lIns="0" tIns="0" rIns="0" bIns="0" rtlCol="0"/>
          <a:lstStyle/>
          <a:p>
            <a:endParaRPr/>
          </a:p>
        </p:txBody>
      </p:sp>
      <p:sp>
        <p:nvSpPr>
          <p:cNvPr id="15" name="object 15"/>
          <p:cNvSpPr/>
          <p:nvPr/>
        </p:nvSpPr>
        <p:spPr>
          <a:xfrm>
            <a:off x="3920490" y="3229991"/>
            <a:ext cx="550545" cy="85725"/>
          </a:xfrm>
          <a:custGeom>
            <a:avLst/>
            <a:gdLst/>
            <a:ahLst/>
            <a:cxnLst/>
            <a:rect l="l" t="t" r="r" b="b"/>
            <a:pathLst>
              <a:path w="550545" h="85725">
                <a:moveTo>
                  <a:pt x="464438" y="57146"/>
                </a:moveTo>
                <a:lnTo>
                  <a:pt x="464438" y="85725"/>
                </a:lnTo>
                <a:lnTo>
                  <a:pt x="521504" y="57150"/>
                </a:lnTo>
                <a:lnTo>
                  <a:pt x="464438" y="57146"/>
                </a:lnTo>
                <a:close/>
              </a:path>
              <a:path w="550545" h="85725">
                <a:moveTo>
                  <a:pt x="464438" y="28571"/>
                </a:moveTo>
                <a:lnTo>
                  <a:pt x="464438" y="57146"/>
                </a:lnTo>
                <a:lnTo>
                  <a:pt x="478789" y="57150"/>
                </a:lnTo>
                <a:lnTo>
                  <a:pt x="478789" y="28575"/>
                </a:lnTo>
                <a:lnTo>
                  <a:pt x="464438" y="28571"/>
                </a:lnTo>
                <a:close/>
              </a:path>
              <a:path w="550545" h="85725">
                <a:moveTo>
                  <a:pt x="464438" y="0"/>
                </a:moveTo>
                <a:lnTo>
                  <a:pt x="464438" y="28571"/>
                </a:lnTo>
                <a:lnTo>
                  <a:pt x="478789" y="28575"/>
                </a:lnTo>
                <a:lnTo>
                  <a:pt x="478789" y="57150"/>
                </a:lnTo>
                <a:lnTo>
                  <a:pt x="521512" y="57146"/>
                </a:lnTo>
                <a:lnTo>
                  <a:pt x="550163" y="42799"/>
                </a:lnTo>
                <a:lnTo>
                  <a:pt x="464438" y="0"/>
                </a:lnTo>
                <a:close/>
              </a:path>
              <a:path w="550545" h="85725">
                <a:moveTo>
                  <a:pt x="0" y="28448"/>
                </a:moveTo>
                <a:lnTo>
                  <a:pt x="0" y="57023"/>
                </a:lnTo>
                <a:lnTo>
                  <a:pt x="464438" y="57146"/>
                </a:lnTo>
                <a:lnTo>
                  <a:pt x="464438" y="28571"/>
                </a:lnTo>
                <a:lnTo>
                  <a:pt x="0" y="28448"/>
                </a:lnTo>
                <a:close/>
              </a:path>
            </a:pathLst>
          </a:custGeom>
          <a:solidFill>
            <a:srgbClr val="1F3863"/>
          </a:solidFill>
        </p:spPr>
        <p:txBody>
          <a:bodyPr wrap="square" lIns="0" tIns="0" rIns="0" bIns="0" rtlCol="0"/>
          <a:lstStyle/>
          <a:p>
            <a:endParaRPr/>
          </a:p>
        </p:txBody>
      </p:sp>
      <p:sp>
        <p:nvSpPr>
          <p:cNvPr id="16" name="object 16"/>
          <p:cNvSpPr/>
          <p:nvPr/>
        </p:nvSpPr>
        <p:spPr>
          <a:xfrm>
            <a:off x="5653023" y="3219576"/>
            <a:ext cx="569595" cy="85725"/>
          </a:xfrm>
          <a:custGeom>
            <a:avLst/>
            <a:gdLst/>
            <a:ahLst/>
            <a:cxnLst/>
            <a:rect l="l" t="t" r="r" b="b"/>
            <a:pathLst>
              <a:path w="569595" h="85725">
                <a:moveTo>
                  <a:pt x="542257" y="28194"/>
                </a:moveTo>
                <a:lnTo>
                  <a:pt x="497586" y="28194"/>
                </a:lnTo>
                <a:lnTo>
                  <a:pt x="498221" y="56769"/>
                </a:lnTo>
                <a:lnTo>
                  <a:pt x="483910" y="57072"/>
                </a:lnTo>
                <a:lnTo>
                  <a:pt x="484504" y="85725"/>
                </a:lnTo>
                <a:lnTo>
                  <a:pt x="569340" y="41021"/>
                </a:lnTo>
                <a:lnTo>
                  <a:pt x="542257" y="28194"/>
                </a:lnTo>
                <a:close/>
              </a:path>
              <a:path w="569595" h="85725">
                <a:moveTo>
                  <a:pt x="483318" y="28496"/>
                </a:moveTo>
                <a:lnTo>
                  <a:pt x="0" y="38735"/>
                </a:lnTo>
                <a:lnTo>
                  <a:pt x="508" y="67310"/>
                </a:lnTo>
                <a:lnTo>
                  <a:pt x="483910" y="57072"/>
                </a:lnTo>
                <a:lnTo>
                  <a:pt x="483318" y="28496"/>
                </a:lnTo>
                <a:close/>
              </a:path>
              <a:path w="569595" h="85725">
                <a:moveTo>
                  <a:pt x="497586" y="28194"/>
                </a:moveTo>
                <a:lnTo>
                  <a:pt x="483318" y="28496"/>
                </a:lnTo>
                <a:lnTo>
                  <a:pt x="483910" y="57072"/>
                </a:lnTo>
                <a:lnTo>
                  <a:pt x="498221" y="56769"/>
                </a:lnTo>
                <a:lnTo>
                  <a:pt x="497586" y="28194"/>
                </a:lnTo>
                <a:close/>
              </a:path>
              <a:path w="569595" h="85725">
                <a:moveTo>
                  <a:pt x="482726" y="0"/>
                </a:moveTo>
                <a:lnTo>
                  <a:pt x="483318" y="28496"/>
                </a:lnTo>
                <a:lnTo>
                  <a:pt x="497586" y="28194"/>
                </a:lnTo>
                <a:lnTo>
                  <a:pt x="542257" y="28194"/>
                </a:lnTo>
                <a:lnTo>
                  <a:pt x="482726" y="0"/>
                </a:lnTo>
                <a:close/>
              </a:path>
            </a:pathLst>
          </a:custGeom>
          <a:solidFill>
            <a:srgbClr val="1F3863"/>
          </a:solidFill>
        </p:spPr>
        <p:txBody>
          <a:bodyPr wrap="square" lIns="0" tIns="0" rIns="0" bIns="0" rtlCol="0"/>
          <a:lstStyle/>
          <a:p>
            <a:endParaRPr/>
          </a:p>
        </p:txBody>
      </p:sp>
      <p:sp>
        <p:nvSpPr>
          <p:cNvPr id="17" name="object 17"/>
          <p:cNvSpPr/>
          <p:nvPr/>
        </p:nvSpPr>
        <p:spPr>
          <a:xfrm>
            <a:off x="7405623" y="3227832"/>
            <a:ext cx="550545" cy="85725"/>
          </a:xfrm>
          <a:custGeom>
            <a:avLst/>
            <a:gdLst/>
            <a:ahLst/>
            <a:cxnLst/>
            <a:rect l="l" t="t" r="r" b="b"/>
            <a:pathLst>
              <a:path w="550545" h="85725">
                <a:moveTo>
                  <a:pt x="465708" y="0"/>
                </a:moveTo>
                <a:lnTo>
                  <a:pt x="465072" y="28646"/>
                </a:lnTo>
                <a:lnTo>
                  <a:pt x="479298" y="28955"/>
                </a:lnTo>
                <a:lnTo>
                  <a:pt x="478662" y="57403"/>
                </a:lnTo>
                <a:lnTo>
                  <a:pt x="464433" y="57403"/>
                </a:lnTo>
                <a:lnTo>
                  <a:pt x="463803" y="85725"/>
                </a:lnTo>
                <a:lnTo>
                  <a:pt x="523602" y="57403"/>
                </a:lnTo>
                <a:lnTo>
                  <a:pt x="478662" y="57403"/>
                </a:lnTo>
                <a:lnTo>
                  <a:pt x="464440" y="57094"/>
                </a:lnTo>
                <a:lnTo>
                  <a:pt x="524255" y="57094"/>
                </a:lnTo>
                <a:lnTo>
                  <a:pt x="550418" y="44703"/>
                </a:lnTo>
                <a:lnTo>
                  <a:pt x="465708" y="0"/>
                </a:lnTo>
                <a:close/>
              </a:path>
              <a:path w="550545" h="85725">
                <a:moveTo>
                  <a:pt x="465072" y="28646"/>
                </a:moveTo>
                <a:lnTo>
                  <a:pt x="464440" y="57094"/>
                </a:lnTo>
                <a:lnTo>
                  <a:pt x="478662" y="57403"/>
                </a:lnTo>
                <a:lnTo>
                  <a:pt x="479298" y="28955"/>
                </a:lnTo>
                <a:lnTo>
                  <a:pt x="465072" y="28646"/>
                </a:lnTo>
                <a:close/>
              </a:path>
              <a:path w="550545" h="85725">
                <a:moveTo>
                  <a:pt x="507" y="18541"/>
                </a:moveTo>
                <a:lnTo>
                  <a:pt x="0" y="46989"/>
                </a:lnTo>
                <a:lnTo>
                  <a:pt x="464440" y="57094"/>
                </a:lnTo>
                <a:lnTo>
                  <a:pt x="465072" y="28646"/>
                </a:lnTo>
                <a:lnTo>
                  <a:pt x="507" y="18541"/>
                </a:lnTo>
                <a:close/>
              </a:path>
            </a:pathLst>
          </a:custGeom>
          <a:solidFill>
            <a:srgbClr val="1F3863"/>
          </a:solidFill>
        </p:spPr>
        <p:txBody>
          <a:bodyPr wrap="square" lIns="0" tIns="0" rIns="0" bIns="0" rtlCol="0"/>
          <a:lstStyle/>
          <a:p>
            <a:endParaRPr/>
          </a:p>
        </p:txBody>
      </p:sp>
      <p:sp>
        <p:nvSpPr>
          <p:cNvPr id="18" name="object 18"/>
          <p:cNvSpPr/>
          <p:nvPr/>
        </p:nvSpPr>
        <p:spPr>
          <a:xfrm>
            <a:off x="9357868" y="3219576"/>
            <a:ext cx="550545" cy="85725"/>
          </a:xfrm>
          <a:custGeom>
            <a:avLst/>
            <a:gdLst/>
            <a:ahLst/>
            <a:cxnLst/>
            <a:rect l="l" t="t" r="r" b="b"/>
            <a:pathLst>
              <a:path w="550545" h="85725">
                <a:moveTo>
                  <a:pt x="523602" y="28321"/>
                </a:moveTo>
                <a:lnTo>
                  <a:pt x="478662" y="28321"/>
                </a:lnTo>
                <a:lnTo>
                  <a:pt x="479298" y="56896"/>
                </a:lnTo>
                <a:lnTo>
                  <a:pt x="465075" y="57205"/>
                </a:lnTo>
                <a:lnTo>
                  <a:pt x="465708" y="85725"/>
                </a:lnTo>
                <a:lnTo>
                  <a:pt x="550417" y="41021"/>
                </a:lnTo>
                <a:lnTo>
                  <a:pt x="523602" y="28321"/>
                </a:lnTo>
                <a:close/>
              </a:path>
              <a:path w="550545" h="85725">
                <a:moveTo>
                  <a:pt x="464440" y="28630"/>
                </a:moveTo>
                <a:lnTo>
                  <a:pt x="0" y="38735"/>
                </a:lnTo>
                <a:lnTo>
                  <a:pt x="507" y="67310"/>
                </a:lnTo>
                <a:lnTo>
                  <a:pt x="465075" y="57205"/>
                </a:lnTo>
                <a:lnTo>
                  <a:pt x="464440" y="28630"/>
                </a:lnTo>
                <a:close/>
              </a:path>
              <a:path w="550545" h="85725">
                <a:moveTo>
                  <a:pt x="478662" y="28321"/>
                </a:moveTo>
                <a:lnTo>
                  <a:pt x="464440" y="28630"/>
                </a:lnTo>
                <a:lnTo>
                  <a:pt x="465075" y="57205"/>
                </a:lnTo>
                <a:lnTo>
                  <a:pt x="479298" y="56896"/>
                </a:lnTo>
                <a:lnTo>
                  <a:pt x="478662" y="28321"/>
                </a:lnTo>
                <a:close/>
              </a:path>
              <a:path w="550545" h="85725">
                <a:moveTo>
                  <a:pt x="463803" y="0"/>
                </a:moveTo>
                <a:lnTo>
                  <a:pt x="464440" y="28630"/>
                </a:lnTo>
                <a:lnTo>
                  <a:pt x="478662" y="28321"/>
                </a:lnTo>
                <a:lnTo>
                  <a:pt x="523602" y="28321"/>
                </a:lnTo>
                <a:lnTo>
                  <a:pt x="463803" y="0"/>
                </a:lnTo>
                <a:close/>
              </a:path>
            </a:pathLst>
          </a:custGeom>
          <a:solidFill>
            <a:srgbClr val="1F3863"/>
          </a:solidFill>
        </p:spPr>
        <p:txBody>
          <a:bodyPr wrap="square" lIns="0" tIns="0" rIns="0" bIns="0" rtlCol="0"/>
          <a:lstStyle/>
          <a:p>
            <a:endParaRPr/>
          </a:p>
        </p:txBody>
      </p:sp>
      <p:sp>
        <p:nvSpPr>
          <p:cNvPr id="19" name="object 19"/>
          <p:cNvSpPr/>
          <p:nvPr/>
        </p:nvSpPr>
        <p:spPr>
          <a:xfrm>
            <a:off x="10184130" y="3637026"/>
            <a:ext cx="329565" cy="1515110"/>
          </a:xfrm>
          <a:custGeom>
            <a:avLst/>
            <a:gdLst/>
            <a:ahLst/>
            <a:cxnLst/>
            <a:rect l="l" t="t" r="r" b="b"/>
            <a:pathLst>
              <a:path w="329565" h="1515110">
                <a:moveTo>
                  <a:pt x="85725" y="1429004"/>
                </a:moveTo>
                <a:lnTo>
                  <a:pt x="0" y="1471803"/>
                </a:lnTo>
                <a:lnTo>
                  <a:pt x="85725" y="1514729"/>
                </a:lnTo>
                <a:lnTo>
                  <a:pt x="85725" y="1486154"/>
                </a:lnTo>
                <a:lnTo>
                  <a:pt x="71500" y="1486154"/>
                </a:lnTo>
                <a:lnTo>
                  <a:pt x="71500" y="1457579"/>
                </a:lnTo>
                <a:lnTo>
                  <a:pt x="85725" y="1457579"/>
                </a:lnTo>
                <a:lnTo>
                  <a:pt x="85725" y="1429004"/>
                </a:lnTo>
                <a:close/>
              </a:path>
              <a:path w="329565" h="1515110">
                <a:moveTo>
                  <a:pt x="85725" y="1457579"/>
                </a:moveTo>
                <a:lnTo>
                  <a:pt x="71500" y="1457579"/>
                </a:lnTo>
                <a:lnTo>
                  <a:pt x="71500" y="1486154"/>
                </a:lnTo>
                <a:lnTo>
                  <a:pt x="85725" y="1486154"/>
                </a:lnTo>
                <a:lnTo>
                  <a:pt x="85725" y="1457579"/>
                </a:lnTo>
                <a:close/>
              </a:path>
              <a:path w="329565" h="1515110">
                <a:moveTo>
                  <a:pt x="300609" y="1457579"/>
                </a:moveTo>
                <a:lnTo>
                  <a:pt x="85725" y="1457579"/>
                </a:lnTo>
                <a:lnTo>
                  <a:pt x="85725" y="1486154"/>
                </a:lnTo>
                <a:lnTo>
                  <a:pt x="329184" y="1486154"/>
                </a:lnTo>
                <a:lnTo>
                  <a:pt x="329184" y="1471803"/>
                </a:lnTo>
                <a:lnTo>
                  <a:pt x="300609" y="1471803"/>
                </a:lnTo>
                <a:lnTo>
                  <a:pt x="300609" y="1457579"/>
                </a:lnTo>
                <a:close/>
              </a:path>
              <a:path w="329565" h="1515110">
                <a:moveTo>
                  <a:pt x="329184" y="0"/>
                </a:moveTo>
                <a:lnTo>
                  <a:pt x="300609" y="0"/>
                </a:lnTo>
                <a:lnTo>
                  <a:pt x="300609" y="1471803"/>
                </a:lnTo>
                <a:lnTo>
                  <a:pt x="314960" y="1457579"/>
                </a:lnTo>
                <a:lnTo>
                  <a:pt x="329184" y="1457579"/>
                </a:lnTo>
                <a:lnTo>
                  <a:pt x="329184" y="0"/>
                </a:lnTo>
                <a:close/>
              </a:path>
              <a:path w="329565" h="1515110">
                <a:moveTo>
                  <a:pt x="329184" y="1457579"/>
                </a:moveTo>
                <a:lnTo>
                  <a:pt x="314960" y="1457579"/>
                </a:lnTo>
                <a:lnTo>
                  <a:pt x="300609" y="1471803"/>
                </a:lnTo>
                <a:lnTo>
                  <a:pt x="329184" y="1471803"/>
                </a:lnTo>
                <a:lnTo>
                  <a:pt x="329184" y="1457579"/>
                </a:lnTo>
                <a:close/>
              </a:path>
            </a:pathLst>
          </a:custGeom>
          <a:solidFill>
            <a:srgbClr val="1F3863"/>
          </a:solidFill>
        </p:spPr>
        <p:txBody>
          <a:bodyPr wrap="square" lIns="0" tIns="0" rIns="0" bIns="0" rtlCol="0"/>
          <a:lstStyle/>
          <a:p>
            <a:endParaRPr/>
          </a:p>
        </p:txBody>
      </p:sp>
      <p:sp>
        <p:nvSpPr>
          <p:cNvPr id="20" name="object 20"/>
          <p:cNvSpPr/>
          <p:nvPr/>
        </p:nvSpPr>
        <p:spPr>
          <a:xfrm>
            <a:off x="7884414" y="5066284"/>
            <a:ext cx="647065" cy="85725"/>
          </a:xfrm>
          <a:custGeom>
            <a:avLst/>
            <a:gdLst/>
            <a:ahLst/>
            <a:cxnLst/>
            <a:rect l="l" t="t" r="r" b="b"/>
            <a:pathLst>
              <a:path w="647065" h="85725">
                <a:moveTo>
                  <a:pt x="85725" y="0"/>
                </a:moveTo>
                <a:lnTo>
                  <a:pt x="0" y="42926"/>
                </a:lnTo>
                <a:lnTo>
                  <a:pt x="85725" y="85725"/>
                </a:lnTo>
                <a:lnTo>
                  <a:pt x="85725" y="57150"/>
                </a:lnTo>
                <a:lnTo>
                  <a:pt x="71374" y="57150"/>
                </a:lnTo>
                <a:lnTo>
                  <a:pt x="71374" y="28575"/>
                </a:lnTo>
                <a:lnTo>
                  <a:pt x="85725" y="28575"/>
                </a:lnTo>
                <a:lnTo>
                  <a:pt x="85725" y="0"/>
                </a:lnTo>
                <a:close/>
              </a:path>
              <a:path w="647065" h="85725">
                <a:moveTo>
                  <a:pt x="85725" y="28575"/>
                </a:moveTo>
                <a:lnTo>
                  <a:pt x="71374" y="28575"/>
                </a:lnTo>
                <a:lnTo>
                  <a:pt x="71374" y="57150"/>
                </a:lnTo>
                <a:lnTo>
                  <a:pt x="85725" y="57150"/>
                </a:lnTo>
                <a:lnTo>
                  <a:pt x="85725" y="28575"/>
                </a:lnTo>
                <a:close/>
              </a:path>
              <a:path w="647065" h="85725">
                <a:moveTo>
                  <a:pt x="646683" y="28575"/>
                </a:moveTo>
                <a:lnTo>
                  <a:pt x="85725" y="28575"/>
                </a:lnTo>
                <a:lnTo>
                  <a:pt x="85725" y="57150"/>
                </a:lnTo>
                <a:lnTo>
                  <a:pt x="646683" y="57150"/>
                </a:lnTo>
                <a:lnTo>
                  <a:pt x="646683" y="28575"/>
                </a:lnTo>
                <a:close/>
              </a:path>
            </a:pathLst>
          </a:custGeom>
          <a:solidFill>
            <a:srgbClr val="1F3863"/>
          </a:solidFill>
        </p:spPr>
        <p:txBody>
          <a:bodyPr wrap="square" lIns="0" tIns="0" rIns="0" bIns="0" rtlCol="0"/>
          <a:lstStyle/>
          <a:p>
            <a:endParaRPr/>
          </a:p>
        </p:txBody>
      </p:sp>
      <p:sp>
        <p:nvSpPr>
          <p:cNvPr id="21" name="object 21"/>
          <p:cNvSpPr/>
          <p:nvPr/>
        </p:nvSpPr>
        <p:spPr>
          <a:xfrm>
            <a:off x="6079997" y="5066284"/>
            <a:ext cx="621665" cy="85725"/>
          </a:xfrm>
          <a:custGeom>
            <a:avLst/>
            <a:gdLst/>
            <a:ahLst/>
            <a:cxnLst/>
            <a:rect l="l" t="t" r="r" b="b"/>
            <a:pathLst>
              <a:path w="621665" h="85725">
                <a:moveTo>
                  <a:pt x="85725" y="0"/>
                </a:moveTo>
                <a:lnTo>
                  <a:pt x="0" y="42926"/>
                </a:lnTo>
                <a:lnTo>
                  <a:pt x="85725" y="85725"/>
                </a:lnTo>
                <a:lnTo>
                  <a:pt x="85725" y="57150"/>
                </a:lnTo>
                <a:lnTo>
                  <a:pt x="71374" y="57150"/>
                </a:lnTo>
                <a:lnTo>
                  <a:pt x="71374" y="28575"/>
                </a:lnTo>
                <a:lnTo>
                  <a:pt x="85725" y="28575"/>
                </a:lnTo>
                <a:lnTo>
                  <a:pt x="85725" y="0"/>
                </a:lnTo>
                <a:close/>
              </a:path>
              <a:path w="621665" h="85725">
                <a:moveTo>
                  <a:pt x="85725" y="28575"/>
                </a:moveTo>
                <a:lnTo>
                  <a:pt x="71374" y="28575"/>
                </a:lnTo>
                <a:lnTo>
                  <a:pt x="71374" y="57150"/>
                </a:lnTo>
                <a:lnTo>
                  <a:pt x="85725" y="57150"/>
                </a:lnTo>
                <a:lnTo>
                  <a:pt x="85725" y="28575"/>
                </a:lnTo>
                <a:close/>
              </a:path>
              <a:path w="621665" h="85725">
                <a:moveTo>
                  <a:pt x="621156" y="28575"/>
                </a:moveTo>
                <a:lnTo>
                  <a:pt x="85725" y="28575"/>
                </a:lnTo>
                <a:lnTo>
                  <a:pt x="85725" y="57150"/>
                </a:lnTo>
                <a:lnTo>
                  <a:pt x="621156" y="57150"/>
                </a:lnTo>
                <a:lnTo>
                  <a:pt x="621156" y="28575"/>
                </a:lnTo>
                <a:close/>
              </a:path>
            </a:pathLst>
          </a:custGeom>
          <a:solidFill>
            <a:srgbClr val="1F3863"/>
          </a:solidFill>
        </p:spPr>
        <p:txBody>
          <a:bodyPr wrap="square" lIns="0" tIns="0" rIns="0" bIns="0" rtlCol="0"/>
          <a:lstStyle/>
          <a:p>
            <a:endParaRPr/>
          </a:p>
        </p:txBody>
      </p:sp>
      <p:sp>
        <p:nvSpPr>
          <p:cNvPr id="22" name="object 22"/>
          <p:cNvSpPr/>
          <p:nvPr/>
        </p:nvSpPr>
        <p:spPr>
          <a:xfrm>
            <a:off x="2761615" y="3649217"/>
            <a:ext cx="1979295" cy="1503045"/>
          </a:xfrm>
          <a:custGeom>
            <a:avLst/>
            <a:gdLst/>
            <a:ahLst/>
            <a:cxnLst/>
            <a:rect l="l" t="t" r="r" b="b"/>
            <a:pathLst>
              <a:path w="1979295" h="1503045">
                <a:moveTo>
                  <a:pt x="610870" y="85725"/>
                </a:moveTo>
                <a:lnTo>
                  <a:pt x="603694" y="71374"/>
                </a:lnTo>
                <a:lnTo>
                  <a:pt x="568071" y="0"/>
                </a:lnTo>
                <a:lnTo>
                  <a:pt x="525145" y="85725"/>
                </a:lnTo>
                <a:lnTo>
                  <a:pt x="553720" y="85725"/>
                </a:lnTo>
                <a:lnTo>
                  <a:pt x="553720" y="526923"/>
                </a:lnTo>
                <a:lnTo>
                  <a:pt x="0" y="526923"/>
                </a:lnTo>
                <a:lnTo>
                  <a:pt x="0" y="1474089"/>
                </a:lnTo>
                <a:lnTo>
                  <a:pt x="242951" y="1474089"/>
                </a:lnTo>
                <a:lnTo>
                  <a:pt x="242951" y="1459865"/>
                </a:lnTo>
                <a:lnTo>
                  <a:pt x="242951" y="1445514"/>
                </a:lnTo>
                <a:lnTo>
                  <a:pt x="28575" y="1445514"/>
                </a:lnTo>
                <a:lnTo>
                  <a:pt x="28575" y="555498"/>
                </a:lnTo>
                <a:lnTo>
                  <a:pt x="582295" y="555498"/>
                </a:lnTo>
                <a:lnTo>
                  <a:pt x="582295" y="526923"/>
                </a:lnTo>
                <a:lnTo>
                  <a:pt x="582295" y="85725"/>
                </a:lnTo>
                <a:lnTo>
                  <a:pt x="610870" y="85725"/>
                </a:lnTo>
                <a:close/>
              </a:path>
              <a:path w="1979295" h="1503045">
                <a:moveTo>
                  <a:pt x="1979295" y="1445641"/>
                </a:moveTo>
                <a:lnTo>
                  <a:pt x="1511300" y="1445641"/>
                </a:lnTo>
                <a:lnTo>
                  <a:pt x="1511300" y="1417066"/>
                </a:lnTo>
                <a:lnTo>
                  <a:pt x="1425575" y="1459992"/>
                </a:lnTo>
                <a:lnTo>
                  <a:pt x="1511300" y="1502791"/>
                </a:lnTo>
                <a:lnTo>
                  <a:pt x="1511300" y="1474216"/>
                </a:lnTo>
                <a:lnTo>
                  <a:pt x="1979295" y="1474216"/>
                </a:lnTo>
                <a:lnTo>
                  <a:pt x="1979295" y="1445641"/>
                </a:lnTo>
                <a:close/>
              </a:path>
            </a:pathLst>
          </a:custGeom>
          <a:solidFill>
            <a:srgbClr val="1F3863"/>
          </a:solidFill>
        </p:spPr>
        <p:txBody>
          <a:bodyPr wrap="square" lIns="0" tIns="0" rIns="0" bIns="0" rtlCol="0"/>
          <a:lstStyle/>
          <a:p>
            <a:endParaRPr/>
          </a:p>
        </p:txBody>
      </p:sp>
      <p:sp>
        <p:nvSpPr>
          <p:cNvPr id="23" name="object 23"/>
          <p:cNvSpPr/>
          <p:nvPr/>
        </p:nvSpPr>
        <p:spPr>
          <a:xfrm>
            <a:off x="3292347" y="2155189"/>
            <a:ext cx="1790700" cy="746760"/>
          </a:xfrm>
          <a:custGeom>
            <a:avLst/>
            <a:gdLst/>
            <a:ahLst/>
            <a:cxnLst/>
            <a:rect l="l" t="t" r="r" b="b"/>
            <a:pathLst>
              <a:path w="1790700" h="746760">
                <a:moveTo>
                  <a:pt x="1761616" y="14350"/>
                </a:moveTo>
                <a:lnTo>
                  <a:pt x="1761616" y="746251"/>
                </a:lnTo>
                <a:lnTo>
                  <a:pt x="1790191" y="746251"/>
                </a:lnTo>
                <a:lnTo>
                  <a:pt x="1790191" y="28575"/>
                </a:lnTo>
                <a:lnTo>
                  <a:pt x="1775967" y="28575"/>
                </a:lnTo>
                <a:lnTo>
                  <a:pt x="1761616" y="14350"/>
                </a:lnTo>
                <a:close/>
              </a:path>
              <a:path w="1790700" h="746760">
                <a:moveTo>
                  <a:pt x="28575" y="647826"/>
                </a:moveTo>
                <a:lnTo>
                  <a:pt x="0" y="647826"/>
                </a:lnTo>
                <a:lnTo>
                  <a:pt x="42925" y="733551"/>
                </a:lnTo>
                <a:lnTo>
                  <a:pt x="78623" y="662051"/>
                </a:lnTo>
                <a:lnTo>
                  <a:pt x="28575" y="662051"/>
                </a:lnTo>
                <a:lnTo>
                  <a:pt x="28575" y="647826"/>
                </a:lnTo>
                <a:close/>
              </a:path>
              <a:path w="1790700" h="746760">
                <a:moveTo>
                  <a:pt x="1790191" y="0"/>
                </a:moveTo>
                <a:lnTo>
                  <a:pt x="28575" y="0"/>
                </a:lnTo>
                <a:lnTo>
                  <a:pt x="28575" y="662051"/>
                </a:lnTo>
                <a:lnTo>
                  <a:pt x="57150" y="662051"/>
                </a:lnTo>
                <a:lnTo>
                  <a:pt x="57150" y="28575"/>
                </a:lnTo>
                <a:lnTo>
                  <a:pt x="42925" y="28575"/>
                </a:lnTo>
                <a:lnTo>
                  <a:pt x="57150" y="14350"/>
                </a:lnTo>
                <a:lnTo>
                  <a:pt x="1790191" y="14350"/>
                </a:lnTo>
                <a:lnTo>
                  <a:pt x="1790191" y="0"/>
                </a:lnTo>
                <a:close/>
              </a:path>
              <a:path w="1790700" h="746760">
                <a:moveTo>
                  <a:pt x="85725" y="647826"/>
                </a:moveTo>
                <a:lnTo>
                  <a:pt x="57150" y="647826"/>
                </a:lnTo>
                <a:lnTo>
                  <a:pt x="57150" y="662051"/>
                </a:lnTo>
                <a:lnTo>
                  <a:pt x="78623" y="662051"/>
                </a:lnTo>
                <a:lnTo>
                  <a:pt x="85725" y="647826"/>
                </a:lnTo>
                <a:close/>
              </a:path>
              <a:path w="1790700" h="746760">
                <a:moveTo>
                  <a:pt x="57150" y="14350"/>
                </a:moveTo>
                <a:lnTo>
                  <a:pt x="42925" y="28575"/>
                </a:lnTo>
                <a:lnTo>
                  <a:pt x="57150" y="28575"/>
                </a:lnTo>
                <a:lnTo>
                  <a:pt x="57150" y="14350"/>
                </a:lnTo>
                <a:close/>
              </a:path>
              <a:path w="1790700" h="746760">
                <a:moveTo>
                  <a:pt x="1761616" y="14350"/>
                </a:moveTo>
                <a:lnTo>
                  <a:pt x="57150" y="14350"/>
                </a:lnTo>
                <a:lnTo>
                  <a:pt x="57150" y="28575"/>
                </a:lnTo>
                <a:lnTo>
                  <a:pt x="1761616" y="28575"/>
                </a:lnTo>
                <a:lnTo>
                  <a:pt x="1761616" y="14350"/>
                </a:lnTo>
                <a:close/>
              </a:path>
              <a:path w="1790700" h="746760">
                <a:moveTo>
                  <a:pt x="1790191" y="14350"/>
                </a:moveTo>
                <a:lnTo>
                  <a:pt x="1761616" y="14350"/>
                </a:lnTo>
                <a:lnTo>
                  <a:pt x="1775967" y="28575"/>
                </a:lnTo>
                <a:lnTo>
                  <a:pt x="1790191" y="28575"/>
                </a:lnTo>
                <a:lnTo>
                  <a:pt x="1790191" y="14350"/>
                </a:lnTo>
                <a:close/>
              </a:path>
            </a:pathLst>
          </a:custGeom>
          <a:solidFill>
            <a:srgbClr val="EC7C30"/>
          </a:solidFill>
        </p:spPr>
        <p:txBody>
          <a:bodyPr wrap="square" lIns="0" tIns="0" rIns="0" bIns="0" rtlCol="0"/>
          <a:lstStyle/>
          <a:p>
            <a:endParaRPr/>
          </a:p>
        </p:txBody>
      </p:sp>
      <p:sp>
        <p:nvSpPr>
          <p:cNvPr id="24" name="object 24"/>
          <p:cNvSpPr txBox="1"/>
          <p:nvPr/>
        </p:nvSpPr>
        <p:spPr>
          <a:xfrm>
            <a:off x="3352038" y="1846326"/>
            <a:ext cx="167893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C55A11"/>
                </a:solidFill>
                <a:latin typeface="Calibri"/>
                <a:cs typeface="Calibri"/>
              </a:rPr>
              <a:t>If</a:t>
            </a:r>
            <a:r>
              <a:rPr sz="1800" spc="-15" dirty="0">
                <a:solidFill>
                  <a:srgbClr val="C55A11"/>
                </a:solidFill>
                <a:latin typeface="Calibri"/>
                <a:cs typeface="Calibri"/>
              </a:rPr>
              <a:t> </a:t>
            </a:r>
            <a:r>
              <a:rPr sz="1800" spc="-5" dirty="0">
                <a:solidFill>
                  <a:srgbClr val="C55A11"/>
                </a:solidFill>
                <a:latin typeface="Calibri"/>
                <a:cs typeface="Calibri"/>
              </a:rPr>
              <a:t>no</a:t>
            </a:r>
            <a:r>
              <a:rPr sz="1800" spc="-25" dirty="0">
                <a:solidFill>
                  <a:srgbClr val="C55A11"/>
                </a:solidFill>
                <a:latin typeface="Calibri"/>
                <a:cs typeface="Calibri"/>
              </a:rPr>
              <a:t> </a:t>
            </a:r>
            <a:r>
              <a:rPr sz="1800" spc="-5" dirty="0">
                <a:solidFill>
                  <a:srgbClr val="C55A11"/>
                </a:solidFill>
                <a:latin typeface="Calibri"/>
                <a:cs typeface="Calibri"/>
              </a:rPr>
              <a:t>object</a:t>
            </a:r>
            <a:r>
              <a:rPr sz="1800" spc="-15" dirty="0">
                <a:solidFill>
                  <a:srgbClr val="C55A11"/>
                </a:solidFill>
                <a:latin typeface="Calibri"/>
                <a:cs typeface="Calibri"/>
              </a:rPr>
              <a:t> found</a:t>
            </a:r>
            <a:endParaRPr sz="1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TotalTime>
  <Words>1281</Words>
  <Application>Microsoft Office PowerPoint</Application>
  <PresentationFormat>Widescreen</PresentationFormat>
  <Paragraphs>90</Paragraphs>
  <Slides>16</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Calibri</vt:lpstr>
      <vt:lpstr>Calibri Light</vt:lpstr>
      <vt:lpstr>Symbol</vt:lpstr>
      <vt:lpstr>Times New Roman</vt:lpstr>
      <vt:lpstr>Office Theme</vt:lpstr>
      <vt:lpstr>Object Sorting Industrial Robotic Arm Based on Color  using Arduino &amp; Computer Vision</vt:lpstr>
      <vt:lpstr>Problem Statement</vt:lpstr>
      <vt:lpstr>Objectives</vt:lpstr>
      <vt:lpstr>Abstract</vt:lpstr>
      <vt:lpstr>PowerPoint Presentation</vt:lpstr>
      <vt:lpstr>Equipment  and Sensor</vt:lpstr>
      <vt:lpstr>Wire Connection</vt:lpstr>
      <vt:lpstr>PowerPoint Presentation</vt:lpstr>
      <vt:lpstr>Flowchart</vt:lpstr>
      <vt:lpstr>Working Principle</vt:lpstr>
      <vt:lpstr>Working Principle</vt:lpstr>
      <vt:lpstr>Working Principle</vt:lpstr>
      <vt:lpstr>Program Explanation</vt:lpstr>
      <vt:lpstr>Program Explanation</vt:lpstr>
      <vt:lpstr>Video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1706087 - Tushar Talukder Showrav</dc:creator>
  <cp:lastModifiedBy>Home System</cp:lastModifiedBy>
  <cp:revision>2</cp:revision>
  <dcterms:created xsi:type="dcterms:W3CDTF">2024-02-26T05:26:19Z</dcterms:created>
  <dcterms:modified xsi:type="dcterms:W3CDTF">2024-04-22T09:49:23Z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2022-06-24T00:00:00Z</vt:filetime>
  </property>
  <property fmtid="{D5CDD505-2E9C-101B-9397-08002B2CF9AE}" pid="3" name="Creator">
    <vt:lpwstr>Microsoft® PowerPoint® for Microsoft 365</vt:lpwstr>
  </property>
  <property fmtid="{D5CDD505-2E9C-101B-9397-08002B2CF9AE}" pid="4" name="LastSaved">
    <vt:filetime>2024-02-26T00:00:00Z</vt:filetime>
  </property>
</Properties>
</file>