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4" r:id="rId17"/>
    <p:sldId id="273" r:id="rId18"/>
    <p:sldId id="276" r:id="rId19"/>
    <p:sldId id="277" r:id="rId20"/>
    <p:sldId id="279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87DD0-0FD6-4621-8BAB-6FDC9E29FB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5495B2-AC67-453F-8EB5-4B15185D91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Creational design patterns are concerned with</a:t>
          </a:r>
          <a:r>
            <a:rPr lang="en-US" b="1" i="0"/>
            <a:t> the way of creating objects.</a:t>
          </a:r>
          <a:r>
            <a:rPr lang="en-US" b="0" i="0"/>
            <a:t> </a:t>
          </a:r>
          <a:endParaRPr lang="en-US"/>
        </a:p>
      </dgm:t>
    </dgm:pt>
    <dgm:pt modelId="{D2114061-AA74-4978-8BEC-75C87D994F07}" type="parTrans" cxnId="{6427FD20-1940-4CF0-B289-0795C3286604}">
      <dgm:prSet/>
      <dgm:spPr/>
      <dgm:t>
        <a:bodyPr/>
        <a:lstStyle/>
        <a:p>
          <a:endParaRPr lang="en-US"/>
        </a:p>
      </dgm:t>
    </dgm:pt>
    <dgm:pt modelId="{AC545CC2-7382-4075-B20B-4A51044A23F5}" type="sibTrans" cxnId="{6427FD20-1940-4CF0-B289-0795C3286604}">
      <dgm:prSet/>
      <dgm:spPr/>
      <dgm:t>
        <a:bodyPr/>
        <a:lstStyle/>
        <a:p>
          <a:endParaRPr lang="en-US"/>
        </a:p>
      </dgm:t>
    </dgm:pt>
    <dgm:pt modelId="{52BE4554-A700-48A3-9428-2F9C00EFC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These design patterns are used when a decision must be made at the time of instantiation of a class (i.e creating an object of a class).</a:t>
          </a:r>
          <a:endParaRPr lang="en-US"/>
        </a:p>
      </dgm:t>
    </dgm:pt>
    <dgm:pt modelId="{9E9EC955-D462-40CD-952E-1090332803B4}" type="parTrans" cxnId="{AC51BB71-A6FF-4D3F-B5D3-E98E1A415671}">
      <dgm:prSet/>
      <dgm:spPr/>
      <dgm:t>
        <a:bodyPr/>
        <a:lstStyle/>
        <a:p>
          <a:endParaRPr lang="en-US"/>
        </a:p>
      </dgm:t>
    </dgm:pt>
    <dgm:pt modelId="{51958E4C-C7D4-4FB3-ACC0-AE8259DE5867}" type="sibTrans" cxnId="{AC51BB71-A6FF-4D3F-B5D3-E98E1A415671}">
      <dgm:prSet/>
      <dgm:spPr/>
      <dgm:t>
        <a:bodyPr/>
        <a:lstStyle/>
        <a:p>
          <a:endParaRPr lang="en-US"/>
        </a:p>
      </dgm:t>
    </dgm:pt>
    <dgm:pt modelId="{4805D62D-2BF4-4590-AF9D-5BBD94CB7A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are following 5 types of creational design patterns </a:t>
          </a:r>
        </a:p>
      </dgm:t>
    </dgm:pt>
    <dgm:pt modelId="{93B63F3E-D958-4C49-901D-0674392AD2FE}" type="parTrans" cxnId="{D13DFFE8-939F-4D22-B793-7AE670709EC2}">
      <dgm:prSet/>
      <dgm:spPr/>
      <dgm:t>
        <a:bodyPr/>
        <a:lstStyle/>
        <a:p>
          <a:endParaRPr lang="en-US"/>
        </a:p>
      </dgm:t>
    </dgm:pt>
    <dgm:pt modelId="{65ECADAC-18A2-4A7A-BA6E-B216D14E7333}" type="sibTrans" cxnId="{D13DFFE8-939F-4D22-B793-7AE670709EC2}">
      <dgm:prSet/>
      <dgm:spPr/>
      <dgm:t>
        <a:bodyPr/>
        <a:lstStyle/>
        <a:p>
          <a:endParaRPr lang="en-US"/>
        </a:p>
      </dgm:t>
    </dgm:pt>
    <dgm:pt modelId="{AFC5B381-405C-4DC3-89AC-D093B41C40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Factory Method Pattern</a:t>
          </a:r>
          <a:endParaRPr lang="en-US" sz="1400" dirty="0"/>
        </a:p>
      </dgm:t>
    </dgm:pt>
    <dgm:pt modelId="{148D62D8-DE8B-41F7-8C0F-78204B1B6AC5}" type="parTrans" cxnId="{D5EF51C4-4421-48CE-B6B6-5A4C02DDD7B8}">
      <dgm:prSet/>
      <dgm:spPr/>
      <dgm:t>
        <a:bodyPr/>
        <a:lstStyle/>
        <a:p>
          <a:endParaRPr lang="en-US"/>
        </a:p>
      </dgm:t>
    </dgm:pt>
    <dgm:pt modelId="{EAC84AE9-E5DF-4364-A069-6321D8E8631B}" type="sibTrans" cxnId="{D5EF51C4-4421-48CE-B6B6-5A4C02DDD7B8}">
      <dgm:prSet/>
      <dgm:spPr/>
      <dgm:t>
        <a:bodyPr/>
        <a:lstStyle/>
        <a:p>
          <a:endParaRPr lang="en-US"/>
        </a:p>
      </dgm:t>
    </dgm:pt>
    <dgm:pt modelId="{48275F7E-9012-4963-92D9-AC4230BD01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Abstract Factory Pattern</a:t>
          </a:r>
          <a:endParaRPr lang="en-US" sz="1400" dirty="0"/>
        </a:p>
      </dgm:t>
    </dgm:pt>
    <dgm:pt modelId="{7D82F122-BEA3-4F88-9588-0F1A8F80048A}" type="parTrans" cxnId="{19A75301-14D5-4C05-9912-949908D7A221}">
      <dgm:prSet/>
      <dgm:spPr/>
      <dgm:t>
        <a:bodyPr/>
        <a:lstStyle/>
        <a:p>
          <a:endParaRPr lang="en-US"/>
        </a:p>
      </dgm:t>
    </dgm:pt>
    <dgm:pt modelId="{39015078-9759-49D9-A75C-B344D05D14C8}" type="sibTrans" cxnId="{19A75301-14D5-4C05-9912-949908D7A221}">
      <dgm:prSet/>
      <dgm:spPr/>
      <dgm:t>
        <a:bodyPr/>
        <a:lstStyle/>
        <a:p>
          <a:endParaRPr lang="en-US"/>
        </a:p>
      </dgm:t>
    </dgm:pt>
    <dgm:pt modelId="{B722CD8E-DB10-44BF-8481-3DD21F3C32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Singleton Pattern</a:t>
          </a:r>
          <a:endParaRPr lang="en-US" sz="1400" dirty="0"/>
        </a:p>
      </dgm:t>
    </dgm:pt>
    <dgm:pt modelId="{22064478-109A-40F7-B1F1-0FCD11C25201}" type="parTrans" cxnId="{2373D854-5EBF-4255-9B6B-224C1433E598}">
      <dgm:prSet/>
      <dgm:spPr/>
      <dgm:t>
        <a:bodyPr/>
        <a:lstStyle/>
        <a:p>
          <a:endParaRPr lang="en-US"/>
        </a:p>
      </dgm:t>
    </dgm:pt>
    <dgm:pt modelId="{8F697E91-8E9B-454B-B815-0D1DD2118C58}" type="sibTrans" cxnId="{2373D854-5EBF-4255-9B6B-224C1433E598}">
      <dgm:prSet/>
      <dgm:spPr/>
      <dgm:t>
        <a:bodyPr/>
        <a:lstStyle/>
        <a:p>
          <a:endParaRPr lang="en-US"/>
        </a:p>
      </dgm:t>
    </dgm:pt>
    <dgm:pt modelId="{F64411D0-E7DD-4151-87B3-429B660DF6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Prototype Pattern</a:t>
          </a:r>
          <a:endParaRPr lang="en-US" sz="1400" dirty="0"/>
        </a:p>
      </dgm:t>
    </dgm:pt>
    <dgm:pt modelId="{7D486C52-529B-4FBD-A0A8-DF1FF899926C}" type="parTrans" cxnId="{29AD3842-6B81-4247-B340-D1DA06265D0F}">
      <dgm:prSet/>
      <dgm:spPr/>
      <dgm:t>
        <a:bodyPr/>
        <a:lstStyle/>
        <a:p>
          <a:endParaRPr lang="en-US"/>
        </a:p>
      </dgm:t>
    </dgm:pt>
    <dgm:pt modelId="{62425447-9FC1-418A-BA4D-DAE07592146C}" type="sibTrans" cxnId="{29AD3842-6B81-4247-B340-D1DA06265D0F}">
      <dgm:prSet/>
      <dgm:spPr/>
      <dgm:t>
        <a:bodyPr/>
        <a:lstStyle/>
        <a:p>
          <a:endParaRPr lang="en-US"/>
        </a:p>
      </dgm:t>
    </dgm:pt>
    <dgm:pt modelId="{6750324C-0937-484A-BCBD-90FE4EF1D8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Builder Pattern</a:t>
          </a:r>
          <a:endParaRPr lang="en-US" sz="1400" dirty="0"/>
        </a:p>
      </dgm:t>
    </dgm:pt>
    <dgm:pt modelId="{6EDF4EE3-BA16-43F2-98C0-655295C71E9C}" type="parTrans" cxnId="{172250FE-CC37-4529-876E-27DFDD64A987}">
      <dgm:prSet/>
      <dgm:spPr/>
      <dgm:t>
        <a:bodyPr/>
        <a:lstStyle/>
        <a:p>
          <a:endParaRPr lang="en-US"/>
        </a:p>
      </dgm:t>
    </dgm:pt>
    <dgm:pt modelId="{43BFD0BE-A0BA-44CC-BA7B-ED3648AEDFB6}" type="sibTrans" cxnId="{172250FE-CC37-4529-876E-27DFDD64A987}">
      <dgm:prSet/>
      <dgm:spPr/>
      <dgm:t>
        <a:bodyPr/>
        <a:lstStyle/>
        <a:p>
          <a:endParaRPr lang="en-US"/>
        </a:p>
      </dgm:t>
    </dgm:pt>
    <dgm:pt modelId="{00AC82B6-67C1-4ABD-A5DA-B252571ABE68}" type="pres">
      <dgm:prSet presAssocID="{AF087DD0-0FD6-4621-8BAB-6FDC9E29FB55}" presName="root" presStyleCnt="0">
        <dgm:presLayoutVars>
          <dgm:dir/>
          <dgm:resizeHandles val="exact"/>
        </dgm:presLayoutVars>
      </dgm:prSet>
      <dgm:spPr/>
    </dgm:pt>
    <dgm:pt modelId="{00AC4E62-E39B-45E9-8DCA-EC5D5A00580D}" type="pres">
      <dgm:prSet presAssocID="{275495B2-AC67-453F-8EB5-4B15185D918C}" presName="compNode" presStyleCnt="0"/>
      <dgm:spPr/>
    </dgm:pt>
    <dgm:pt modelId="{62E863B1-8C3F-4774-8403-B30F7C4A3E1B}" type="pres">
      <dgm:prSet presAssocID="{275495B2-AC67-453F-8EB5-4B15185D918C}" presName="bgRect" presStyleLbl="bgShp" presStyleIdx="0" presStyleCnt="3"/>
      <dgm:spPr/>
    </dgm:pt>
    <dgm:pt modelId="{FD77021A-FFF5-49D7-BF14-7C76DB58A09C}" type="pres">
      <dgm:prSet presAssocID="{275495B2-AC67-453F-8EB5-4B15185D91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7BADCD2-7891-4AE7-BDC3-EFAC078BF996}" type="pres">
      <dgm:prSet presAssocID="{275495B2-AC67-453F-8EB5-4B15185D918C}" presName="spaceRect" presStyleCnt="0"/>
      <dgm:spPr/>
    </dgm:pt>
    <dgm:pt modelId="{E736A0E7-B48D-4AE3-9681-FA175B7F3753}" type="pres">
      <dgm:prSet presAssocID="{275495B2-AC67-453F-8EB5-4B15185D918C}" presName="parTx" presStyleLbl="revTx" presStyleIdx="0" presStyleCnt="4">
        <dgm:presLayoutVars>
          <dgm:chMax val="0"/>
          <dgm:chPref val="0"/>
        </dgm:presLayoutVars>
      </dgm:prSet>
      <dgm:spPr/>
    </dgm:pt>
    <dgm:pt modelId="{0AD9AF8B-6A59-402B-A224-3BA79B8BD606}" type="pres">
      <dgm:prSet presAssocID="{AC545CC2-7382-4075-B20B-4A51044A23F5}" presName="sibTrans" presStyleCnt="0"/>
      <dgm:spPr/>
    </dgm:pt>
    <dgm:pt modelId="{A146E3C2-AFDC-4F13-80DD-E3808D4A16B2}" type="pres">
      <dgm:prSet presAssocID="{52BE4554-A700-48A3-9428-2F9C00EFCC93}" presName="compNode" presStyleCnt="0"/>
      <dgm:spPr/>
    </dgm:pt>
    <dgm:pt modelId="{F7ECE0A5-312F-48B7-9C1B-01114282BEA2}" type="pres">
      <dgm:prSet presAssocID="{52BE4554-A700-48A3-9428-2F9C00EFCC93}" presName="bgRect" presStyleLbl="bgShp" presStyleIdx="1" presStyleCnt="3"/>
      <dgm:spPr/>
    </dgm:pt>
    <dgm:pt modelId="{3B83A9DB-3E65-4B3F-A5E2-CCEE71498E7C}" type="pres">
      <dgm:prSet presAssocID="{52BE4554-A700-48A3-9428-2F9C00EFCC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007DC46F-CD52-4677-A59B-79C4CE610C1F}" type="pres">
      <dgm:prSet presAssocID="{52BE4554-A700-48A3-9428-2F9C00EFCC93}" presName="spaceRect" presStyleCnt="0"/>
      <dgm:spPr/>
    </dgm:pt>
    <dgm:pt modelId="{3CCA5EC4-0F1B-4CDA-9F76-2B27BFA3D7FC}" type="pres">
      <dgm:prSet presAssocID="{52BE4554-A700-48A3-9428-2F9C00EFCC93}" presName="parTx" presStyleLbl="revTx" presStyleIdx="1" presStyleCnt="4">
        <dgm:presLayoutVars>
          <dgm:chMax val="0"/>
          <dgm:chPref val="0"/>
        </dgm:presLayoutVars>
      </dgm:prSet>
      <dgm:spPr/>
    </dgm:pt>
    <dgm:pt modelId="{6C9FC7FE-9E82-4E25-82C3-6E1EB5C242D0}" type="pres">
      <dgm:prSet presAssocID="{51958E4C-C7D4-4FB3-ACC0-AE8259DE5867}" presName="sibTrans" presStyleCnt="0"/>
      <dgm:spPr/>
    </dgm:pt>
    <dgm:pt modelId="{5A46001D-9A35-4CAF-B124-F01F81F40EBB}" type="pres">
      <dgm:prSet presAssocID="{4805D62D-2BF4-4590-AF9D-5BBD94CB7A21}" presName="compNode" presStyleCnt="0"/>
      <dgm:spPr/>
    </dgm:pt>
    <dgm:pt modelId="{346EA3B9-B232-4479-9463-596EA05A123B}" type="pres">
      <dgm:prSet presAssocID="{4805D62D-2BF4-4590-AF9D-5BBD94CB7A21}" presName="bgRect" presStyleLbl="bgShp" presStyleIdx="2" presStyleCnt="3"/>
      <dgm:spPr/>
    </dgm:pt>
    <dgm:pt modelId="{F8371141-7585-405D-8085-9E2247C82693}" type="pres">
      <dgm:prSet presAssocID="{4805D62D-2BF4-4590-AF9D-5BBD94CB7A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4D2D7C-1AAA-40F5-99FA-2C6A8A1E8352}" type="pres">
      <dgm:prSet presAssocID="{4805D62D-2BF4-4590-AF9D-5BBD94CB7A21}" presName="spaceRect" presStyleCnt="0"/>
      <dgm:spPr/>
    </dgm:pt>
    <dgm:pt modelId="{11279652-3588-4C0D-BEF3-FD4BED98E0CA}" type="pres">
      <dgm:prSet presAssocID="{4805D62D-2BF4-4590-AF9D-5BBD94CB7A21}" presName="parTx" presStyleLbl="revTx" presStyleIdx="2" presStyleCnt="4" custScaleX="91930" custScaleY="82278">
        <dgm:presLayoutVars>
          <dgm:chMax val="0"/>
          <dgm:chPref val="0"/>
        </dgm:presLayoutVars>
      </dgm:prSet>
      <dgm:spPr/>
    </dgm:pt>
    <dgm:pt modelId="{C64EB000-B228-4036-8B52-D0F8B7EB2918}" type="pres">
      <dgm:prSet presAssocID="{4805D62D-2BF4-4590-AF9D-5BBD94CB7A21}" presName="desTx" presStyleLbl="revTx" presStyleIdx="3" presStyleCnt="4" custScaleX="115892">
        <dgm:presLayoutVars/>
      </dgm:prSet>
      <dgm:spPr/>
    </dgm:pt>
  </dgm:ptLst>
  <dgm:cxnLst>
    <dgm:cxn modelId="{19A75301-14D5-4C05-9912-949908D7A221}" srcId="{4805D62D-2BF4-4590-AF9D-5BBD94CB7A21}" destId="{48275F7E-9012-4963-92D9-AC4230BD01EC}" srcOrd="1" destOrd="0" parTransId="{7D82F122-BEA3-4F88-9588-0F1A8F80048A}" sibTransId="{39015078-9759-49D9-A75C-B344D05D14C8}"/>
    <dgm:cxn modelId="{39F27D09-075F-45CB-99C3-0124CE4F7D42}" type="presOf" srcId="{52BE4554-A700-48A3-9428-2F9C00EFCC93}" destId="{3CCA5EC4-0F1B-4CDA-9F76-2B27BFA3D7FC}" srcOrd="0" destOrd="0" presId="urn:microsoft.com/office/officeart/2018/2/layout/IconVerticalSolidList"/>
    <dgm:cxn modelId="{41614913-CACF-4340-A844-3A469B4A6A2E}" type="presOf" srcId="{48275F7E-9012-4963-92D9-AC4230BD01EC}" destId="{C64EB000-B228-4036-8B52-D0F8B7EB2918}" srcOrd="0" destOrd="1" presId="urn:microsoft.com/office/officeart/2018/2/layout/IconVerticalSolidList"/>
    <dgm:cxn modelId="{6427FD20-1940-4CF0-B289-0795C3286604}" srcId="{AF087DD0-0FD6-4621-8BAB-6FDC9E29FB55}" destId="{275495B2-AC67-453F-8EB5-4B15185D918C}" srcOrd="0" destOrd="0" parTransId="{D2114061-AA74-4978-8BEC-75C87D994F07}" sibTransId="{AC545CC2-7382-4075-B20B-4A51044A23F5}"/>
    <dgm:cxn modelId="{7E997F2A-65DE-4193-A327-32EBD595059C}" type="presOf" srcId="{4805D62D-2BF4-4590-AF9D-5BBD94CB7A21}" destId="{11279652-3588-4C0D-BEF3-FD4BED98E0CA}" srcOrd="0" destOrd="0" presId="urn:microsoft.com/office/officeart/2018/2/layout/IconVerticalSolidList"/>
    <dgm:cxn modelId="{D66DB739-14D1-459C-8D9F-9195AC02127F}" type="presOf" srcId="{275495B2-AC67-453F-8EB5-4B15185D918C}" destId="{E736A0E7-B48D-4AE3-9681-FA175B7F3753}" srcOrd="0" destOrd="0" presId="urn:microsoft.com/office/officeart/2018/2/layout/IconVerticalSolidList"/>
    <dgm:cxn modelId="{29AD3842-6B81-4247-B340-D1DA06265D0F}" srcId="{4805D62D-2BF4-4590-AF9D-5BBD94CB7A21}" destId="{F64411D0-E7DD-4151-87B3-429B660DF6C7}" srcOrd="3" destOrd="0" parTransId="{7D486C52-529B-4FBD-A0A8-DF1FF899926C}" sibTransId="{62425447-9FC1-418A-BA4D-DAE07592146C}"/>
    <dgm:cxn modelId="{C1384F46-1047-4C29-A2B3-E5CA9DAEBD98}" type="presOf" srcId="{F64411D0-E7DD-4151-87B3-429B660DF6C7}" destId="{C64EB000-B228-4036-8B52-D0F8B7EB2918}" srcOrd="0" destOrd="3" presId="urn:microsoft.com/office/officeart/2018/2/layout/IconVerticalSolidList"/>
    <dgm:cxn modelId="{AC51BB71-A6FF-4D3F-B5D3-E98E1A415671}" srcId="{AF087DD0-0FD6-4621-8BAB-6FDC9E29FB55}" destId="{52BE4554-A700-48A3-9428-2F9C00EFCC93}" srcOrd="1" destOrd="0" parTransId="{9E9EC955-D462-40CD-952E-1090332803B4}" sibTransId="{51958E4C-C7D4-4FB3-ACC0-AE8259DE5867}"/>
    <dgm:cxn modelId="{C295A253-21AB-4E85-AB64-32E0B7F2A332}" type="presOf" srcId="{AF087DD0-0FD6-4621-8BAB-6FDC9E29FB55}" destId="{00AC82B6-67C1-4ABD-A5DA-B252571ABE68}" srcOrd="0" destOrd="0" presId="urn:microsoft.com/office/officeart/2018/2/layout/IconVerticalSolidList"/>
    <dgm:cxn modelId="{2373D854-5EBF-4255-9B6B-224C1433E598}" srcId="{4805D62D-2BF4-4590-AF9D-5BBD94CB7A21}" destId="{B722CD8E-DB10-44BF-8481-3DD21F3C32B0}" srcOrd="2" destOrd="0" parTransId="{22064478-109A-40F7-B1F1-0FCD11C25201}" sibTransId="{8F697E91-8E9B-454B-B815-0D1DD2118C58}"/>
    <dgm:cxn modelId="{F5013EB4-9AE5-4FA1-BB99-29F584A29F23}" type="presOf" srcId="{B722CD8E-DB10-44BF-8481-3DD21F3C32B0}" destId="{C64EB000-B228-4036-8B52-D0F8B7EB2918}" srcOrd="0" destOrd="2" presId="urn:microsoft.com/office/officeart/2018/2/layout/IconVerticalSolidList"/>
    <dgm:cxn modelId="{D5EF51C4-4421-48CE-B6B6-5A4C02DDD7B8}" srcId="{4805D62D-2BF4-4590-AF9D-5BBD94CB7A21}" destId="{AFC5B381-405C-4DC3-89AC-D093B41C405B}" srcOrd="0" destOrd="0" parTransId="{148D62D8-DE8B-41F7-8C0F-78204B1B6AC5}" sibTransId="{EAC84AE9-E5DF-4364-A069-6321D8E8631B}"/>
    <dgm:cxn modelId="{DC2FBCCB-8ECA-4F1D-BBBB-653AF49D3891}" type="presOf" srcId="{6750324C-0937-484A-BCBD-90FE4EF1D8CA}" destId="{C64EB000-B228-4036-8B52-D0F8B7EB2918}" srcOrd="0" destOrd="4" presId="urn:microsoft.com/office/officeart/2018/2/layout/IconVerticalSolidList"/>
    <dgm:cxn modelId="{B12CEED9-592F-4160-9D87-84366822B991}" type="presOf" srcId="{AFC5B381-405C-4DC3-89AC-D093B41C405B}" destId="{C64EB000-B228-4036-8B52-D0F8B7EB2918}" srcOrd="0" destOrd="0" presId="urn:microsoft.com/office/officeart/2018/2/layout/IconVerticalSolidList"/>
    <dgm:cxn modelId="{D13DFFE8-939F-4D22-B793-7AE670709EC2}" srcId="{AF087DD0-0FD6-4621-8BAB-6FDC9E29FB55}" destId="{4805D62D-2BF4-4590-AF9D-5BBD94CB7A21}" srcOrd="2" destOrd="0" parTransId="{93B63F3E-D958-4C49-901D-0674392AD2FE}" sibTransId="{65ECADAC-18A2-4A7A-BA6E-B216D14E7333}"/>
    <dgm:cxn modelId="{172250FE-CC37-4529-876E-27DFDD64A987}" srcId="{4805D62D-2BF4-4590-AF9D-5BBD94CB7A21}" destId="{6750324C-0937-484A-BCBD-90FE4EF1D8CA}" srcOrd="4" destOrd="0" parTransId="{6EDF4EE3-BA16-43F2-98C0-655295C71E9C}" sibTransId="{43BFD0BE-A0BA-44CC-BA7B-ED3648AEDFB6}"/>
    <dgm:cxn modelId="{3E92830F-61ED-4A81-9475-73603F30E588}" type="presParOf" srcId="{00AC82B6-67C1-4ABD-A5DA-B252571ABE68}" destId="{00AC4E62-E39B-45E9-8DCA-EC5D5A00580D}" srcOrd="0" destOrd="0" presId="urn:microsoft.com/office/officeart/2018/2/layout/IconVerticalSolidList"/>
    <dgm:cxn modelId="{836BB4A1-1D2B-4436-8415-56BC93A37C43}" type="presParOf" srcId="{00AC4E62-E39B-45E9-8DCA-EC5D5A00580D}" destId="{62E863B1-8C3F-4774-8403-B30F7C4A3E1B}" srcOrd="0" destOrd="0" presId="urn:microsoft.com/office/officeart/2018/2/layout/IconVerticalSolidList"/>
    <dgm:cxn modelId="{902E7939-67B2-43FD-9F0C-727C1DA2626D}" type="presParOf" srcId="{00AC4E62-E39B-45E9-8DCA-EC5D5A00580D}" destId="{FD77021A-FFF5-49D7-BF14-7C76DB58A09C}" srcOrd="1" destOrd="0" presId="urn:microsoft.com/office/officeart/2018/2/layout/IconVerticalSolidList"/>
    <dgm:cxn modelId="{CD0242F1-FF47-4FCB-8939-771EFF4DA5AE}" type="presParOf" srcId="{00AC4E62-E39B-45E9-8DCA-EC5D5A00580D}" destId="{B7BADCD2-7891-4AE7-BDC3-EFAC078BF996}" srcOrd="2" destOrd="0" presId="urn:microsoft.com/office/officeart/2018/2/layout/IconVerticalSolidList"/>
    <dgm:cxn modelId="{0AE7AF36-7C93-4CE8-8230-9F6344C5C46D}" type="presParOf" srcId="{00AC4E62-E39B-45E9-8DCA-EC5D5A00580D}" destId="{E736A0E7-B48D-4AE3-9681-FA175B7F3753}" srcOrd="3" destOrd="0" presId="urn:microsoft.com/office/officeart/2018/2/layout/IconVerticalSolidList"/>
    <dgm:cxn modelId="{3E67C1CA-3AE2-490F-9398-0C6777750F50}" type="presParOf" srcId="{00AC82B6-67C1-4ABD-A5DA-B252571ABE68}" destId="{0AD9AF8B-6A59-402B-A224-3BA79B8BD606}" srcOrd="1" destOrd="0" presId="urn:microsoft.com/office/officeart/2018/2/layout/IconVerticalSolidList"/>
    <dgm:cxn modelId="{4C4EE7BA-35DA-4FA3-9EF9-FF25B33A2F12}" type="presParOf" srcId="{00AC82B6-67C1-4ABD-A5DA-B252571ABE68}" destId="{A146E3C2-AFDC-4F13-80DD-E3808D4A16B2}" srcOrd="2" destOrd="0" presId="urn:microsoft.com/office/officeart/2018/2/layout/IconVerticalSolidList"/>
    <dgm:cxn modelId="{DC3BC690-EDD4-410F-B79F-2DFD0EF5DA60}" type="presParOf" srcId="{A146E3C2-AFDC-4F13-80DD-E3808D4A16B2}" destId="{F7ECE0A5-312F-48B7-9C1B-01114282BEA2}" srcOrd="0" destOrd="0" presId="urn:microsoft.com/office/officeart/2018/2/layout/IconVerticalSolidList"/>
    <dgm:cxn modelId="{7A829C91-6B22-4854-9B22-431155D828DA}" type="presParOf" srcId="{A146E3C2-AFDC-4F13-80DD-E3808D4A16B2}" destId="{3B83A9DB-3E65-4B3F-A5E2-CCEE71498E7C}" srcOrd="1" destOrd="0" presId="urn:microsoft.com/office/officeart/2018/2/layout/IconVerticalSolidList"/>
    <dgm:cxn modelId="{96DB287C-5440-4523-95CD-7B4F4CE7CC4D}" type="presParOf" srcId="{A146E3C2-AFDC-4F13-80DD-E3808D4A16B2}" destId="{007DC46F-CD52-4677-A59B-79C4CE610C1F}" srcOrd="2" destOrd="0" presId="urn:microsoft.com/office/officeart/2018/2/layout/IconVerticalSolidList"/>
    <dgm:cxn modelId="{BFB39F7E-2409-4C58-8A8C-A31CAA27CC1B}" type="presParOf" srcId="{A146E3C2-AFDC-4F13-80DD-E3808D4A16B2}" destId="{3CCA5EC4-0F1B-4CDA-9F76-2B27BFA3D7FC}" srcOrd="3" destOrd="0" presId="urn:microsoft.com/office/officeart/2018/2/layout/IconVerticalSolidList"/>
    <dgm:cxn modelId="{32B2C971-7A7E-4762-B33A-D65BA2B28B2F}" type="presParOf" srcId="{00AC82B6-67C1-4ABD-A5DA-B252571ABE68}" destId="{6C9FC7FE-9E82-4E25-82C3-6E1EB5C242D0}" srcOrd="3" destOrd="0" presId="urn:microsoft.com/office/officeart/2018/2/layout/IconVerticalSolidList"/>
    <dgm:cxn modelId="{67219406-B0B0-4DD0-A6B6-A605A19758B2}" type="presParOf" srcId="{00AC82B6-67C1-4ABD-A5DA-B252571ABE68}" destId="{5A46001D-9A35-4CAF-B124-F01F81F40EBB}" srcOrd="4" destOrd="0" presId="urn:microsoft.com/office/officeart/2018/2/layout/IconVerticalSolidList"/>
    <dgm:cxn modelId="{55299B92-53C0-495D-953F-43A9E4B21385}" type="presParOf" srcId="{5A46001D-9A35-4CAF-B124-F01F81F40EBB}" destId="{346EA3B9-B232-4479-9463-596EA05A123B}" srcOrd="0" destOrd="0" presId="urn:microsoft.com/office/officeart/2018/2/layout/IconVerticalSolidList"/>
    <dgm:cxn modelId="{0C37489E-DE75-4969-B5B3-0C787112920F}" type="presParOf" srcId="{5A46001D-9A35-4CAF-B124-F01F81F40EBB}" destId="{F8371141-7585-405D-8085-9E2247C82693}" srcOrd="1" destOrd="0" presId="urn:microsoft.com/office/officeart/2018/2/layout/IconVerticalSolidList"/>
    <dgm:cxn modelId="{36044A05-8887-4789-9C81-6CCEE0A8D2BC}" type="presParOf" srcId="{5A46001D-9A35-4CAF-B124-F01F81F40EBB}" destId="{004D2D7C-1AAA-40F5-99FA-2C6A8A1E8352}" srcOrd="2" destOrd="0" presId="urn:microsoft.com/office/officeart/2018/2/layout/IconVerticalSolidList"/>
    <dgm:cxn modelId="{D7E36B36-695A-4D5F-BFA2-41766CB0EBA7}" type="presParOf" srcId="{5A46001D-9A35-4CAF-B124-F01F81F40EBB}" destId="{11279652-3588-4C0D-BEF3-FD4BED98E0CA}" srcOrd="3" destOrd="0" presId="urn:microsoft.com/office/officeart/2018/2/layout/IconVerticalSolidList"/>
    <dgm:cxn modelId="{123FB346-5576-4166-A2BB-65F1031D7C54}" type="presParOf" srcId="{5A46001D-9A35-4CAF-B124-F01F81F40EBB}" destId="{C64EB000-B228-4036-8B52-D0F8B7EB291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05BCB-92AB-409A-B931-9D987227BFD2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8F386C8-F276-4762-9F02-58BB84FF875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Abstract Factory Pattern says that just define an interface or abstract class for creating families of related (or dependent) objects but without specifying their concrete subclasses</a:t>
          </a:r>
          <a:r>
            <a:rPr lang="en-US" dirty="0"/>
            <a:t>.</a:t>
          </a:r>
        </a:p>
      </dgm:t>
    </dgm:pt>
    <dgm:pt modelId="{C6110138-D928-43D2-9EEE-FF66CBED726C}" type="parTrans" cxnId="{DA090FFF-3A22-44CF-9293-C9FC1D342842}">
      <dgm:prSet/>
      <dgm:spPr/>
      <dgm:t>
        <a:bodyPr/>
        <a:lstStyle/>
        <a:p>
          <a:endParaRPr lang="en-US"/>
        </a:p>
      </dgm:t>
    </dgm:pt>
    <dgm:pt modelId="{585AE6CE-3740-4C2E-9374-3D4581E1EF68}" type="sibTrans" cxnId="{DA090FFF-3A22-44CF-9293-C9FC1D342842}">
      <dgm:prSet/>
      <dgm:spPr/>
      <dgm:t>
        <a:bodyPr/>
        <a:lstStyle/>
        <a:p>
          <a:endParaRPr lang="en-US"/>
        </a:p>
      </dgm:t>
    </dgm:pt>
    <dgm:pt modelId="{66DE89FB-8DB7-4686-BA49-CAE973BEBBE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That means Abstract Factory lets a class returns a factory of classes. </a:t>
          </a:r>
        </a:p>
      </dgm:t>
    </dgm:pt>
    <dgm:pt modelId="{127232B8-1730-4F47-8C2F-74391B170BD2}" type="parTrans" cxnId="{2BE5BB32-1DBB-4F47-A231-7BB64FFEF44B}">
      <dgm:prSet/>
      <dgm:spPr/>
      <dgm:t>
        <a:bodyPr/>
        <a:lstStyle/>
        <a:p>
          <a:endParaRPr lang="en-US"/>
        </a:p>
      </dgm:t>
    </dgm:pt>
    <dgm:pt modelId="{D0A93411-8C2C-4F47-A98C-1ACDE313B7A0}" type="sibTrans" cxnId="{2BE5BB32-1DBB-4F47-A231-7BB64FFEF44B}">
      <dgm:prSet/>
      <dgm:spPr/>
      <dgm:t>
        <a:bodyPr/>
        <a:lstStyle/>
        <a:p>
          <a:endParaRPr lang="en-US"/>
        </a:p>
      </dgm:t>
    </dgm:pt>
    <dgm:pt modelId="{77DE7672-C887-403F-8970-81214E37F49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So, this is the reason that Abstract Factory Pattern is one level higher than the Factory Pattern.</a:t>
          </a:r>
        </a:p>
      </dgm:t>
    </dgm:pt>
    <dgm:pt modelId="{DF57A901-7D9A-4889-91CF-C609E89F5B85}" type="parTrans" cxnId="{558E1A04-9730-4822-9977-5AC1F1CECB3A}">
      <dgm:prSet/>
      <dgm:spPr/>
      <dgm:t>
        <a:bodyPr/>
        <a:lstStyle/>
        <a:p>
          <a:endParaRPr lang="en-US"/>
        </a:p>
      </dgm:t>
    </dgm:pt>
    <dgm:pt modelId="{BC2EA6F3-9096-4781-B16C-93B7E4E7A7C3}" type="sibTrans" cxnId="{558E1A04-9730-4822-9977-5AC1F1CECB3A}">
      <dgm:prSet/>
      <dgm:spPr/>
      <dgm:t>
        <a:bodyPr/>
        <a:lstStyle/>
        <a:p>
          <a:endParaRPr lang="en-US"/>
        </a:p>
      </dgm:t>
    </dgm:pt>
    <dgm:pt modelId="{6FE7CE72-F0E9-4B0A-992F-0925E5520E27}" type="pres">
      <dgm:prSet presAssocID="{F6605BCB-92AB-409A-B931-9D987227BFD2}" presName="CompostProcess" presStyleCnt="0">
        <dgm:presLayoutVars>
          <dgm:dir/>
          <dgm:resizeHandles val="exact"/>
        </dgm:presLayoutVars>
      </dgm:prSet>
      <dgm:spPr/>
    </dgm:pt>
    <dgm:pt modelId="{B013A1C6-7AA2-4468-AF02-F6D8AD161BD0}" type="pres">
      <dgm:prSet presAssocID="{F6605BCB-92AB-409A-B931-9D987227BFD2}" presName="arrow" presStyleLbl="bgShp" presStyleIdx="0" presStyleCnt="1"/>
      <dgm:spPr/>
    </dgm:pt>
    <dgm:pt modelId="{848DD941-DFAC-47EB-B6E6-D0D83EB1A253}" type="pres">
      <dgm:prSet presAssocID="{F6605BCB-92AB-409A-B931-9D987227BFD2}" presName="linearProcess" presStyleCnt="0"/>
      <dgm:spPr/>
    </dgm:pt>
    <dgm:pt modelId="{6450F236-9A2A-4789-AC17-16196F27AC1C}" type="pres">
      <dgm:prSet presAssocID="{E8F386C8-F276-4762-9F02-58BB84FF8757}" presName="textNode" presStyleLbl="node1" presStyleIdx="0" presStyleCnt="3">
        <dgm:presLayoutVars>
          <dgm:bulletEnabled val="1"/>
        </dgm:presLayoutVars>
      </dgm:prSet>
      <dgm:spPr/>
    </dgm:pt>
    <dgm:pt modelId="{6C104B70-5711-4ECB-B37B-13634B1CF6AC}" type="pres">
      <dgm:prSet presAssocID="{585AE6CE-3740-4C2E-9374-3D4581E1EF68}" presName="sibTrans" presStyleCnt="0"/>
      <dgm:spPr/>
    </dgm:pt>
    <dgm:pt modelId="{2073D996-974E-4939-A3A8-957E93E476A8}" type="pres">
      <dgm:prSet presAssocID="{66DE89FB-8DB7-4686-BA49-CAE973BEBBE9}" presName="textNode" presStyleLbl="node1" presStyleIdx="1" presStyleCnt="3" custLinFactNeighborX="10957">
        <dgm:presLayoutVars>
          <dgm:bulletEnabled val="1"/>
        </dgm:presLayoutVars>
      </dgm:prSet>
      <dgm:spPr/>
    </dgm:pt>
    <dgm:pt modelId="{EB8FF166-CCE3-4845-94EC-A7E26306E2FE}" type="pres">
      <dgm:prSet presAssocID="{D0A93411-8C2C-4F47-A98C-1ACDE313B7A0}" presName="sibTrans" presStyleCnt="0"/>
      <dgm:spPr/>
    </dgm:pt>
    <dgm:pt modelId="{6A41B5D2-F2C1-4E03-84D8-9DD927C79446}" type="pres">
      <dgm:prSet presAssocID="{77DE7672-C887-403F-8970-81214E37F49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1CEB902-3A06-4554-8960-5305CDFEADD3}" type="presOf" srcId="{E8F386C8-F276-4762-9F02-58BB84FF8757}" destId="{6450F236-9A2A-4789-AC17-16196F27AC1C}" srcOrd="0" destOrd="0" presId="urn:microsoft.com/office/officeart/2005/8/layout/hProcess9"/>
    <dgm:cxn modelId="{558E1A04-9730-4822-9977-5AC1F1CECB3A}" srcId="{F6605BCB-92AB-409A-B931-9D987227BFD2}" destId="{77DE7672-C887-403F-8970-81214E37F491}" srcOrd="2" destOrd="0" parTransId="{DF57A901-7D9A-4889-91CF-C609E89F5B85}" sibTransId="{BC2EA6F3-9096-4781-B16C-93B7E4E7A7C3}"/>
    <dgm:cxn modelId="{A4207105-9AA1-4F0A-8F7C-3B48B21EA390}" type="presOf" srcId="{F6605BCB-92AB-409A-B931-9D987227BFD2}" destId="{6FE7CE72-F0E9-4B0A-992F-0925E5520E27}" srcOrd="0" destOrd="0" presId="urn:microsoft.com/office/officeart/2005/8/layout/hProcess9"/>
    <dgm:cxn modelId="{7130F422-E6FD-42CE-AB79-182F34A36B67}" type="presOf" srcId="{77DE7672-C887-403F-8970-81214E37F491}" destId="{6A41B5D2-F2C1-4E03-84D8-9DD927C79446}" srcOrd="0" destOrd="0" presId="urn:microsoft.com/office/officeart/2005/8/layout/hProcess9"/>
    <dgm:cxn modelId="{2BE5BB32-1DBB-4F47-A231-7BB64FFEF44B}" srcId="{F6605BCB-92AB-409A-B931-9D987227BFD2}" destId="{66DE89FB-8DB7-4686-BA49-CAE973BEBBE9}" srcOrd="1" destOrd="0" parTransId="{127232B8-1730-4F47-8C2F-74391B170BD2}" sibTransId="{D0A93411-8C2C-4F47-A98C-1ACDE313B7A0}"/>
    <dgm:cxn modelId="{ED353EDD-B6B0-4F58-B941-13ACD5E3E05E}" type="presOf" srcId="{66DE89FB-8DB7-4686-BA49-CAE973BEBBE9}" destId="{2073D996-974E-4939-A3A8-957E93E476A8}" srcOrd="0" destOrd="0" presId="urn:microsoft.com/office/officeart/2005/8/layout/hProcess9"/>
    <dgm:cxn modelId="{DA090FFF-3A22-44CF-9293-C9FC1D342842}" srcId="{F6605BCB-92AB-409A-B931-9D987227BFD2}" destId="{E8F386C8-F276-4762-9F02-58BB84FF8757}" srcOrd="0" destOrd="0" parTransId="{C6110138-D928-43D2-9EEE-FF66CBED726C}" sibTransId="{585AE6CE-3740-4C2E-9374-3D4581E1EF68}"/>
    <dgm:cxn modelId="{18CAB09F-4BD5-47A0-ABA2-BAC5057619C1}" type="presParOf" srcId="{6FE7CE72-F0E9-4B0A-992F-0925E5520E27}" destId="{B013A1C6-7AA2-4468-AF02-F6D8AD161BD0}" srcOrd="0" destOrd="0" presId="urn:microsoft.com/office/officeart/2005/8/layout/hProcess9"/>
    <dgm:cxn modelId="{61518FB5-2ED9-4230-84E9-A32447874E34}" type="presParOf" srcId="{6FE7CE72-F0E9-4B0A-992F-0925E5520E27}" destId="{848DD941-DFAC-47EB-B6E6-D0D83EB1A253}" srcOrd="1" destOrd="0" presId="urn:microsoft.com/office/officeart/2005/8/layout/hProcess9"/>
    <dgm:cxn modelId="{EE304E82-928A-45E9-A79D-D064480023CA}" type="presParOf" srcId="{848DD941-DFAC-47EB-B6E6-D0D83EB1A253}" destId="{6450F236-9A2A-4789-AC17-16196F27AC1C}" srcOrd="0" destOrd="0" presId="urn:microsoft.com/office/officeart/2005/8/layout/hProcess9"/>
    <dgm:cxn modelId="{0D25FE56-2D82-49F1-AB45-FD697A68F18A}" type="presParOf" srcId="{848DD941-DFAC-47EB-B6E6-D0D83EB1A253}" destId="{6C104B70-5711-4ECB-B37B-13634B1CF6AC}" srcOrd="1" destOrd="0" presId="urn:microsoft.com/office/officeart/2005/8/layout/hProcess9"/>
    <dgm:cxn modelId="{4BE690E7-FED0-4130-B277-84ACE08A9F23}" type="presParOf" srcId="{848DD941-DFAC-47EB-B6E6-D0D83EB1A253}" destId="{2073D996-974E-4939-A3A8-957E93E476A8}" srcOrd="2" destOrd="0" presId="urn:microsoft.com/office/officeart/2005/8/layout/hProcess9"/>
    <dgm:cxn modelId="{FAD3FE45-A9F3-43D5-8E38-545E27A33E82}" type="presParOf" srcId="{848DD941-DFAC-47EB-B6E6-D0D83EB1A253}" destId="{EB8FF166-CCE3-4845-94EC-A7E26306E2FE}" srcOrd="3" destOrd="0" presId="urn:microsoft.com/office/officeart/2005/8/layout/hProcess9"/>
    <dgm:cxn modelId="{86C9DF0F-59D5-4F4E-9702-C58A36DACADD}" type="presParOf" srcId="{848DD941-DFAC-47EB-B6E6-D0D83EB1A253}" destId="{6A41B5D2-F2C1-4E03-84D8-9DD927C7944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8265D2-D7DF-4DF0-B878-54F81868D0D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BF7F0F-E860-49B7-80FB-D52E3F5DE8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Singleton Pattern says that just “ define a class that has only one instance and provides a global point of access to it".</a:t>
          </a:r>
        </a:p>
      </dgm:t>
    </dgm:pt>
    <dgm:pt modelId="{075A3D30-8AC9-4674-B763-7C349987614A}" type="parTrans" cxnId="{A4E176AE-72EF-4F62-844F-98A0299CB3A5}">
      <dgm:prSet/>
      <dgm:spPr/>
      <dgm:t>
        <a:bodyPr/>
        <a:lstStyle/>
        <a:p>
          <a:endParaRPr lang="en-US"/>
        </a:p>
      </dgm:t>
    </dgm:pt>
    <dgm:pt modelId="{9322B276-0E0D-4046-890B-16EFB48B3AEF}" type="sibTrans" cxnId="{A4E176AE-72EF-4F62-844F-98A0299CB3A5}">
      <dgm:prSet/>
      <dgm:spPr/>
      <dgm:t>
        <a:bodyPr/>
        <a:lstStyle/>
        <a:p>
          <a:endParaRPr lang="en-US"/>
        </a:p>
      </dgm:t>
    </dgm:pt>
    <dgm:pt modelId="{7A3B64EA-3DDB-43A3-80C4-9770121C9C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other words, a class must ensure that only single instance should be created and single object can be used by all other classes.</a:t>
          </a:r>
        </a:p>
      </dgm:t>
    </dgm:pt>
    <dgm:pt modelId="{19AF687A-64C7-4AFC-AB23-476BE885C6FD}" type="parTrans" cxnId="{75DEBEEB-D466-41A6-9B51-3CD8109F5D1D}">
      <dgm:prSet/>
      <dgm:spPr/>
      <dgm:t>
        <a:bodyPr/>
        <a:lstStyle/>
        <a:p>
          <a:endParaRPr lang="en-US"/>
        </a:p>
      </dgm:t>
    </dgm:pt>
    <dgm:pt modelId="{6FCABA19-A9D1-4387-BA43-48449CA0E66E}" type="sibTrans" cxnId="{75DEBEEB-D466-41A6-9B51-3CD8109F5D1D}">
      <dgm:prSet/>
      <dgm:spPr/>
      <dgm:t>
        <a:bodyPr/>
        <a:lstStyle/>
        <a:p>
          <a:endParaRPr lang="en-US"/>
        </a:p>
      </dgm:t>
    </dgm:pt>
    <dgm:pt modelId="{8168FC10-9A86-402F-A4A9-4A87D3D4A422}" type="pres">
      <dgm:prSet presAssocID="{538265D2-D7DF-4DF0-B878-54F81868D0DB}" presName="root" presStyleCnt="0">
        <dgm:presLayoutVars>
          <dgm:dir/>
          <dgm:resizeHandles val="exact"/>
        </dgm:presLayoutVars>
      </dgm:prSet>
      <dgm:spPr/>
    </dgm:pt>
    <dgm:pt modelId="{EFF13707-EC29-4B86-B308-782BD5BBDA9B}" type="pres">
      <dgm:prSet presAssocID="{9BBF7F0F-E860-49B7-80FB-D52E3F5DE883}" presName="compNode" presStyleCnt="0"/>
      <dgm:spPr/>
    </dgm:pt>
    <dgm:pt modelId="{8F9D9DCB-4DE5-4B6A-9BEF-338770068A1D}" type="pres">
      <dgm:prSet presAssocID="{9BBF7F0F-E860-49B7-80FB-D52E3F5DE883}" presName="bgRect" presStyleLbl="bgShp" presStyleIdx="0" presStyleCnt="2"/>
      <dgm:spPr/>
    </dgm:pt>
    <dgm:pt modelId="{18B3F43C-F4DE-41A8-BC15-3A94B7FB1457}" type="pres">
      <dgm:prSet presAssocID="{9BBF7F0F-E860-49B7-80FB-D52E3F5DE8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1A50BEC-DCBE-4DFB-B680-83BA68556876}" type="pres">
      <dgm:prSet presAssocID="{9BBF7F0F-E860-49B7-80FB-D52E3F5DE883}" presName="spaceRect" presStyleCnt="0"/>
      <dgm:spPr/>
    </dgm:pt>
    <dgm:pt modelId="{C1C1A447-A464-4CA6-83C7-9D69D4BE02BB}" type="pres">
      <dgm:prSet presAssocID="{9BBF7F0F-E860-49B7-80FB-D52E3F5DE883}" presName="parTx" presStyleLbl="revTx" presStyleIdx="0" presStyleCnt="2">
        <dgm:presLayoutVars>
          <dgm:chMax val="0"/>
          <dgm:chPref val="0"/>
        </dgm:presLayoutVars>
      </dgm:prSet>
      <dgm:spPr/>
    </dgm:pt>
    <dgm:pt modelId="{5B00587E-9B64-4790-ADD3-012CD7E5A295}" type="pres">
      <dgm:prSet presAssocID="{9322B276-0E0D-4046-890B-16EFB48B3AEF}" presName="sibTrans" presStyleCnt="0"/>
      <dgm:spPr/>
    </dgm:pt>
    <dgm:pt modelId="{92AED966-6118-4C43-871F-45BFA1AD1E93}" type="pres">
      <dgm:prSet presAssocID="{7A3B64EA-3DDB-43A3-80C4-9770121C9C88}" presName="compNode" presStyleCnt="0"/>
      <dgm:spPr/>
    </dgm:pt>
    <dgm:pt modelId="{C472B615-289A-4BA6-88F4-84EA877F28AD}" type="pres">
      <dgm:prSet presAssocID="{7A3B64EA-3DDB-43A3-80C4-9770121C9C88}" presName="bgRect" presStyleLbl="bgShp" presStyleIdx="1" presStyleCnt="2"/>
      <dgm:spPr/>
    </dgm:pt>
    <dgm:pt modelId="{DD76106E-8055-4590-B30C-5FA5F4D05664}" type="pres">
      <dgm:prSet presAssocID="{7A3B64EA-3DDB-43A3-80C4-9770121C9C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5108EF8-695D-41FB-9F2A-195D7C709DFB}" type="pres">
      <dgm:prSet presAssocID="{7A3B64EA-3DDB-43A3-80C4-9770121C9C88}" presName="spaceRect" presStyleCnt="0"/>
      <dgm:spPr/>
    </dgm:pt>
    <dgm:pt modelId="{F109AA63-F2C4-4B8C-8EC6-505DEF65EEC8}" type="pres">
      <dgm:prSet presAssocID="{7A3B64EA-3DDB-43A3-80C4-9770121C9C8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E202601-06F5-421F-96C0-E7E61124C52C}" type="presOf" srcId="{9BBF7F0F-E860-49B7-80FB-D52E3F5DE883}" destId="{C1C1A447-A464-4CA6-83C7-9D69D4BE02BB}" srcOrd="0" destOrd="0" presId="urn:microsoft.com/office/officeart/2018/2/layout/IconVerticalSolidList"/>
    <dgm:cxn modelId="{39AB509C-C868-49E4-87C8-1DA6BF53B1B3}" type="presOf" srcId="{538265D2-D7DF-4DF0-B878-54F81868D0DB}" destId="{8168FC10-9A86-402F-A4A9-4A87D3D4A422}" srcOrd="0" destOrd="0" presId="urn:microsoft.com/office/officeart/2018/2/layout/IconVerticalSolidList"/>
    <dgm:cxn modelId="{A4E176AE-72EF-4F62-844F-98A0299CB3A5}" srcId="{538265D2-D7DF-4DF0-B878-54F81868D0DB}" destId="{9BBF7F0F-E860-49B7-80FB-D52E3F5DE883}" srcOrd="0" destOrd="0" parTransId="{075A3D30-8AC9-4674-B763-7C349987614A}" sibTransId="{9322B276-0E0D-4046-890B-16EFB48B3AEF}"/>
    <dgm:cxn modelId="{6F342BE6-4C59-4B5C-86A3-864210CE2627}" type="presOf" srcId="{7A3B64EA-3DDB-43A3-80C4-9770121C9C88}" destId="{F109AA63-F2C4-4B8C-8EC6-505DEF65EEC8}" srcOrd="0" destOrd="0" presId="urn:microsoft.com/office/officeart/2018/2/layout/IconVerticalSolidList"/>
    <dgm:cxn modelId="{75DEBEEB-D466-41A6-9B51-3CD8109F5D1D}" srcId="{538265D2-D7DF-4DF0-B878-54F81868D0DB}" destId="{7A3B64EA-3DDB-43A3-80C4-9770121C9C88}" srcOrd="1" destOrd="0" parTransId="{19AF687A-64C7-4AFC-AB23-476BE885C6FD}" sibTransId="{6FCABA19-A9D1-4387-BA43-48449CA0E66E}"/>
    <dgm:cxn modelId="{E00A2095-C3B1-4067-89CE-D605BFBB251C}" type="presParOf" srcId="{8168FC10-9A86-402F-A4A9-4A87D3D4A422}" destId="{EFF13707-EC29-4B86-B308-782BD5BBDA9B}" srcOrd="0" destOrd="0" presId="urn:microsoft.com/office/officeart/2018/2/layout/IconVerticalSolidList"/>
    <dgm:cxn modelId="{37304872-5A90-498B-8937-C2D405613F42}" type="presParOf" srcId="{EFF13707-EC29-4B86-B308-782BD5BBDA9B}" destId="{8F9D9DCB-4DE5-4B6A-9BEF-338770068A1D}" srcOrd="0" destOrd="0" presId="urn:microsoft.com/office/officeart/2018/2/layout/IconVerticalSolidList"/>
    <dgm:cxn modelId="{DC43848B-FC89-496C-B8CB-05F499BB3AD8}" type="presParOf" srcId="{EFF13707-EC29-4B86-B308-782BD5BBDA9B}" destId="{18B3F43C-F4DE-41A8-BC15-3A94B7FB1457}" srcOrd="1" destOrd="0" presId="urn:microsoft.com/office/officeart/2018/2/layout/IconVerticalSolidList"/>
    <dgm:cxn modelId="{CFD4668D-8FF7-48C1-81C2-E14330E8BA58}" type="presParOf" srcId="{EFF13707-EC29-4B86-B308-782BD5BBDA9B}" destId="{31A50BEC-DCBE-4DFB-B680-83BA68556876}" srcOrd="2" destOrd="0" presId="urn:microsoft.com/office/officeart/2018/2/layout/IconVerticalSolidList"/>
    <dgm:cxn modelId="{7AA4A4A0-D2C6-430C-9843-1864E6DD8810}" type="presParOf" srcId="{EFF13707-EC29-4B86-B308-782BD5BBDA9B}" destId="{C1C1A447-A464-4CA6-83C7-9D69D4BE02BB}" srcOrd="3" destOrd="0" presId="urn:microsoft.com/office/officeart/2018/2/layout/IconVerticalSolidList"/>
    <dgm:cxn modelId="{20387F9D-28BC-4921-9DF8-8E8CBA5A1732}" type="presParOf" srcId="{8168FC10-9A86-402F-A4A9-4A87D3D4A422}" destId="{5B00587E-9B64-4790-ADD3-012CD7E5A295}" srcOrd="1" destOrd="0" presId="urn:microsoft.com/office/officeart/2018/2/layout/IconVerticalSolidList"/>
    <dgm:cxn modelId="{C98C5F53-5238-42A7-BEF7-AF103C0AB781}" type="presParOf" srcId="{8168FC10-9A86-402F-A4A9-4A87D3D4A422}" destId="{92AED966-6118-4C43-871F-45BFA1AD1E93}" srcOrd="2" destOrd="0" presId="urn:microsoft.com/office/officeart/2018/2/layout/IconVerticalSolidList"/>
    <dgm:cxn modelId="{54FB2A08-43E5-451D-AA99-0E721052BE30}" type="presParOf" srcId="{92AED966-6118-4C43-871F-45BFA1AD1E93}" destId="{C472B615-289A-4BA6-88F4-84EA877F28AD}" srcOrd="0" destOrd="0" presId="urn:microsoft.com/office/officeart/2018/2/layout/IconVerticalSolidList"/>
    <dgm:cxn modelId="{53B7C935-CE32-4374-B9B2-60EC45E40F94}" type="presParOf" srcId="{92AED966-6118-4C43-871F-45BFA1AD1E93}" destId="{DD76106E-8055-4590-B30C-5FA5F4D05664}" srcOrd="1" destOrd="0" presId="urn:microsoft.com/office/officeart/2018/2/layout/IconVerticalSolidList"/>
    <dgm:cxn modelId="{F1DD45D2-A083-4D1D-9E1B-901719BFFAE4}" type="presParOf" srcId="{92AED966-6118-4C43-871F-45BFA1AD1E93}" destId="{55108EF8-695D-41FB-9F2A-195D7C709DFB}" srcOrd="2" destOrd="0" presId="urn:microsoft.com/office/officeart/2018/2/layout/IconVerticalSolidList"/>
    <dgm:cxn modelId="{B80417C0-DBB3-4B27-83A6-A98FB496B428}" type="presParOf" srcId="{92AED966-6118-4C43-871F-45BFA1AD1E93}" destId="{F109AA63-F2C4-4B8C-8EC6-505DEF65EE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BC432A-A888-4BC6-9FD1-AAA9CBE38BA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31D2688-4D5E-4170-8122-B063718F69C4}">
      <dgm:prSet custT="1"/>
      <dgm:spPr/>
      <dgm:t>
        <a:bodyPr/>
        <a:lstStyle/>
        <a:p>
          <a:pPr marL="91440" indent="-91440" algn="l" defTabSz="914400" rtl="0" eaLnBrk="1" latinLnBrk="0" hangingPunct="1">
            <a:lnSpc>
              <a:spcPct val="90000"/>
            </a:lnSpc>
            <a:spcBef>
              <a:spcPts val="1200"/>
            </a:spcBef>
            <a:spcAft>
              <a:spcPts val="200"/>
            </a:spcAft>
            <a:buClr>
              <a:schemeClr val="accent1"/>
            </a:buClr>
            <a:buSzPct val="100000"/>
            <a:buFont typeface="Arial" panose="020B0604020202020204" pitchFamily="34" charset="0"/>
            <a:buChar char="•"/>
            <a:defRPr cap="all"/>
          </a:pPr>
          <a:r>
            <a:rPr lang="en-US" sz="1600" b="0" i="0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 Prototype Pattern says that cloning of an existing object instead of creating new one and can also be customized as per the requirement.</a:t>
          </a:r>
        </a:p>
      </dgm:t>
    </dgm:pt>
    <dgm:pt modelId="{E20F509E-4EAF-4293-A1C5-3BEE9E422EC6}" type="parTrans" cxnId="{B6348CB8-2392-4FFA-BFA0-AF169260C922}">
      <dgm:prSet/>
      <dgm:spPr/>
      <dgm:t>
        <a:bodyPr/>
        <a:lstStyle/>
        <a:p>
          <a:endParaRPr lang="en-US"/>
        </a:p>
      </dgm:t>
    </dgm:pt>
    <dgm:pt modelId="{76C2EAC7-8AF7-460D-9953-2CBACA1D6D34}" type="sibTrans" cxnId="{B6348CB8-2392-4FFA-BFA0-AF169260C922}">
      <dgm:prSet/>
      <dgm:spPr/>
      <dgm:t>
        <a:bodyPr/>
        <a:lstStyle/>
        <a:p>
          <a:endParaRPr lang="en-US"/>
        </a:p>
      </dgm:t>
    </dgm:pt>
    <dgm:pt modelId="{8BCAFFD3-0DBD-48C7-A0C2-89B249B92EF0}">
      <dgm:prSet/>
      <dgm:spPr/>
      <dgm:t>
        <a:bodyPr/>
        <a:lstStyle/>
        <a:p>
          <a:pPr>
            <a:defRPr cap="all"/>
          </a:pPr>
          <a:r>
            <a:rPr lang="en-US" dirty="0"/>
            <a:t>This pattern should be followed, if the cost of creating a new object is expensive.</a:t>
          </a:r>
        </a:p>
      </dgm:t>
    </dgm:pt>
    <dgm:pt modelId="{01CB70F9-7F90-47E2-A493-2352A70A8440}" type="parTrans" cxnId="{EBA74718-308D-486C-9000-EE4ECEBA4836}">
      <dgm:prSet/>
      <dgm:spPr/>
      <dgm:t>
        <a:bodyPr/>
        <a:lstStyle/>
        <a:p>
          <a:endParaRPr lang="en-US"/>
        </a:p>
      </dgm:t>
    </dgm:pt>
    <dgm:pt modelId="{ACFC0D8F-F00A-4085-BF56-D5E6BD8AD4F0}" type="sibTrans" cxnId="{EBA74718-308D-486C-9000-EE4ECEBA4836}">
      <dgm:prSet/>
      <dgm:spPr/>
      <dgm:t>
        <a:bodyPr/>
        <a:lstStyle/>
        <a:p>
          <a:endParaRPr lang="en-US"/>
        </a:p>
      </dgm:t>
    </dgm:pt>
    <dgm:pt modelId="{C93CAA0D-8AD6-4510-8A59-1C219EE76FD8}" type="pres">
      <dgm:prSet presAssocID="{3FBC432A-A888-4BC6-9FD1-AAA9CBE38BAA}" presName="root" presStyleCnt="0">
        <dgm:presLayoutVars>
          <dgm:dir/>
          <dgm:resizeHandles val="exact"/>
        </dgm:presLayoutVars>
      </dgm:prSet>
      <dgm:spPr/>
    </dgm:pt>
    <dgm:pt modelId="{F1EC523A-5C5B-4DCF-992D-E99511BF03EF}" type="pres">
      <dgm:prSet presAssocID="{631D2688-4D5E-4170-8122-B063718F69C4}" presName="compNode" presStyleCnt="0"/>
      <dgm:spPr/>
    </dgm:pt>
    <dgm:pt modelId="{A9421E1E-FED4-4CD4-A615-2C0B328A1A6F}" type="pres">
      <dgm:prSet presAssocID="{631D2688-4D5E-4170-8122-B063718F69C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0A29ADB-31D9-4816-8FE9-96D72B3F2F04}" type="pres">
      <dgm:prSet presAssocID="{631D2688-4D5E-4170-8122-B063718F69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83D0B87-AF77-4D43-A541-5382C4D08141}" type="pres">
      <dgm:prSet presAssocID="{631D2688-4D5E-4170-8122-B063718F69C4}" presName="spaceRect" presStyleCnt="0"/>
      <dgm:spPr/>
    </dgm:pt>
    <dgm:pt modelId="{2DAE4DFF-2DD4-4D9D-82F9-289E42681C79}" type="pres">
      <dgm:prSet presAssocID="{631D2688-4D5E-4170-8122-B063718F69C4}" presName="textRect" presStyleLbl="revTx" presStyleIdx="0" presStyleCnt="2" custScaleX="142657" custScaleY="106086">
        <dgm:presLayoutVars>
          <dgm:chMax val="1"/>
          <dgm:chPref val="1"/>
        </dgm:presLayoutVars>
      </dgm:prSet>
      <dgm:spPr/>
    </dgm:pt>
    <dgm:pt modelId="{B6756A84-E249-4E02-A1B4-200871B4C978}" type="pres">
      <dgm:prSet presAssocID="{76C2EAC7-8AF7-460D-9953-2CBACA1D6D34}" presName="sibTrans" presStyleCnt="0"/>
      <dgm:spPr/>
    </dgm:pt>
    <dgm:pt modelId="{8C04B3A5-A216-4DF8-99B2-073EF7CF4200}" type="pres">
      <dgm:prSet presAssocID="{8BCAFFD3-0DBD-48C7-A0C2-89B249B92EF0}" presName="compNode" presStyleCnt="0"/>
      <dgm:spPr/>
    </dgm:pt>
    <dgm:pt modelId="{D2E03895-1176-4B1A-96B7-5AA652FDC094}" type="pres">
      <dgm:prSet presAssocID="{8BCAFFD3-0DBD-48C7-A0C2-89B249B92EF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C92156B-4019-4B93-9510-5B089683766B}" type="pres">
      <dgm:prSet presAssocID="{8BCAFFD3-0DBD-48C7-A0C2-89B249B92E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A8B00FD3-24B2-45DC-BE03-177F8B216599}" type="pres">
      <dgm:prSet presAssocID="{8BCAFFD3-0DBD-48C7-A0C2-89B249B92EF0}" presName="spaceRect" presStyleCnt="0"/>
      <dgm:spPr/>
    </dgm:pt>
    <dgm:pt modelId="{752D7DF1-6879-4601-AA3A-478DDC984C8A}" type="pres">
      <dgm:prSet presAssocID="{8BCAFFD3-0DBD-48C7-A0C2-89B249B92EF0}" presName="textRect" presStyleLbl="revTx" presStyleIdx="1" presStyleCnt="2" custScaleX="101801" custScaleY="106865">
        <dgm:presLayoutVars>
          <dgm:chMax val="1"/>
          <dgm:chPref val="1"/>
        </dgm:presLayoutVars>
      </dgm:prSet>
      <dgm:spPr/>
    </dgm:pt>
  </dgm:ptLst>
  <dgm:cxnLst>
    <dgm:cxn modelId="{EBA74718-308D-486C-9000-EE4ECEBA4836}" srcId="{3FBC432A-A888-4BC6-9FD1-AAA9CBE38BAA}" destId="{8BCAFFD3-0DBD-48C7-A0C2-89B249B92EF0}" srcOrd="1" destOrd="0" parTransId="{01CB70F9-7F90-47E2-A493-2352A70A8440}" sibTransId="{ACFC0D8F-F00A-4085-BF56-D5E6BD8AD4F0}"/>
    <dgm:cxn modelId="{FD0A1A33-FE20-4B73-91EA-57B2FE2AD785}" type="presOf" srcId="{631D2688-4D5E-4170-8122-B063718F69C4}" destId="{2DAE4DFF-2DD4-4D9D-82F9-289E42681C79}" srcOrd="0" destOrd="0" presId="urn:microsoft.com/office/officeart/2018/5/layout/IconLeafLabelList"/>
    <dgm:cxn modelId="{DD2D1E62-3431-4074-AE6C-1B75929EBDF6}" type="presOf" srcId="{8BCAFFD3-0DBD-48C7-A0C2-89B249B92EF0}" destId="{752D7DF1-6879-4601-AA3A-478DDC984C8A}" srcOrd="0" destOrd="0" presId="urn:microsoft.com/office/officeart/2018/5/layout/IconLeafLabelList"/>
    <dgm:cxn modelId="{BC646E54-0057-4F03-B89F-3B0C5734CF9E}" type="presOf" srcId="{3FBC432A-A888-4BC6-9FD1-AAA9CBE38BAA}" destId="{C93CAA0D-8AD6-4510-8A59-1C219EE76FD8}" srcOrd="0" destOrd="0" presId="urn:microsoft.com/office/officeart/2018/5/layout/IconLeafLabelList"/>
    <dgm:cxn modelId="{B6348CB8-2392-4FFA-BFA0-AF169260C922}" srcId="{3FBC432A-A888-4BC6-9FD1-AAA9CBE38BAA}" destId="{631D2688-4D5E-4170-8122-B063718F69C4}" srcOrd="0" destOrd="0" parTransId="{E20F509E-4EAF-4293-A1C5-3BEE9E422EC6}" sibTransId="{76C2EAC7-8AF7-460D-9953-2CBACA1D6D34}"/>
    <dgm:cxn modelId="{B2BE284A-438E-467B-9A29-7FCEE08DBEBD}" type="presParOf" srcId="{C93CAA0D-8AD6-4510-8A59-1C219EE76FD8}" destId="{F1EC523A-5C5B-4DCF-992D-E99511BF03EF}" srcOrd="0" destOrd="0" presId="urn:microsoft.com/office/officeart/2018/5/layout/IconLeafLabelList"/>
    <dgm:cxn modelId="{6E31EFE3-42FD-4E1A-B018-DA11829D3300}" type="presParOf" srcId="{F1EC523A-5C5B-4DCF-992D-E99511BF03EF}" destId="{A9421E1E-FED4-4CD4-A615-2C0B328A1A6F}" srcOrd="0" destOrd="0" presId="urn:microsoft.com/office/officeart/2018/5/layout/IconLeafLabelList"/>
    <dgm:cxn modelId="{266FEA23-3704-4B37-A3DB-8FF392F3543C}" type="presParOf" srcId="{F1EC523A-5C5B-4DCF-992D-E99511BF03EF}" destId="{70A29ADB-31D9-4816-8FE9-96D72B3F2F04}" srcOrd="1" destOrd="0" presId="urn:microsoft.com/office/officeart/2018/5/layout/IconLeafLabelList"/>
    <dgm:cxn modelId="{691B4A15-C286-46E9-BFCC-C38490E80E7B}" type="presParOf" srcId="{F1EC523A-5C5B-4DCF-992D-E99511BF03EF}" destId="{183D0B87-AF77-4D43-A541-5382C4D08141}" srcOrd="2" destOrd="0" presId="urn:microsoft.com/office/officeart/2018/5/layout/IconLeafLabelList"/>
    <dgm:cxn modelId="{624AF16D-55D6-45DF-A044-FCB81CF4B533}" type="presParOf" srcId="{F1EC523A-5C5B-4DCF-992D-E99511BF03EF}" destId="{2DAE4DFF-2DD4-4D9D-82F9-289E42681C79}" srcOrd="3" destOrd="0" presId="urn:microsoft.com/office/officeart/2018/5/layout/IconLeafLabelList"/>
    <dgm:cxn modelId="{151F22BA-7F46-4A4E-BFB3-CC12A759A674}" type="presParOf" srcId="{C93CAA0D-8AD6-4510-8A59-1C219EE76FD8}" destId="{B6756A84-E249-4E02-A1B4-200871B4C978}" srcOrd="1" destOrd="0" presId="urn:microsoft.com/office/officeart/2018/5/layout/IconLeafLabelList"/>
    <dgm:cxn modelId="{352F9290-D603-46B9-893E-005DA7C6CCF3}" type="presParOf" srcId="{C93CAA0D-8AD6-4510-8A59-1C219EE76FD8}" destId="{8C04B3A5-A216-4DF8-99B2-073EF7CF4200}" srcOrd="2" destOrd="0" presId="urn:microsoft.com/office/officeart/2018/5/layout/IconLeafLabelList"/>
    <dgm:cxn modelId="{07034592-20DC-49C4-906F-4A4F78599E6E}" type="presParOf" srcId="{8C04B3A5-A216-4DF8-99B2-073EF7CF4200}" destId="{D2E03895-1176-4B1A-96B7-5AA652FDC094}" srcOrd="0" destOrd="0" presId="urn:microsoft.com/office/officeart/2018/5/layout/IconLeafLabelList"/>
    <dgm:cxn modelId="{FE4D61A4-1086-412C-B292-29B08D893E86}" type="presParOf" srcId="{8C04B3A5-A216-4DF8-99B2-073EF7CF4200}" destId="{9C92156B-4019-4B93-9510-5B089683766B}" srcOrd="1" destOrd="0" presId="urn:microsoft.com/office/officeart/2018/5/layout/IconLeafLabelList"/>
    <dgm:cxn modelId="{90EA4863-2BA9-4C32-B535-C01AF20569A6}" type="presParOf" srcId="{8C04B3A5-A216-4DF8-99B2-073EF7CF4200}" destId="{A8B00FD3-24B2-45DC-BE03-177F8B216599}" srcOrd="2" destOrd="0" presId="urn:microsoft.com/office/officeart/2018/5/layout/IconLeafLabelList"/>
    <dgm:cxn modelId="{FFBBF88C-C579-47C9-ADB8-00B5671D228C}" type="presParOf" srcId="{8C04B3A5-A216-4DF8-99B2-073EF7CF4200}" destId="{752D7DF1-6879-4601-AA3A-478DDC984C8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DFF7E-CCED-461A-B4C8-A3E5CE8DB13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BDBC12-12EE-42D6-8798-E4A0C1F9E8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Product – </a:t>
          </a:r>
          <a:r>
            <a:rPr lang="en-US" b="0" i="0"/>
            <a:t>The product class defines the type of the complex object that is to be generated by the builder pattern.</a:t>
          </a:r>
          <a:endParaRPr lang="en-US"/>
        </a:p>
      </dgm:t>
    </dgm:pt>
    <dgm:pt modelId="{9F46114E-B65D-40AC-88F7-21F49BB0E9A5}" type="parTrans" cxnId="{7A19EE22-0ABD-4411-81E4-87A475A65FA6}">
      <dgm:prSet/>
      <dgm:spPr/>
      <dgm:t>
        <a:bodyPr/>
        <a:lstStyle/>
        <a:p>
          <a:endParaRPr lang="en-US"/>
        </a:p>
      </dgm:t>
    </dgm:pt>
    <dgm:pt modelId="{D546730A-ECDE-4CF0-AE18-515F66D34E94}" type="sibTrans" cxnId="{7A19EE22-0ABD-4411-81E4-87A475A65FA6}">
      <dgm:prSet/>
      <dgm:spPr/>
      <dgm:t>
        <a:bodyPr/>
        <a:lstStyle/>
        <a:p>
          <a:endParaRPr lang="en-US"/>
        </a:p>
      </dgm:t>
    </dgm:pt>
    <dgm:pt modelId="{6E936881-9BAC-47B8-8077-2D0FF4A95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Builder – </a:t>
          </a:r>
          <a:r>
            <a:rPr lang="en-US" b="0" i="0"/>
            <a:t>This abstract base class defines all of the steps that must be taken in order to correctly create a product. The builder class is often replaced with a simple interface.</a:t>
          </a:r>
          <a:endParaRPr lang="en-US"/>
        </a:p>
      </dgm:t>
    </dgm:pt>
    <dgm:pt modelId="{A7CC3456-7D54-49B8-BD9D-FAD74167DFB8}" type="parTrans" cxnId="{26C8240A-2B5B-43A8-AA0D-51418AAAED45}">
      <dgm:prSet/>
      <dgm:spPr/>
      <dgm:t>
        <a:bodyPr/>
        <a:lstStyle/>
        <a:p>
          <a:endParaRPr lang="en-US"/>
        </a:p>
      </dgm:t>
    </dgm:pt>
    <dgm:pt modelId="{098456CE-FCE3-4E33-A798-E4D21D03A5CA}" type="sibTrans" cxnId="{26C8240A-2B5B-43A8-AA0D-51418AAAED45}">
      <dgm:prSet/>
      <dgm:spPr/>
      <dgm:t>
        <a:bodyPr/>
        <a:lstStyle/>
        <a:p>
          <a:endParaRPr lang="en-US"/>
        </a:p>
      </dgm:t>
    </dgm:pt>
    <dgm:pt modelId="{78F023F8-09D7-4289-A01A-447F6FC009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Concrete Builder – </a:t>
          </a:r>
          <a:r>
            <a:rPr lang="en-US" b="0" i="0"/>
            <a:t>There may be any number of concrete builder classes inheriting from Builder. These classes contain the functionality to create a particular complex product.</a:t>
          </a:r>
          <a:endParaRPr lang="en-US"/>
        </a:p>
      </dgm:t>
    </dgm:pt>
    <dgm:pt modelId="{9D60CD67-084D-48F9-BDAF-D58935C93517}" type="parTrans" cxnId="{308D4354-C56A-46CD-A24F-120C2FB14268}">
      <dgm:prSet/>
      <dgm:spPr/>
      <dgm:t>
        <a:bodyPr/>
        <a:lstStyle/>
        <a:p>
          <a:endParaRPr lang="en-US"/>
        </a:p>
      </dgm:t>
    </dgm:pt>
    <dgm:pt modelId="{994714CA-9767-4966-ADEA-44B7697CCD09}" type="sibTrans" cxnId="{308D4354-C56A-46CD-A24F-120C2FB14268}">
      <dgm:prSet/>
      <dgm:spPr/>
      <dgm:t>
        <a:bodyPr/>
        <a:lstStyle/>
        <a:p>
          <a:endParaRPr lang="en-US"/>
        </a:p>
      </dgm:t>
    </dgm:pt>
    <dgm:pt modelId="{E80B40C3-CCC9-41B5-AFFA-B5A7EC24AF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Director – </a:t>
          </a:r>
          <a:r>
            <a:rPr lang="en-US" b="0" i="0"/>
            <a:t>The director-class controls the algorithm that generates the final product object.</a:t>
          </a:r>
          <a:endParaRPr lang="en-US"/>
        </a:p>
      </dgm:t>
    </dgm:pt>
    <dgm:pt modelId="{9E5EEC52-2236-40FA-81D9-5ED4213244B9}" type="parTrans" cxnId="{87A4EA33-454E-441A-B7AA-4DBD23BD2946}">
      <dgm:prSet/>
      <dgm:spPr/>
      <dgm:t>
        <a:bodyPr/>
        <a:lstStyle/>
        <a:p>
          <a:endParaRPr lang="en-US"/>
        </a:p>
      </dgm:t>
    </dgm:pt>
    <dgm:pt modelId="{611CA10D-70AB-4616-BCE2-586C02F53593}" type="sibTrans" cxnId="{87A4EA33-454E-441A-B7AA-4DBD23BD2946}">
      <dgm:prSet/>
      <dgm:spPr/>
      <dgm:t>
        <a:bodyPr/>
        <a:lstStyle/>
        <a:p>
          <a:endParaRPr lang="en-US"/>
        </a:p>
      </dgm:t>
    </dgm:pt>
    <dgm:pt modelId="{6AC96E19-0DD7-4859-994F-22E7557D2570}" type="pres">
      <dgm:prSet presAssocID="{2C8DFF7E-CCED-461A-B4C8-A3E5CE8DB131}" presName="root" presStyleCnt="0">
        <dgm:presLayoutVars>
          <dgm:dir/>
          <dgm:resizeHandles val="exact"/>
        </dgm:presLayoutVars>
      </dgm:prSet>
      <dgm:spPr/>
    </dgm:pt>
    <dgm:pt modelId="{00E2B77A-8321-4AF1-A481-0A236DF72DF9}" type="pres">
      <dgm:prSet presAssocID="{76BDBC12-12EE-42D6-8798-E4A0C1F9E865}" presName="compNode" presStyleCnt="0"/>
      <dgm:spPr/>
    </dgm:pt>
    <dgm:pt modelId="{6A43A114-E903-474A-9990-42DC38B2E3CA}" type="pres">
      <dgm:prSet presAssocID="{76BDBC12-12EE-42D6-8798-E4A0C1F9E865}" presName="bgRect" presStyleLbl="bgShp" presStyleIdx="0" presStyleCnt="4"/>
      <dgm:spPr/>
    </dgm:pt>
    <dgm:pt modelId="{EC6F19DC-3F09-4E7E-987F-FBD83B705BD5}" type="pres">
      <dgm:prSet presAssocID="{76BDBC12-12EE-42D6-8798-E4A0C1F9E8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15EB5E0D-AF00-423A-8B05-E836F211A38E}" type="pres">
      <dgm:prSet presAssocID="{76BDBC12-12EE-42D6-8798-E4A0C1F9E865}" presName="spaceRect" presStyleCnt="0"/>
      <dgm:spPr/>
    </dgm:pt>
    <dgm:pt modelId="{EC935F7B-D70F-469D-8559-9AED0AB20E9E}" type="pres">
      <dgm:prSet presAssocID="{76BDBC12-12EE-42D6-8798-E4A0C1F9E865}" presName="parTx" presStyleLbl="revTx" presStyleIdx="0" presStyleCnt="4">
        <dgm:presLayoutVars>
          <dgm:chMax val="0"/>
          <dgm:chPref val="0"/>
        </dgm:presLayoutVars>
      </dgm:prSet>
      <dgm:spPr/>
    </dgm:pt>
    <dgm:pt modelId="{8CD5567E-4C63-4FAC-B13D-06B90478CB2B}" type="pres">
      <dgm:prSet presAssocID="{D546730A-ECDE-4CF0-AE18-515F66D34E94}" presName="sibTrans" presStyleCnt="0"/>
      <dgm:spPr/>
    </dgm:pt>
    <dgm:pt modelId="{3CC26CC9-B8AE-4B92-B3D5-02CED119E9A7}" type="pres">
      <dgm:prSet presAssocID="{6E936881-9BAC-47B8-8077-2D0FF4A9599E}" presName="compNode" presStyleCnt="0"/>
      <dgm:spPr/>
    </dgm:pt>
    <dgm:pt modelId="{D2D54CB8-2B95-4295-B9B1-0AF9ABB1B55D}" type="pres">
      <dgm:prSet presAssocID="{6E936881-9BAC-47B8-8077-2D0FF4A9599E}" presName="bgRect" presStyleLbl="bgShp" presStyleIdx="1" presStyleCnt="4"/>
      <dgm:spPr/>
    </dgm:pt>
    <dgm:pt modelId="{93D8EFAA-6A07-4746-BDBE-F7E84305832C}" type="pres">
      <dgm:prSet presAssocID="{6E936881-9BAC-47B8-8077-2D0FF4A959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0AE739EC-FF61-42EC-A82D-AF860003A9CA}" type="pres">
      <dgm:prSet presAssocID="{6E936881-9BAC-47B8-8077-2D0FF4A9599E}" presName="spaceRect" presStyleCnt="0"/>
      <dgm:spPr/>
    </dgm:pt>
    <dgm:pt modelId="{5D91F9F2-12FF-41A4-ACA5-FF556B864368}" type="pres">
      <dgm:prSet presAssocID="{6E936881-9BAC-47B8-8077-2D0FF4A9599E}" presName="parTx" presStyleLbl="revTx" presStyleIdx="1" presStyleCnt="4">
        <dgm:presLayoutVars>
          <dgm:chMax val="0"/>
          <dgm:chPref val="0"/>
        </dgm:presLayoutVars>
      </dgm:prSet>
      <dgm:spPr/>
    </dgm:pt>
    <dgm:pt modelId="{6723E8C8-88D2-41F0-A2D4-6487A55A0BDF}" type="pres">
      <dgm:prSet presAssocID="{098456CE-FCE3-4E33-A798-E4D21D03A5CA}" presName="sibTrans" presStyleCnt="0"/>
      <dgm:spPr/>
    </dgm:pt>
    <dgm:pt modelId="{2785BE08-8801-4006-8829-CE5F3B1D8851}" type="pres">
      <dgm:prSet presAssocID="{78F023F8-09D7-4289-A01A-447F6FC0092D}" presName="compNode" presStyleCnt="0"/>
      <dgm:spPr/>
    </dgm:pt>
    <dgm:pt modelId="{5DA7CE10-3BA1-4204-B887-F56885DAB00D}" type="pres">
      <dgm:prSet presAssocID="{78F023F8-09D7-4289-A01A-447F6FC0092D}" presName="bgRect" presStyleLbl="bgShp" presStyleIdx="2" presStyleCnt="4"/>
      <dgm:spPr/>
    </dgm:pt>
    <dgm:pt modelId="{A3ED3DF3-42FB-424B-9418-F8E0289E048E}" type="pres">
      <dgm:prSet presAssocID="{78F023F8-09D7-4289-A01A-447F6FC009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1BA83C37-14A0-4379-88CF-96E8C54047E2}" type="pres">
      <dgm:prSet presAssocID="{78F023F8-09D7-4289-A01A-447F6FC0092D}" presName="spaceRect" presStyleCnt="0"/>
      <dgm:spPr/>
    </dgm:pt>
    <dgm:pt modelId="{F93D76DF-6CB1-4D73-B5C5-392E57AD7166}" type="pres">
      <dgm:prSet presAssocID="{78F023F8-09D7-4289-A01A-447F6FC0092D}" presName="parTx" presStyleLbl="revTx" presStyleIdx="2" presStyleCnt="4">
        <dgm:presLayoutVars>
          <dgm:chMax val="0"/>
          <dgm:chPref val="0"/>
        </dgm:presLayoutVars>
      </dgm:prSet>
      <dgm:spPr/>
    </dgm:pt>
    <dgm:pt modelId="{4C4C49A5-3389-4E9D-9233-17EDFF049044}" type="pres">
      <dgm:prSet presAssocID="{994714CA-9767-4966-ADEA-44B7697CCD09}" presName="sibTrans" presStyleCnt="0"/>
      <dgm:spPr/>
    </dgm:pt>
    <dgm:pt modelId="{6DBEB03C-78AA-412A-B85C-907477039D32}" type="pres">
      <dgm:prSet presAssocID="{E80B40C3-CCC9-41B5-AFFA-B5A7EC24AF15}" presName="compNode" presStyleCnt="0"/>
      <dgm:spPr/>
    </dgm:pt>
    <dgm:pt modelId="{46D89ADD-BFD8-4AAD-80E1-A62CC2D0466F}" type="pres">
      <dgm:prSet presAssocID="{E80B40C3-CCC9-41B5-AFFA-B5A7EC24AF15}" presName="bgRect" presStyleLbl="bgShp" presStyleIdx="3" presStyleCnt="4"/>
      <dgm:spPr/>
    </dgm:pt>
    <dgm:pt modelId="{DCC741D9-B894-4D0F-B371-6E101508A194}" type="pres">
      <dgm:prSet presAssocID="{E80B40C3-CCC9-41B5-AFFA-B5A7EC24AF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3EE349A-DC98-45F2-877D-38316488F341}" type="pres">
      <dgm:prSet presAssocID="{E80B40C3-CCC9-41B5-AFFA-B5A7EC24AF15}" presName="spaceRect" presStyleCnt="0"/>
      <dgm:spPr/>
    </dgm:pt>
    <dgm:pt modelId="{D50A8BE8-4F35-43FB-A7B5-471C778E9CD8}" type="pres">
      <dgm:prSet presAssocID="{E80B40C3-CCC9-41B5-AFFA-B5A7EC24AF1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BA60603-7BCC-40A9-BCE1-92BE2755AAEB}" type="presOf" srcId="{2C8DFF7E-CCED-461A-B4C8-A3E5CE8DB131}" destId="{6AC96E19-0DD7-4859-994F-22E7557D2570}" srcOrd="0" destOrd="0" presId="urn:microsoft.com/office/officeart/2018/2/layout/IconVerticalSolidList"/>
    <dgm:cxn modelId="{26C8240A-2B5B-43A8-AA0D-51418AAAED45}" srcId="{2C8DFF7E-CCED-461A-B4C8-A3E5CE8DB131}" destId="{6E936881-9BAC-47B8-8077-2D0FF4A9599E}" srcOrd="1" destOrd="0" parTransId="{A7CC3456-7D54-49B8-BD9D-FAD74167DFB8}" sibTransId="{098456CE-FCE3-4E33-A798-E4D21D03A5CA}"/>
    <dgm:cxn modelId="{2A368F1C-97CC-4115-8272-9C7840F3A95B}" type="presOf" srcId="{6E936881-9BAC-47B8-8077-2D0FF4A9599E}" destId="{5D91F9F2-12FF-41A4-ACA5-FF556B864368}" srcOrd="0" destOrd="0" presId="urn:microsoft.com/office/officeart/2018/2/layout/IconVerticalSolidList"/>
    <dgm:cxn modelId="{7A19EE22-0ABD-4411-81E4-87A475A65FA6}" srcId="{2C8DFF7E-CCED-461A-B4C8-A3E5CE8DB131}" destId="{76BDBC12-12EE-42D6-8798-E4A0C1F9E865}" srcOrd="0" destOrd="0" parTransId="{9F46114E-B65D-40AC-88F7-21F49BB0E9A5}" sibTransId="{D546730A-ECDE-4CF0-AE18-515F66D34E94}"/>
    <dgm:cxn modelId="{87A4EA33-454E-441A-B7AA-4DBD23BD2946}" srcId="{2C8DFF7E-CCED-461A-B4C8-A3E5CE8DB131}" destId="{E80B40C3-CCC9-41B5-AFFA-B5A7EC24AF15}" srcOrd="3" destOrd="0" parTransId="{9E5EEC52-2236-40FA-81D9-5ED4213244B9}" sibTransId="{611CA10D-70AB-4616-BCE2-586C02F53593}"/>
    <dgm:cxn modelId="{73AF2438-1388-4AE6-8AAE-B75662AA2717}" type="presOf" srcId="{76BDBC12-12EE-42D6-8798-E4A0C1F9E865}" destId="{EC935F7B-D70F-469D-8559-9AED0AB20E9E}" srcOrd="0" destOrd="0" presId="urn:microsoft.com/office/officeart/2018/2/layout/IconVerticalSolidList"/>
    <dgm:cxn modelId="{308D4354-C56A-46CD-A24F-120C2FB14268}" srcId="{2C8DFF7E-CCED-461A-B4C8-A3E5CE8DB131}" destId="{78F023F8-09D7-4289-A01A-447F6FC0092D}" srcOrd="2" destOrd="0" parTransId="{9D60CD67-084D-48F9-BDAF-D58935C93517}" sibTransId="{994714CA-9767-4966-ADEA-44B7697CCD09}"/>
    <dgm:cxn modelId="{FDA65CDF-C66A-44C8-B45B-1AE76741D380}" type="presOf" srcId="{78F023F8-09D7-4289-A01A-447F6FC0092D}" destId="{F93D76DF-6CB1-4D73-B5C5-392E57AD7166}" srcOrd="0" destOrd="0" presId="urn:microsoft.com/office/officeart/2018/2/layout/IconVerticalSolidList"/>
    <dgm:cxn modelId="{43CC7DFC-0399-4AEC-B3B2-28EF7D2C5A81}" type="presOf" srcId="{E80B40C3-CCC9-41B5-AFFA-B5A7EC24AF15}" destId="{D50A8BE8-4F35-43FB-A7B5-471C778E9CD8}" srcOrd="0" destOrd="0" presId="urn:microsoft.com/office/officeart/2018/2/layout/IconVerticalSolidList"/>
    <dgm:cxn modelId="{58A29BD3-DAE7-41DF-9A8F-0C278B855924}" type="presParOf" srcId="{6AC96E19-0DD7-4859-994F-22E7557D2570}" destId="{00E2B77A-8321-4AF1-A481-0A236DF72DF9}" srcOrd="0" destOrd="0" presId="urn:microsoft.com/office/officeart/2018/2/layout/IconVerticalSolidList"/>
    <dgm:cxn modelId="{06D8BD71-41D3-4A35-862C-E44B8E91DD8D}" type="presParOf" srcId="{00E2B77A-8321-4AF1-A481-0A236DF72DF9}" destId="{6A43A114-E903-474A-9990-42DC38B2E3CA}" srcOrd="0" destOrd="0" presId="urn:microsoft.com/office/officeart/2018/2/layout/IconVerticalSolidList"/>
    <dgm:cxn modelId="{71AF018E-C60E-4219-ADDE-9DE433D58FD3}" type="presParOf" srcId="{00E2B77A-8321-4AF1-A481-0A236DF72DF9}" destId="{EC6F19DC-3F09-4E7E-987F-FBD83B705BD5}" srcOrd="1" destOrd="0" presId="urn:microsoft.com/office/officeart/2018/2/layout/IconVerticalSolidList"/>
    <dgm:cxn modelId="{140D13EA-A362-4B67-9D1D-B8E9BB707581}" type="presParOf" srcId="{00E2B77A-8321-4AF1-A481-0A236DF72DF9}" destId="{15EB5E0D-AF00-423A-8B05-E836F211A38E}" srcOrd="2" destOrd="0" presId="urn:microsoft.com/office/officeart/2018/2/layout/IconVerticalSolidList"/>
    <dgm:cxn modelId="{2691E089-77C4-45DC-9385-5EE33D2066F4}" type="presParOf" srcId="{00E2B77A-8321-4AF1-A481-0A236DF72DF9}" destId="{EC935F7B-D70F-469D-8559-9AED0AB20E9E}" srcOrd="3" destOrd="0" presId="urn:microsoft.com/office/officeart/2018/2/layout/IconVerticalSolidList"/>
    <dgm:cxn modelId="{E940AC0E-B878-4DAE-8463-C14731DA8DC2}" type="presParOf" srcId="{6AC96E19-0DD7-4859-994F-22E7557D2570}" destId="{8CD5567E-4C63-4FAC-B13D-06B90478CB2B}" srcOrd="1" destOrd="0" presId="urn:microsoft.com/office/officeart/2018/2/layout/IconVerticalSolidList"/>
    <dgm:cxn modelId="{BDEA0DC4-08DE-4F05-9A63-09480C6C5B13}" type="presParOf" srcId="{6AC96E19-0DD7-4859-994F-22E7557D2570}" destId="{3CC26CC9-B8AE-4B92-B3D5-02CED119E9A7}" srcOrd="2" destOrd="0" presId="urn:microsoft.com/office/officeart/2018/2/layout/IconVerticalSolidList"/>
    <dgm:cxn modelId="{D13F91AC-46A7-4C01-8CC7-1C41763A6DD7}" type="presParOf" srcId="{3CC26CC9-B8AE-4B92-B3D5-02CED119E9A7}" destId="{D2D54CB8-2B95-4295-B9B1-0AF9ABB1B55D}" srcOrd="0" destOrd="0" presId="urn:microsoft.com/office/officeart/2018/2/layout/IconVerticalSolidList"/>
    <dgm:cxn modelId="{F21199C0-67A5-4E46-84A6-3939FF613366}" type="presParOf" srcId="{3CC26CC9-B8AE-4B92-B3D5-02CED119E9A7}" destId="{93D8EFAA-6A07-4746-BDBE-F7E84305832C}" srcOrd="1" destOrd="0" presId="urn:microsoft.com/office/officeart/2018/2/layout/IconVerticalSolidList"/>
    <dgm:cxn modelId="{C3026DE2-8314-459D-8E62-1F0766BCFA1B}" type="presParOf" srcId="{3CC26CC9-B8AE-4B92-B3D5-02CED119E9A7}" destId="{0AE739EC-FF61-42EC-A82D-AF860003A9CA}" srcOrd="2" destOrd="0" presId="urn:microsoft.com/office/officeart/2018/2/layout/IconVerticalSolidList"/>
    <dgm:cxn modelId="{DB09155A-1701-47F3-BBCA-5099B3FAACE3}" type="presParOf" srcId="{3CC26CC9-B8AE-4B92-B3D5-02CED119E9A7}" destId="{5D91F9F2-12FF-41A4-ACA5-FF556B864368}" srcOrd="3" destOrd="0" presId="urn:microsoft.com/office/officeart/2018/2/layout/IconVerticalSolidList"/>
    <dgm:cxn modelId="{11E6DFCD-7FFB-466A-B076-EA55D4A83A41}" type="presParOf" srcId="{6AC96E19-0DD7-4859-994F-22E7557D2570}" destId="{6723E8C8-88D2-41F0-A2D4-6487A55A0BDF}" srcOrd="3" destOrd="0" presId="urn:microsoft.com/office/officeart/2018/2/layout/IconVerticalSolidList"/>
    <dgm:cxn modelId="{0D554DC9-873C-4056-95A8-1F97E8C18386}" type="presParOf" srcId="{6AC96E19-0DD7-4859-994F-22E7557D2570}" destId="{2785BE08-8801-4006-8829-CE5F3B1D8851}" srcOrd="4" destOrd="0" presId="urn:microsoft.com/office/officeart/2018/2/layout/IconVerticalSolidList"/>
    <dgm:cxn modelId="{FCD70577-087D-4ECF-BC3A-354761E9EFC6}" type="presParOf" srcId="{2785BE08-8801-4006-8829-CE5F3B1D8851}" destId="{5DA7CE10-3BA1-4204-B887-F56885DAB00D}" srcOrd="0" destOrd="0" presId="urn:microsoft.com/office/officeart/2018/2/layout/IconVerticalSolidList"/>
    <dgm:cxn modelId="{EE76AF17-0A8F-4F93-8768-D202FE585E61}" type="presParOf" srcId="{2785BE08-8801-4006-8829-CE5F3B1D8851}" destId="{A3ED3DF3-42FB-424B-9418-F8E0289E048E}" srcOrd="1" destOrd="0" presId="urn:microsoft.com/office/officeart/2018/2/layout/IconVerticalSolidList"/>
    <dgm:cxn modelId="{9B7649C4-11CC-4120-9C69-DBE9754ACEE1}" type="presParOf" srcId="{2785BE08-8801-4006-8829-CE5F3B1D8851}" destId="{1BA83C37-14A0-4379-88CF-96E8C54047E2}" srcOrd="2" destOrd="0" presId="urn:microsoft.com/office/officeart/2018/2/layout/IconVerticalSolidList"/>
    <dgm:cxn modelId="{BA807EB1-1677-41F8-A2C4-6869353ABF0E}" type="presParOf" srcId="{2785BE08-8801-4006-8829-CE5F3B1D8851}" destId="{F93D76DF-6CB1-4D73-B5C5-392E57AD7166}" srcOrd="3" destOrd="0" presId="urn:microsoft.com/office/officeart/2018/2/layout/IconVerticalSolidList"/>
    <dgm:cxn modelId="{25DF548F-BB50-4ADA-8B53-8DB0DD6E36E7}" type="presParOf" srcId="{6AC96E19-0DD7-4859-994F-22E7557D2570}" destId="{4C4C49A5-3389-4E9D-9233-17EDFF049044}" srcOrd="5" destOrd="0" presId="urn:microsoft.com/office/officeart/2018/2/layout/IconVerticalSolidList"/>
    <dgm:cxn modelId="{64F3B7EC-6919-4B77-9255-22578B38AB0F}" type="presParOf" srcId="{6AC96E19-0DD7-4859-994F-22E7557D2570}" destId="{6DBEB03C-78AA-412A-B85C-907477039D32}" srcOrd="6" destOrd="0" presId="urn:microsoft.com/office/officeart/2018/2/layout/IconVerticalSolidList"/>
    <dgm:cxn modelId="{FF5B3F2E-1E55-48EB-96FE-4877AE306AD9}" type="presParOf" srcId="{6DBEB03C-78AA-412A-B85C-907477039D32}" destId="{46D89ADD-BFD8-4AAD-80E1-A62CC2D0466F}" srcOrd="0" destOrd="0" presId="urn:microsoft.com/office/officeart/2018/2/layout/IconVerticalSolidList"/>
    <dgm:cxn modelId="{0E1F0E20-4875-4FB4-ADC2-2E09347177D8}" type="presParOf" srcId="{6DBEB03C-78AA-412A-B85C-907477039D32}" destId="{DCC741D9-B894-4D0F-B371-6E101508A194}" srcOrd="1" destOrd="0" presId="urn:microsoft.com/office/officeart/2018/2/layout/IconVerticalSolidList"/>
    <dgm:cxn modelId="{F5F419F1-C31A-4C6C-AAD2-ABE464CB8833}" type="presParOf" srcId="{6DBEB03C-78AA-412A-B85C-907477039D32}" destId="{B3EE349A-DC98-45F2-877D-38316488F341}" srcOrd="2" destOrd="0" presId="urn:microsoft.com/office/officeart/2018/2/layout/IconVerticalSolidList"/>
    <dgm:cxn modelId="{39D74E13-36DC-4654-851A-660D85A587FD}" type="presParOf" srcId="{6DBEB03C-78AA-412A-B85C-907477039D32}" destId="{D50A8BE8-4F35-43FB-A7B5-471C778E9C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863B1-8C3F-4774-8403-B30F7C4A3E1B}">
      <dsp:nvSpPr>
        <dsp:cNvPr id="0" name=""/>
        <dsp:cNvSpPr/>
      </dsp:nvSpPr>
      <dsp:spPr>
        <a:xfrm>
          <a:off x="0" y="8007"/>
          <a:ext cx="7081836" cy="14386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7021A-FFF5-49D7-BF14-7C76DB58A09C}">
      <dsp:nvSpPr>
        <dsp:cNvPr id="0" name=""/>
        <dsp:cNvSpPr/>
      </dsp:nvSpPr>
      <dsp:spPr>
        <a:xfrm>
          <a:off x="435203" y="331712"/>
          <a:ext cx="791278" cy="791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6A0E7-B48D-4AE3-9681-FA175B7F3753}">
      <dsp:nvSpPr>
        <dsp:cNvPr id="0" name=""/>
        <dsp:cNvSpPr/>
      </dsp:nvSpPr>
      <dsp:spPr>
        <a:xfrm>
          <a:off x="1661685" y="8007"/>
          <a:ext cx="5416900" cy="1438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61" tIns="152261" rIns="152261" bIns="1522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Creational design patterns are concerned with</a:t>
          </a:r>
          <a:r>
            <a:rPr lang="en-US" sz="1600" b="1" i="0" kern="1200"/>
            <a:t> the way of creating objects.</a:t>
          </a:r>
          <a:r>
            <a:rPr lang="en-US" sz="1600" b="0" i="0" kern="1200"/>
            <a:t> </a:t>
          </a:r>
          <a:endParaRPr lang="en-US" sz="1600" kern="1200"/>
        </a:p>
      </dsp:txBody>
      <dsp:txXfrm>
        <a:off x="1661685" y="8007"/>
        <a:ext cx="5416900" cy="1438688"/>
      </dsp:txXfrm>
    </dsp:sp>
    <dsp:sp modelId="{F7ECE0A5-312F-48B7-9C1B-01114282BEA2}">
      <dsp:nvSpPr>
        <dsp:cNvPr id="0" name=""/>
        <dsp:cNvSpPr/>
      </dsp:nvSpPr>
      <dsp:spPr>
        <a:xfrm>
          <a:off x="0" y="1806368"/>
          <a:ext cx="7081836" cy="14386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3A9DB-3E65-4B3F-A5E2-CCEE71498E7C}">
      <dsp:nvSpPr>
        <dsp:cNvPr id="0" name=""/>
        <dsp:cNvSpPr/>
      </dsp:nvSpPr>
      <dsp:spPr>
        <a:xfrm>
          <a:off x="435203" y="2130073"/>
          <a:ext cx="791278" cy="791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A5EC4-0F1B-4CDA-9F76-2B27BFA3D7FC}">
      <dsp:nvSpPr>
        <dsp:cNvPr id="0" name=""/>
        <dsp:cNvSpPr/>
      </dsp:nvSpPr>
      <dsp:spPr>
        <a:xfrm>
          <a:off x="1661685" y="1806368"/>
          <a:ext cx="5416900" cy="1438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61" tIns="152261" rIns="152261" bIns="1522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These design patterns are used when a decision must be made at the time of instantiation of a class (i.e creating an object of a class).</a:t>
          </a:r>
          <a:endParaRPr lang="en-US" sz="1600" kern="1200"/>
        </a:p>
      </dsp:txBody>
      <dsp:txXfrm>
        <a:off x="1661685" y="1806368"/>
        <a:ext cx="5416900" cy="1438688"/>
      </dsp:txXfrm>
    </dsp:sp>
    <dsp:sp modelId="{346EA3B9-B232-4479-9463-596EA05A123B}">
      <dsp:nvSpPr>
        <dsp:cNvPr id="0" name=""/>
        <dsp:cNvSpPr/>
      </dsp:nvSpPr>
      <dsp:spPr>
        <a:xfrm>
          <a:off x="0" y="3604729"/>
          <a:ext cx="7081836" cy="14386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71141-7585-405D-8085-9E2247C82693}">
      <dsp:nvSpPr>
        <dsp:cNvPr id="0" name=""/>
        <dsp:cNvSpPr/>
      </dsp:nvSpPr>
      <dsp:spPr>
        <a:xfrm>
          <a:off x="435203" y="3928434"/>
          <a:ext cx="791278" cy="791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79652-3588-4C0D-BEF3-FD4BED98E0CA}">
      <dsp:nvSpPr>
        <dsp:cNvPr id="0" name=""/>
        <dsp:cNvSpPr/>
      </dsp:nvSpPr>
      <dsp:spPr>
        <a:xfrm>
          <a:off x="1779896" y="3709824"/>
          <a:ext cx="2693226" cy="975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23" tIns="125523" rIns="125523" bIns="1255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There are following 5 types of creational design patterns </a:t>
          </a:r>
        </a:p>
      </dsp:txBody>
      <dsp:txXfrm>
        <a:off x="1779896" y="3709824"/>
        <a:ext cx="2693226" cy="975849"/>
      </dsp:txXfrm>
    </dsp:sp>
    <dsp:sp modelId="{C64EB000-B228-4036-8B52-D0F8B7EB2918}">
      <dsp:nvSpPr>
        <dsp:cNvPr id="0" name=""/>
        <dsp:cNvSpPr/>
      </dsp:nvSpPr>
      <dsp:spPr>
        <a:xfrm>
          <a:off x="4414133" y="3604729"/>
          <a:ext cx="2584477" cy="1438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61" tIns="152261" rIns="152261" bIns="1522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Factory Method Pattern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Abstract Factory Pattern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Singleton Pattern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Prototype Pattern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Builder Pattern</a:t>
          </a:r>
          <a:endParaRPr lang="en-US" sz="1400" kern="1200" dirty="0"/>
        </a:p>
      </dsp:txBody>
      <dsp:txXfrm>
        <a:off x="4414133" y="3604729"/>
        <a:ext cx="2584477" cy="1438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3A1C6-7AA2-4468-AF02-F6D8AD161BD0}">
      <dsp:nvSpPr>
        <dsp:cNvPr id="0" name=""/>
        <dsp:cNvSpPr/>
      </dsp:nvSpPr>
      <dsp:spPr>
        <a:xfrm>
          <a:off x="809244" y="0"/>
          <a:ext cx="9171432" cy="376535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0F236-9A2A-4789-AC17-16196F27AC1C}">
      <dsp:nvSpPr>
        <dsp:cNvPr id="0" name=""/>
        <dsp:cNvSpPr/>
      </dsp:nvSpPr>
      <dsp:spPr>
        <a:xfrm>
          <a:off x="11590" y="1129606"/>
          <a:ext cx="3473005" cy="15061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Abstract Factory Pattern says that just define an interface or abstract class for creating families of related (or dependent) objects but without specifying their concrete subclasses</a:t>
          </a:r>
          <a:r>
            <a:rPr lang="en-US" sz="1700" kern="1200" dirty="0"/>
            <a:t>.</a:t>
          </a:r>
        </a:p>
      </dsp:txBody>
      <dsp:txXfrm>
        <a:off x="85114" y="1203130"/>
        <a:ext cx="3325957" cy="1359094"/>
      </dsp:txXfrm>
    </dsp:sp>
    <dsp:sp modelId="{2073D996-974E-4939-A3A8-957E93E476A8}">
      <dsp:nvSpPr>
        <dsp:cNvPr id="0" name=""/>
        <dsp:cNvSpPr/>
      </dsp:nvSpPr>
      <dsp:spPr>
        <a:xfrm>
          <a:off x="3677507" y="1129606"/>
          <a:ext cx="3473005" cy="15061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That means Abstract Factory lets a class returns a factory of classes. </a:t>
          </a:r>
        </a:p>
      </dsp:txBody>
      <dsp:txXfrm>
        <a:off x="3751031" y="1203130"/>
        <a:ext cx="3325957" cy="1359094"/>
      </dsp:txXfrm>
    </dsp:sp>
    <dsp:sp modelId="{6A41B5D2-F2C1-4E03-84D8-9DD927C79446}">
      <dsp:nvSpPr>
        <dsp:cNvPr id="0" name=""/>
        <dsp:cNvSpPr/>
      </dsp:nvSpPr>
      <dsp:spPr>
        <a:xfrm>
          <a:off x="7305324" y="1129606"/>
          <a:ext cx="3473005" cy="15061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So, this is the reason that Abstract Factory Pattern is one level higher than the Factory Pattern.</a:t>
          </a:r>
        </a:p>
      </dsp:txBody>
      <dsp:txXfrm>
        <a:off x="7378848" y="1203130"/>
        <a:ext cx="3325957" cy="1359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D9DCB-4DE5-4B6A-9BEF-338770068A1D}">
      <dsp:nvSpPr>
        <dsp:cNvPr id="0" name=""/>
        <dsp:cNvSpPr/>
      </dsp:nvSpPr>
      <dsp:spPr>
        <a:xfrm>
          <a:off x="0" y="653795"/>
          <a:ext cx="10058399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3F43C-F4DE-41A8-BC15-3A94B7FB1457}">
      <dsp:nvSpPr>
        <dsp:cNvPr id="0" name=""/>
        <dsp:cNvSpPr/>
      </dsp:nvSpPr>
      <dsp:spPr>
        <a:xfrm>
          <a:off x="365119" y="925372"/>
          <a:ext cx="663854" cy="663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1A447-A464-4CA6-83C7-9D69D4BE02BB}">
      <dsp:nvSpPr>
        <dsp:cNvPr id="0" name=""/>
        <dsp:cNvSpPr/>
      </dsp:nvSpPr>
      <dsp:spPr>
        <a:xfrm>
          <a:off x="1394094" y="653795"/>
          <a:ext cx="8664305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Singleton Pattern says that just “ define a class that has only one instance and provides a global point of access to it".</a:t>
          </a:r>
        </a:p>
      </dsp:txBody>
      <dsp:txXfrm>
        <a:off x="1394094" y="653795"/>
        <a:ext cx="8664305" cy="1207008"/>
      </dsp:txXfrm>
    </dsp:sp>
    <dsp:sp modelId="{C472B615-289A-4BA6-88F4-84EA877F28AD}">
      <dsp:nvSpPr>
        <dsp:cNvPr id="0" name=""/>
        <dsp:cNvSpPr/>
      </dsp:nvSpPr>
      <dsp:spPr>
        <a:xfrm>
          <a:off x="0" y="2162556"/>
          <a:ext cx="10058399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6106E-8055-4590-B30C-5FA5F4D05664}">
      <dsp:nvSpPr>
        <dsp:cNvPr id="0" name=""/>
        <dsp:cNvSpPr/>
      </dsp:nvSpPr>
      <dsp:spPr>
        <a:xfrm>
          <a:off x="365119" y="2434132"/>
          <a:ext cx="663854" cy="663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9AA63-F2C4-4B8C-8EC6-505DEF65EEC8}">
      <dsp:nvSpPr>
        <dsp:cNvPr id="0" name=""/>
        <dsp:cNvSpPr/>
      </dsp:nvSpPr>
      <dsp:spPr>
        <a:xfrm>
          <a:off x="1394094" y="2162556"/>
          <a:ext cx="8664305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 other words, a class must ensure that only single instance should be created and single object can be used by all other classes.</a:t>
          </a:r>
        </a:p>
      </dsp:txBody>
      <dsp:txXfrm>
        <a:off x="1394094" y="2162556"/>
        <a:ext cx="8664305" cy="1207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21E1E-FED4-4CD4-A615-2C0B328A1A6F}">
      <dsp:nvSpPr>
        <dsp:cNvPr id="0" name=""/>
        <dsp:cNvSpPr/>
      </dsp:nvSpPr>
      <dsp:spPr>
        <a:xfrm>
          <a:off x="1885201" y="48424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29ADB-31D9-4816-8FE9-96D72B3F2F04}">
      <dsp:nvSpPr>
        <dsp:cNvPr id="0" name=""/>
        <dsp:cNvSpPr/>
      </dsp:nvSpPr>
      <dsp:spPr>
        <a:xfrm>
          <a:off x="2338576" y="501799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E4DFF-2DD4-4D9D-82F9-289E42681C79}">
      <dsp:nvSpPr>
        <dsp:cNvPr id="0" name=""/>
        <dsp:cNvSpPr/>
      </dsp:nvSpPr>
      <dsp:spPr>
        <a:xfrm>
          <a:off x="461307" y="2811868"/>
          <a:ext cx="4975162" cy="925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91440" lvl="0" indent="-9144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ts val="200"/>
            </a:spcAft>
            <a:buClr>
              <a:schemeClr val="accent1"/>
            </a:buClr>
            <a:buSzPct val="100000"/>
            <a:buFont typeface="Arial" panose="020B0604020202020204" pitchFamily="34" charset="0"/>
            <a:buNone/>
            <a:defRPr cap="all"/>
          </a:pPr>
          <a:r>
            <a:rPr lang="en-US" sz="1600" b="0" i="0" kern="12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 Prototype Pattern says that cloning of an existing object instead of creating new one and can also be customized as per the requirement.</a:t>
          </a:r>
        </a:p>
      </dsp:txBody>
      <dsp:txXfrm>
        <a:off x="461307" y="2811868"/>
        <a:ext cx="4975162" cy="925787"/>
      </dsp:txXfrm>
    </dsp:sp>
    <dsp:sp modelId="{D2E03895-1176-4B1A-96B7-5AA652FDC094}">
      <dsp:nvSpPr>
        <dsp:cNvPr id="0" name=""/>
        <dsp:cNvSpPr/>
      </dsp:nvSpPr>
      <dsp:spPr>
        <a:xfrm>
          <a:off x="6758250" y="46724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2156B-4019-4B93-9510-5B089683766B}">
      <dsp:nvSpPr>
        <dsp:cNvPr id="0" name=""/>
        <dsp:cNvSpPr/>
      </dsp:nvSpPr>
      <dsp:spPr>
        <a:xfrm>
          <a:off x="7211625" y="500099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D7DF1-6879-4601-AA3A-478DDC984C8A}">
      <dsp:nvSpPr>
        <dsp:cNvPr id="0" name=""/>
        <dsp:cNvSpPr/>
      </dsp:nvSpPr>
      <dsp:spPr>
        <a:xfrm>
          <a:off x="6046782" y="2806770"/>
          <a:ext cx="3550309" cy="93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This pattern should be followed, if the cost of creating a new object is expensive.</a:t>
          </a:r>
        </a:p>
      </dsp:txBody>
      <dsp:txXfrm>
        <a:off x="6046782" y="2806770"/>
        <a:ext cx="3550309" cy="9325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3A114-E903-474A-9990-42DC38B2E3CA}">
      <dsp:nvSpPr>
        <dsp:cNvPr id="0" name=""/>
        <dsp:cNvSpPr/>
      </dsp:nvSpPr>
      <dsp:spPr>
        <a:xfrm>
          <a:off x="0" y="1724"/>
          <a:ext cx="10039350" cy="874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19DC-3F09-4E7E-987F-FBD83B705BD5}">
      <dsp:nvSpPr>
        <dsp:cNvPr id="0" name=""/>
        <dsp:cNvSpPr/>
      </dsp:nvSpPr>
      <dsp:spPr>
        <a:xfrm>
          <a:off x="264387" y="198376"/>
          <a:ext cx="480704" cy="480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35F7B-D70F-469D-8559-9AED0AB20E9E}">
      <dsp:nvSpPr>
        <dsp:cNvPr id="0" name=""/>
        <dsp:cNvSpPr/>
      </dsp:nvSpPr>
      <dsp:spPr>
        <a:xfrm>
          <a:off x="1009478" y="1724"/>
          <a:ext cx="9029871" cy="87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99" tIns="92499" rIns="92499" bIns="924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Product – </a:t>
          </a:r>
          <a:r>
            <a:rPr lang="en-US" sz="1900" b="0" i="0" kern="1200"/>
            <a:t>The product class defines the type of the complex object that is to be generated by the builder pattern.</a:t>
          </a:r>
          <a:endParaRPr lang="en-US" sz="1900" kern="1200"/>
        </a:p>
      </dsp:txBody>
      <dsp:txXfrm>
        <a:off x="1009478" y="1724"/>
        <a:ext cx="9029871" cy="874007"/>
      </dsp:txXfrm>
    </dsp:sp>
    <dsp:sp modelId="{D2D54CB8-2B95-4295-B9B1-0AF9ABB1B55D}">
      <dsp:nvSpPr>
        <dsp:cNvPr id="0" name=""/>
        <dsp:cNvSpPr/>
      </dsp:nvSpPr>
      <dsp:spPr>
        <a:xfrm>
          <a:off x="0" y="1094233"/>
          <a:ext cx="10039350" cy="874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8EFAA-6A07-4746-BDBE-F7E84305832C}">
      <dsp:nvSpPr>
        <dsp:cNvPr id="0" name=""/>
        <dsp:cNvSpPr/>
      </dsp:nvSpPr>
      <dsp:spPr>
        <a:xfrm>
          <a:off x="264387" y="1290885"/>
          <a:ext cx="480704" cy="480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1F9F2-12FF-41A4-ACA5-FF556B864368}">
      <dsp:nvSpPr>
        <dsp:cNvPr id="0" name=""/>
        <dsp:cNvSpPr/>
      </dsp:nvSpPr>
      <dsp:spPr>
        <a:xfrm>
          <a:off x="1009478" y="1094233"/>
          <a:ext cx="9029871" cy="87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99" tIns="92499" rIns="92499" bIns="924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Builder – </a:t>
          </a:r>
          <a:r>
            <a:rPr lang="en-US" sz="1900" b="0" i="0" kern="1200"/>
            <a:t>This abstract base class defines all of the steps that must be taken in order to correctly create a product. The builder class is often replaced with a simple interface.</a:t>
          </a:r>
          <a:endParaRPr lang="en-US" sz="1900" kern="1200"/>
        </a:p>
      </dsp:txBody>
      <dsp:txXfrm>
        <a:off x="1009478" y="1094233"/>
        <a:ext cx="9029871" cy="874007"/>
      </dsp:txXfrm>
    </dsp:sp>
    <dsp:sp modelId="{5DA7CE10-3BA1-4204-B887-F56885DAB00D}">
      <dsp:nvSpPr>
        <dsp:cNvPr id="0" name=""/>
        <dsp:cNvSpPr/>
      </dsp:nvSpPr>
      <dsp:spPr>
        <a:xfrm>
          <a:off x="0" y="2186742"/>
          <a:ext cx="10039350" cy="874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D3DF3-42FB-424B-9418-F8E0289E048E}">
      <dsp:nvSpPr>
        <dsp:cNvPr id="0" name=""/>
        <dsp:cNvSpPr/>
      </dsp:nvSpPr>
      <dsp:spPr>
        <a:xfrm>
          <a:off x="264387" y="2383394"/>
          <a:ext cx="480704" cy="480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76DF-6CB1-4D73-B5C5-392E57AD7166}">
      <dsp:nvSpPr>
        <dsp:cNvPr id="0" name=""/>
        <dsp:cNvSpPr/>
      </dsp:nvSpPr>
      <dsp:spPr>
        <a:xfrm>
          <a:off x="1009478" y="2186742"/>
          <a:ext cx="9029871" cy="87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99" tIns="92499" rIns="92499" bIns="924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Concrete Builder – </a:t>
          </a:r>
          <a:r>
            <a:rPr lang="en-US" sz="1900" b="0" i="0" kern="1200"/>
            <a:t>There may be any number of concrete builder classes inheriting from Builder. These classes contain the functionality to create a particular complex product.</a:t>
          </a:r>
          <a:endParaRPr lang="en-US" sz="1900" kern="1200"/>
        </a:p>
      </dsp:txBody>
      <dsp:txXfrm>
        <a:off x="1009478" y="2186742"/>
        <a:ext cx="9029871" cy="874007"/>
      </dsp:txXfrm>
    </dsp:sp>
    <dsp:sp modelId="{46D89ADD-BFD8-4AAD-80E1-A62CC2D0466F}">
      <dsp:nvSpPr>
        <dsp:cNvPr id="0" name=""/>
        <dsp:cNvSpPr/>
      </dsp:nvSpPr>
      <dsp:spPr>
        <a:xfrm>
          <a:off x="0" y="3279252"/>
          <a:ext cx="10039350" cy="874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741D9-B894-4D0F-B371-6E101508A194}">
      <dsp:nvSpPr>
        <dsp:cNvPr id="0" name=""/>
        <dsp:cNvSpPr/>
      </dsp:nvSpPr>
      <dsp:spPr>
        <a:xfrm>
          <a:off x="264387" y="3475903"/>
          <a:ext cx="480704" cy="480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A8BE8-4F35-43FB-A7B5-471C778E9CD8}">
      <dsp:nvSpPr>
        <dsp:cNvPr id="0" name=""/>
        <dsp:cNvSpPr/>
      </dsp:nvSpPr>
      <dsp:spPr>
        <a:xfrm>
          <a:off x="1009478" y="3279252"/>
          <a:ext cx="9029871" cy="87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99" tIns="92499" rIns="92499" bIns="924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Director – </a:t>
          </a:r>
          <a:r>
            <a:rPr lang="en-US" sz="1900" b="0" i="0" kern="1200"/>
            <a:t>The director-class controls the algorithm that generates the final product object.</a:t>
          </a:r>
          <a:endParaRPr lang="en-US" sz="1900" kern="1200"/>
        </a:p>
      </dsp:txBody>
      <dsp:txXfrm>
        <a:off x="1009478" y="3279252"/>
        <a:ext cx="9029871" cy="874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1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6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89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35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0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2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2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7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A33633-22DA-443D-8BC6-29DAE126FB0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89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3633-22DA-443D-8BC6-29DAE126FB0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A33633-22DA-443D-8BC6-29DAE126FB01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8E2404-93D8-47CD-AED7-3E2A844F80C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3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76767-ECD5-4D52-840A-A389E6848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7186" y="2600962"/>
            <a:ext cx="4925886" cy="1724150"/>
          </a:xfrm>
        </p:spPr>
        <p:txBody>
          <a:bodyPr>
            <a:normAutofit/>
          </a:bodyPr>
          <a:lstStyle/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Creational Design patterns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9FBD1FE3-F595-971C-5451-5E56810D8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100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516FE-E159-4CA4-A11F-FA24CFB841A6}"/>
              </a:ext>
            </a:extLst>
          </p:cNvPr>
          <p:cNvSpPr txBox="1"/>
          <p:nvPr/>
        </p:nvSpPr>
        <p:spPr>
          <a:xfrm>
            <a:off x="885825" y="685800"/>
            <a:ext cx="96393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class Square implements Shape {</a:t>
            </a:r>
          </a:p>
          <a:p>
            <a:r>
              <a:rPr lang="en-IN" dirty="0"/>
              <a:t>   public void draw() {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("Inside Square::draw() method.");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abstract class </a:t>
            </a:r>
            <a:r>
              <a:rPr lang="en-IN" dirty="0" err="1"/>
              <a:t>AbstractFactory</a:t>
            </a:r>
            <a:r>
              <a:rPr lang="en-IN" dirty="0"/>
              <a:t> {</a:t>
            </a:r>
          </a:p>
          <a:p>
            <a:r>
              <a:rPr lang="en-IN" dirty="0"/>
              <a:t>   abstract Shape </a:t>
            </a:r>
            <a:r>
              <a:rPr lang="en-IN" dirty="0" err="1"/>
              <a:t>getShape</a:t>
            </a:r>
            <a:r>
              <a:rPr lang="en-IN" dirty="0"/>
              <a:t>(String </a:t>
            </a:r>
            <a:r>
              <a:rPr lang="en-IN" dirty="0" err="1"/>
              <a:t>shapeType</a:t>
            </a:r>
            <a:r>
              <a:rPr lang="en-IN" dirty="0"/>
              <a:t>) 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</a:t>
            </a:r>
            <a:r>
              <a:rPr lang="en-IN" dirty="0" err="1"/>
              <a:t>ShapeFactory</a:t>
            </a:r>
            <a:r>
              <a:rPr lang="en-IN" dirty="0"/>
              <a:t> extends </a:t>
            </a:r>
            <a:r>
              <a:rPr lang="en-IN" dirty="0" err="1"/>
              <a:t>AbstractFactory</a:t>
            </a:r>
            <a:r>
              <a:rPr lang="en-IN" dirty="0"/>
              <a:t> {</a:t>
            </a:r>
          </a:p>
          <a:p>
            <a:r>
              <a:rPr lang="en-IN" dirty="0"/>
              <a:t>   public Shape </a:t>
            </a:r>
            <a:r>
              <a:rPr lang="en-IN" dirty="0" err="1"/>
              <a:t>getShape</a:t>
            </a:r>
            <a:r>
              <a:rPr lang="en-IN" dirty="0"/>
              <a:t>(String </a:t>
            </a:r>
            <a:r>
              <a:rPr lang="en-IN" dirty="0" err="1"/>
              <a:t>shapeType</a:t>
            </a:r>
            <a:r>
              <a:rPr lang="en-IN" dirty="0"/>
              <a:t>){    </a:t>
            </a:r>
          </a:p>
          <a:p>
            <a:r>
              <a:rPr lang="en-IN" dirty="0"/>
              <a:t>      if(</a:t>
            </a:r>
            <a:r>
              <a:rPr lang="en-IN" dirty="0" err="1"/>
              <a:t>shapeType.equalsIgnoreCase</a:t>
            </a:r>
            <a:r>
              <a:rPr lang="en-IN" dirty="0"/>
              <a:t>("RECTANGLE")){</a:t>
            </a:r>
          </a:p>
          <a:p>
            <a:r>
              <a:rPr lang="en-IN" dirty="0"/>
              <a:t>         return new Rectangle();         </a:t>
            </a:r>
          </a:p>
          <a:p>
            <a:r>
              <a:rPr lang="en-IN" dirty="0"/>
              <a:t>      }else if(</a:t>
            </a:r>
            <a:r>
              <a:rPr lang="en-IN" dirty="0" err="1"/>
              <a:t>shapeType.equalsIgnoreCase</a:t>
            </a:r>
            <a:r>
              <a:rPr lang="en-IN" dirty="0"/>
              <a:t>("SQUARE")){</a:t>
            </a:r>
          </a:p>
          <a:p>
            <a:r>
              <a:rPr lang="en-IN" dirty="0"/>
              <a:t>         return new Square();</a:t>
            </a:r>
          </a:p>
          <a:p>
            <a:r>
              <a:rPr lang="en-IN" dirty="0"/>
              <a:t>      }	 </a:t>
            </a:r>
          </a:p>
          <a:p>
            <a:r>
              <a:rPr lang="en-IN" dirty="0"/>
              <a:t>      return null;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55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3739DB-36D6-4CBE-AC32-3D87D1E189A5}"/>
              </a:ext>
            </a:extLst>
          </p:cNvPr>
          <p:cNvSpPr txBox="1"/>
          <p:nvPr/>
        </p:nvSpPr>
        <p:spPr>
          <a:xfrm>
            <a:off x="1047750" y="676275"/>
            <a:ext cx="9753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RoundedShapeFactory</a:t>
            </a:r>
            <a:r>
              <a:rPr lang="en-IN" dirty="0"/>
              <a:t> extends </a:t>
            </a:r>
            <a:r>
              <a:rPr lang="en-IN" dirty="0" err="1"/>
              <a:t>AbstractFactory</a:t>
            </a:r>
            <a:r>
              <a:rPr lang="en-IN" dirty="0"/>
              <a:t> {</a:t>
            </a:r>
          </a:p>
          <a:p>
            <a:r>
              <a:rPr lang="en-IN" dirty="0"/>
              <a:t>   public Shape </a:t>
            </a:r>
            <a:r>
              <a:rPr lang="en-IN" dirty="0" err="1"/>
              <a:t>getShape</a:t>
            </a:r>
            <a:r>
              <a:rPr lang="en-IN" dirty="0"/>
              <a:t>(String </a:t>
            </a:r>
            <a:r>
              <a:rPr lang="en-IN" dirty="0" err="1"/>
              <a:t>shapeType</a:t>
            </a:r>
            <a:r>
              <a:rPr lang="en-IN" dirty="0"/>
              <a:t>){    </a:t>
            </a:r>
          </a:p>
          <a:p>
            <a:r>
              <a:rPr lang="en-IN" dirty="0"/>
              <a:t>      if(</a:t>
            </a:r>
            <a:r>
              <a:rPr lang="en-IN" dirty="0" err="1"/>
              <a:t>shapeType.equalsIgnoreCase</a:t>
            </a:r>
            <a:r>
              <a:rPr lang="en-IN" dirty="0"/>
              <a:t>("RECTANGLE")){</a:t>
            </a:r>
          </a:p>
          <a:p>
            <a:r>
              <a:rPr lang="en-IN" dirty="0"/>
              <a:t>         return new </a:t>
            </a:r>
            <a:r>
              <a:rPr lang="en-IN" dirty="0" err="1"/>
              <a:t>RoundedRectangle</a:t>
            </a:r>
            <a:r>
              <a:rPr lang="en-IN" dirty="0"/>
              <a:t>();         </a:t>
            </a:r>
          </a:p>
          <a:p>
            <a:r>
              <a:rPr lang="en-IN" dirty="0"/>
              <a:t>      }else if(</a:t>
            </a:r>
            <a:r>
              <a:rPr lang="en-IN" dirty="0" err="1"/>
              <a:t>shapeType.equalsIgnoreCase</a:t>
            </a:r>
            <a:r>
              <a:rPr lang="en-IN" dirty="0"/>
              <a:t>("SQUARE")){</a:t>
            </a:r>
          </a:p>
          <a:p>
            <a:r>
              <a:rPr lang="en-IN" dirty="0"/>
              <a:t>         return new </a:t>
            </a:r>
            <a:r>
              <a:rPr lang="en-IN" dirty="0" err="1"/>
              <a:t>RoundedSquare</a:t>
            </a:r>
            <a:r>
              <a:rPr lang="en-IN" dirty="0"/>
              <a:t>();</a:t>
            </a:r>
          </a:p>
          <a:p>
            <a:r>
              <a:rPr lang="en-IN" dirty="0"/>
              <a:t>      }	 </a:t>
            </a:r>
          </a:p>
          <a:p>
            <a:r>
              <a:rPr lang="en-IN" dirty="0"/>
              <a:t>      return null;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  <a:p>
            <a:r>
              <a:rPr lang="en-US" dirty="0"/>
              <a:t>public class </a:t>
            </a:r>
            <a:r>
              <a:rPr lang="en-US" dirty="0" err="1"/>
              <a:t>FactoryProducer</a:t>
            </a:r>
            <a:r>
              <a:rPr lang="en-US" dirty="0"/>
              <a:t> {</a:t>
            </a:r>
          </a:p>
          <a:p>
            <a:r>
              <a:rPr lang="en-US" dirty="0"/>
              <a:t>   public static </a:t>
            </a:r>
            <a:r>
              <a:rPr lang="en-US" dirty="0" err="1"/>
              <a:t>AbstractFactory</a:t>
            </a:r>
            <a:r>
              <a:rPr lang="en-US" dirty="0"/>
              <a:t> </a:t>
            </a:r>
            <a:r>
              <a:rPr lang="en-US" dirty="0" err="1"/>
              <a:t>getFactory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rounded){   </a:t>
            </a:r>
          </a:p>
          <a:p>
            <a:r>
              <a:rPr lang="en-US" dirty="0"/>
              <a:t>      if(rounded){</a:t>
            </a:r>
          </a:p>
          <a:p>
            <a:r>
              <a:rPr lang="en-US" dirty="0"/>
              <a:t>         return new </a:t>
            </a:r>
            <a:r>
              <a:rPr lang="en-US" dirty="0" err="1"/>
              <a:t>RoundedShapeFactory</a:t>
            </a:r>
            <a:r>
              <a:rPr lang="en-US" dirty="0"/>
              <a:t>();         </a:t>
            </a:r>
          </a:p>
          <a:p>
            <a:r>
              <a:rPr lang="en-US" dirty="0"/>
              <a:t>      }else{</a:t>
            </a:r>
          </a:p>
          <a:p>
            <a:r>
              <a:rPr lang="en-US" dirty="0"/>
              <a:t>         return new </a:t>
            </a:r>
            <a:r>
              <a:rPr lang="en-US" dirty="0" err="1"/>
              <a:t>ShapeFactory</a:t>
            </a:r>
            <a:r>
              <a:rPr lang="en-US" dirty="0"/>
              <a:t>();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3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93EFD-9B0E-4996-96EA-9AD5D3D12AEC}"/>
              </a:ext>
            </a:extLst>
          </p:cNvPr>
          <p:cNvSpPr txBox="1"/>
          <p:nvPr/>
        </p:nvSpPr>
        <p:spPr>
          <a:xfrm>
            <a:off x="819150" y="657225"/>
            <a:ext cx="6886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class </a:t>
            </a:r>
            <a:r>
              <a:rPr lang="en-IN" dirty="0" err="1"/>
              <a:t>AbstractFactoryPatternDemo</a:t>
            </a:r>
            <a:r>
              <a:rPr lang="en-IN" dirty="0"/>
              <a:t> {</a:t>
            </a:r>
          </a:p>
          <a:p>
            <a:r>
              <a:rPr lang="en-IN" dirty="0"/>
              <a:t>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</a:t>
            </a:r>
            <a:r>
              <a:rPr lang="en-IN" dirty="0" err="1"/>
              <a:t>AbstractFactory</a:t>
            </a:r>
            <a:r>
              <a:rPr lang="en-IN" dirty="0"/>
              <a:t> </a:t>
            </a:r>
            <a:r>
              <a:rPr lang="en-IN" dirty="0" err="1"/>
              <a:t>shapeFactory</a:t>
            </a:r>
            <a:r>
              <a:rPr lang="en-IN" dirty="0"/>
              <a:t> = </a:t>
            </a:r>
            <a:r>
              <a:rPr lang="en-IN" dirty="0" err="1"/>
              <a:t>FactoryProducer.getFactory</a:t>
            </a:r>
            <a:r>
              <a:rPr lang="en-IN" dirty="0"/>
              <a:t>(false);</a:t>
            </a:r>
          </a:p>
          <a:p>
            <a:r>
              <a:rPr lang="en-IN" dirty="0"/>
              <a:t>      Shape shape1 = </a:t>
            </a:r>
            <a:r>
              <a:rPr lang="en-IN" dirty="0" err="1"/>
              <a:t>shapeFactory.getShape</a:t>
            </a:r>
            <a:r>
              <a:rPr lang="en-IN" dirty="0"/>
              <a:t>("RECTANGLE");</a:t>
            </a:r>
          </a:p>
          <a:p>
            <a:r>
              <a:rPr lang="en-IN" dirty="0"/>
              <a:t>      shape1.draw();</a:t>
            </a:r>
          </a:p>
          <a:p>
            <a:r>
              <a:rPr lang="en-IN" dirty="0"/>
              <a:t>      Shape shape2 = </a:t>
            </a:r>
            <a:r>
              <a:rPr lang="en-IN" dirty="0" err="1"/>
              <a:t>shapeFactory.getShape</a:t>
            </a:r>
            <a:r>
              <a:rPr lang="en-IN" dirty="0"/>
              <a:t>("SQUARE");</a:t>
            </a:r>
          </a:p>
          <a:p>
            <a:r>
              <a:rPr lang="en-IN" dirty="0"/>
              <a:t>      shape2.draw();</a:t>
            </a:r>
          </a:p>
          <a:p>
            <a:r>
              <a:rPr lang="en-IN" dirty="0"/>
              <a:t>      </a:t>
            </a:r>
            <a:r>
              <a:rPr lang="en-IN" dirty="0" err="1"/>
              <a:t>AbstractFactory</a:t>
            </a:r>
            <a:r>
              <a:rPr lang="en-IN" dirty="0"/>
              <a:t> shapeFactory1 = </a:t>
            </a:r>
            <a:r>
              <a:rPr lang="en-IN" dirty="0" err="1"/>
              <a:t>FactoryProducer.getFactory</a:t>
            </a:r>
            <a:r>
              <a:rPr lang="en-IN" dirty="0"/>
              <a:t>(true);</a:t>
            </a:r>
          </a:p>
          <a:p>
            <a:r>
              <a:rPr lang="en-IN" dirty="0"/>
              <a:t>      Shape shape3 = shapeFactory1.getShape("RECTANGLE");</a:t>
            </a:r>
          </a:p>
          <a:p>
            <a:r>
              <a:rPr lang="en-IN" dirty="0"/>
              <a:t>      shape3.draw();</a:t>
            </a:r>
          </a:p>
          <a:p>
            <a:r>
              <a:rPr lang="en-IN" dirty="0"/>
              <a:t>      Shape shape4 = shapeFactory1.getShape("SQUARE");</a:t>
            </a:r>
          </a:p>
          <a:p>
            <a:r>
              <a:rPr lang="en-IN" dirty="0"/>
              <a:t>      shape4.draw();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331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96B3-C0CD-460B-A5FC-9023BBF7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Singleton Design Pattern</a:t>
            </a:r>
            <a:endParaRPr lang="en-IN" sz="3600" dirty="0">
              <a:solidFill>
                <a:srgbClr val="33333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FD5EF97-10CB-7531-10FF-FF91A84647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98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ingleton Design Pattern">
            <a:extLst>
              <a:ext uri="{FF2B5EF4-FFF2-40B4-BE49-F238E27FC236}">
                <a16:creationId xmlns:a16="http://schemas.microsoft.com/office/drawing/2014/main" id="{5F07E420-0A42-4E2A-8EDF-AD23F0AB7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5817" y="905933"/>
            <a:ext cx="6632369" cy="50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6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D0812D-AFDC-4309-8052-AAFB3B367EB3}"/>
              </a:ext>
            </a:extLst>
          </p:cNvPr>
          <p:cNvSpPr txBox="1"/>
          <p:nvPr/>
        </p:nvSpPr>
        <p:spPr>
          <a:xfrm>
            <a:off x="251460" y="1102637"/>
            <a:ext cx="5844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Singleton {</a:t>
            </a:r>
          </a:p>
          <a:p>
            <a:r>
              <a:rPr lang="en-IN" dirty="0"/>
              <a:t>	private static Singleton </a:t>
            </a:r>
            <a:r>
              <a:rPr lang="en-IN" dirty="0" err="1"/>
              <a:t>single_instance</a:t>
            </a:r>
            <a:r>
              <a:rPr lang="en-IN" dirty="0"/>
              <a:t> = null;</a:t>
            </a:r>
          </a:p>
          <a:p>
            <a:r>
              <a:rPr lang="en-IN" dirty="0"/>
              <a:t>	public String s;</a:t>
            </a:r>
          </a:p>
          <a:p>
            <a:r>
              <a:rPr lang="en-IN" dirty="0"/>
              <a:t>	private Singleton()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s = "Hello I am a string part of Singleton class";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public static Singleton </a:t>
            </a:r>
            <a:r>
              <a:rPr lang="en-IN" dirty="0" err="1"/>
              <a:t>createInstance</a:t>
            </a:r>
            <a:r>
              <a:rPr lang="en-IN" dirty="0"/>
              <a:t>()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if (</a:t>
            </a:r>
            <a:r>
              <a:rPr lang="en-IN" dirty="0" err="1"/>
              <a:t>single_instance</a:t>
            </a:r>
            <a:r>
              <a:rPr lang="en-IN" dirty="0"/>
              <a:t> == null)</a:t>
            </a:r>
          </a:p>
          <a:p>
            <a:r>
              <a:rPr lang="en-IN" dirty="0"/>
              <a:t>			</a:t>
            </a:r>
            <a:r>
              <a:rPr lang="en-IN" dirty="0" err="1"/>
              <a:t>single_instance</a:t>
            </a:r>
            <a:r>
              <a:rPr lang="en-IN" dirty="0"/>
              <a:t> = new Singleton();</a:t>
            </a:r>
          </a:p>
          <a:p>
            <a:endParaRPr lang="en-IN" dirty="0"/>
          </a:p>
          <a:p>
            <a:r>
              <a:rPr lang="en-IN" dirty="0"/>
              <a:t>		return </a:t>
            </a:r>
            <a:r>
              <a:rPr lang="en-IN" dirty="0" err="1"/>
              <a:t>single_instance</a:t>
            </a:r>
            <a:r>
              <a:rPr lang="en-IN" dirty="0"/>
              <a:t>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B8432-5EC3-404B-AE6C-934A9E75346F}"/>
              </a:ext>
            </a:extLst>
          </p:cNvPr>
          <p:cNvSpPr txBox="1"/>
          <p:nvPr/>
        </p:nvSpPr>
        <p:spPr>
          <a:xfrm>
            <a:off x="5876925" y="696595"/>
            <a:ext cx="56140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SingletonExample</a:t>
            </a:r>
            <a:r>
              <a:rPr lang="en-IN" dirty="0"/>
              <a:t> {</a:t>
            </a:r>
          </a:p>
          <a:p>
            <a:r>
              <a:rPr lang="en-IN" dirty="0"/>
              <a:t>	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Singleton x = </a:t>
            </a:r>
            <a:r>
              <a:rPr lang="en-IN" dirty="0" err="1"/>
              <a:t>Singleton.createInstance</a:t>
            </a:r>
            <a:r>
              <a:rPr lang="en-IN" dirty="0"/>
              <a:t>();</a:t>
            </a:r>
          </a:p>
          <a:p>
            <a:r>
              <a:rPr lang="en-IN" dirty="0"/>
              <a:t>		Singleton y = </a:t>
            </a:r>
            <a:r>
              <a:rPr lang="en-IN" dirty="0" err="1"/>
              <a:t>Singleton.createInstance</a:t>
            </a:r>
            <a:r>
              <a:rPr lang="en-IN" dirty="0"/>
              <a:t>();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Hashcode</a:t>
            </a:r>
            <a:r>
              <a:rPr lang="en-IN" dirty="0"/>
              <a:t> of x is "+ </a:t>
            </a:r>
            <a:r>
              <a:rPr lang="en-IN" dirty="0" err="1"/>
              <a:t>x.hashCode</a:t>
            </a:r>
            <a:r>
              <a:rPr lang="en-IN" dirty="0"/>
              <a:t>());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Hashcode</a:t>
            </a:r>
            <a:r>
              <a:rPr lang="en-IN" dirty="0"/>
              <a:t> of y is "+ </a:t>
            </a:r>
            <a:r>
              <a:rPr lang="en-IN" dirty="0" err="1"/>
              <a:t>y.hashCode</a:t>
            </a:r>
            <a:r>
              <a:rPr lang="en-IN" dirty="0"/>
              <a:t>());</a:t>
            </a:r>
          </a:p>
          <a:p>
            <a:r>
              <a:rPr lang="en-IN" dirty="0"/>
              <a:t>		if (x == y) {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("Same");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else {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("Different");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402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EBA4-0418-4636-9FC0-CF6053EB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Prototype Design Pattern</a:t>
            </a:r>
            <a:endParaRPr lang="en-I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B53498-C3EC-8866-999E-39986E36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99167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31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1E0B97B-D377-4893-8F50-88FD3C08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356" y="1310640"/>
            <a:ext cx="10337292" cy="44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37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A4608-66C8-46E5-9C27-70CB9B0835E1}"/>
              </a:ext>
            </a:extLst>
          </p:cNvPr>
          <p:cNvSpPr txBox="1"/>
          <p:nvPr/>
        </p:nvSpPr>
        <p:spPr>
          <a:xfrm>
            <a:off x="390525" y="474345"/>
            <a:ext cx="92773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class Vegetable  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	private double </a:t>
            </a:r>
            <a:r>
              <a:rPr lang="en-IN" dirty="0" err="1"/>
              <a:t>vprice</a:t>
            </a:r>
            <a:r>
              <a:rPr lang="en-IN" dirty="0"/>
              <a:t>;  </a:t>
            </a:r>
          </a:p>
          <a:p>
            <a:r>
              <a:rPr lang="en-IN" dirty="0"/>
              <a:t>	private String </a:t>
            </a:r>
            <a:r>
              <a:rPr lang="en-IN" dirty="0" err="1"/>
              <a:t>vname</a:t>
            </a:r>
            <a:r>
              <a:rPr lang="en-IN" dirty="0"/>
              <a:t>;  </a:t>
            </a:r>
          </a:p>
          <a:p>
            <a:r>
              <a:rPr lang="en-IN" dirty="0"/>
              <a:t>	Fruit(double </a:t>
            </a:r>
            <a:r>
              <a:rPr lang="en-IN" dirty="0" err="1"/>
              <a:t>vPrice</a:t>
            </a:r>
            <a:r>
              <a:rPr lang="en-IN" dirty="0"/>
              <a:t>, String </a:t>
            </a:r>
            <a:r>
              <a:rPr lang="en-IN" dirty="0" err="1"/>
              <a:t>vName</a:t>
            </a:r>
            <a:r>
              <a:rPr lang="en-IN" dirty="0"/>
              <a:t>)  </a:t>
            </a:r>
          </a:p>
          <a:p>
            <a:r>
              <a:rPr lang="en-IN" dirty="0"/>
              <a:t>	{   </a:t>
            </a:r>
          </a:p>
          <a:p>
            <a:r>
              <a:rPr lang="en-IN" dirty="0"/>
              <a:t>		</a:t>
            </a:r>
            <a:r>
              <a:rPr lang="en-IN" dirty="0" err="1"/>
              <a:t>vprice</a:t>
            </a:r>
            <a:r>
              <a:rPr lang="en-IN" dirty="0"/>
              <a:t> = </a:t>
            </a:r>
            <a:r>
              <a:rPr lang="en-IN" dirty="0" err="1"/>
              <a:t>vPrice</a:t>
            </a:r>
            <a:r>
              <a:rPr lang="en-IN" dirty="0"/>
              <a:t>;  </a:t>
            </a:r>
          </a:p>
          <a:p>
            <a:r>
              <a:rPr lang="en-IN" dirty="0"/>
              <a:t>		</a:t>
            </a:r>
            <a:r>
              <a:rPr lang="en-IN" dirty="0" err="1"/>
              <a:t>vname</a:t>
            </a:r>
            <a:r>
              <a:rPr lang="en-IN" dirty="0"/>
              <a:t> = </a:t>
            </a:r>
            <a:r>
              <a:rPr lang="en-IN" dirty="0" err="1"/>
              <a:t>vName</a:t>
            </a:r>
            <a:r>
              <a:rPr lang="en-IN" dirty="0"/>
              <a:t>;  </a:t>
            </a:r>
          </a:p>
          <a:p>
            <a:r>
              <a:rPr lang="en-IN" dirty="0"/>
              <a:t>	}     </a:t>
            </a:r>
          </a:p>
          <a:p>
            <a:r>
              <a:rPr lang="en-IN" dirty="0"/>
              <a:t>//creating a copy constructor  </a:t>
            </a:r>
          </a:p>
          <a:p>
            <a:r>
              <a:rPr lang="en-IN" dirty="0"/>
              <a:t>	Vegetable(Vegetable vegetable)  </a:t>
            </a:r>
          </a:p>
          <a:p>
            <a:r>
              <a:rPr lang="en-IN" dirty="0"/>
              <a:t>	{  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("\</a:t>
            </a:r>
            <a:r>
              <a:rPr lang="en-IN" dirty="0" err="1"/>
              <a:t>nAfter</a:t>
            </a:r>
            <a:r>
              <a:rPr lang="en-IN" dirty="0"/>
              <a:t> invoking the Copy Constructor:\n");  </a:t>
            </a:r>
          </a:p>
          <a:p>
            <a:r>
              <a:rPr lang="en-IN" dirty="0"/>
              <a:t>		</a:t>
            </a:r>
            <a:r>
              <a:rPr lang="en-IN" dirty="0" err="1"/>
              <a:t>vprice</a:t>
            </a:r>
            <a:r>
              <a:rPr lang="en-IN" dirty="0"/>
              <a:t> = </a:t>
            </a:r>
            <a:r>
              <a:rPr lang="en-IN" dirty="0" err="1"/>
              <a:t>vegetable.fprice</a:t>
            </a:r>
            <a:r>
              <a:rPr lang="en-IN" dirty="0"/>
              <a:t>;  </a:t>
            </a:r>
          </a:p>
          <a:p>
            <a:r>
              <a:rPr lang="en-IN" dirty="0"/>
              <a:t>		</a:t>
            </a:r>
            <a:r>
              <a:rPr lang="en-IN" dirty="0" err="1"/>
              <a:t>vname</a:t>
            </a:r>
            <a:r>
              <a:rPr lang="en-IN" dirty="0"/>
              <a:t> = </a:t>
            </a:r>
            <a:r>
              <a:rPr lang="en-IN" dirty="0" err="1"/>
              <a:t>vegetable.fname</a:t>
            </a:r>
            <a:r>
              <a:rPr lang="en-IN" dirty="0"/>
              <a:t>;  </a:t>
            </a:r>
          </a:p>
          <a:p>
            <a:r>
              <a:rPr lang="en-IN" dirty="0"/>
              <a:t>	}  </a:t>
            </a:r>
          </a:p>
          <a:p>
            <a:r>
              <a:rPr lang="en-IN" dirty="0"/>
              <a:t>//creating a method that returns the price of the fruit  </a:t>
            </a:r>
          </a:p>
          <a:p>
            <a:r>
              <a:rPr lang="en-IN" dirty="0"/>
              <a:t>	double </a:t>
            </a:r>
            <a:r>
              <a:rPr lang="en-IN" dirty="0" err="1"/>
              <a:t>showPrice</a:t>
            </a:r>
            <a:r>
              <a:rPr lang="en-IN" dirty="0"/>
              <a:t>()  </a:t>
            </a:r>
          </a:p>
          <a:p>
            <a:r>
              <a:rPr lang="en-IN" dirty="0"/>
              <a:t>	{  </a:t>
            </a:r>
          </a:p>
          <a:p>
            <a:r>
              <a:rPr lang="en-IN" dirty="0"/>
              <a:t>		return </a:t>
            </a:r>
            <a:r>
              <a:rPr lang="en-IN" dirty="0" err="1"/>
              <a:t>vprice</a:t>
            </a:r>
            <a:r>
              <a:rPr lang="en-IN" dirty="0"/>
              <a:t>;  </a:t>
            </a:r>
          </a:p>
          <a:p>
            <a:r>
              <a:rPr lang="en-IN" dirty="0"/>
              <a:t>	}  </a:t>
            </a:r>
          </a:p>
        </p:txBody>
      </p:sp>
    </p:spTree>
    <p:extLst>
      <p:ext uri="{BB962C8B-B14F-4D97-AF65-F5344CB8AC3E}">
        <p14:creationId xmlns:p14="http://schemas.microsoft.com/office/powerpoint/2010/main" val="258902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1CB6AB-9F09-4B9E-B31F-D3D3256E10B1}"/>
              </a:ext>
            </a:extLst>
          </p:cNvPr>
          <p:cNvSpPr txBox="1"/>
          <p:nvPr/>
        </p:nvSpPr>
        <p:spPr>
          <a:xfrm>
            <a:off x="485775" y="117693"/>
            <a:ext cx="107251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//creating a method that returns the name of the fruit  </a:t>
            </a:r>
          </a:p>
          <a:p>
            <a:r>
              <a:rPr lang="en-IN" dirty="0"/>
              <a:t>	String </a:t>
            </a:r>
            <a:r>
              <a:rPr lang="en-IN" dirty="0" err="1"/>
              <a:t>showName</a:t>
            </a:r>
            <a:r>
              <a:rPr lang="en-IN" dirty="0"/>
              <a:t>()  </a:t>
            </a:r>
          </a:p>
          <a:p>
            <a:r>
              <a:rPr lang="en-IN" dirty="0"/>
              <a:t>	{  </a:t>
            </a:r>
          </a:p>
          <a:p>
            <a:r>
              <a:rPr lang="en-IN" dirty="0"/>
              <a:t>		return </a:t>
            </a:r>
            <a:r>
              <a:rPr lang="en-IN" dirty="0" err="1"/>
              <a:t>vname</a:t>
            </a:r>
            <a:r>
              <a:rPr lang="en-IN" dirty="0"/>
              <a:t>;  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public static void main(String </a:t>
            </a:r>
            <a:r>
              <a:rPr lang="en-IN" dirty="0" err="1"/>
              <a:t>args</a:t>
            </a:r>
            <a:r>
              <a:rPr lang="en-IN" dirty="0"/>
              <a:t>[])  </a:t>
            </a:r>
          </a:p>
          <a:p>
            <a:r>
              <a:rPr lang="en-IN" dirty="0"/>
              <a:t>	{  </a:t>
            </a:r>
          </a:p>
          <a:p>
            <a:r>
              <a:rPr lang="en-IN" dirty="0"/>
              <a:t>		Vegetable v1 = new Vegetable(399, "Carrot");  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("Name of the first vegetable: "+ v1.showName());  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("Price of the first vegetable: "+ v1.showPrice());  </a:t>
            </a:r>
          </a:p>
          <a:p>
            <a:r>
              <a:rPr lang="en-IN" dirty="0"/>
              <a:t>		//passing the parameters to the copy constructor  </a:t>
            </a:r>
          </a:p>
          <a:p>
            <a:r>
              <a:rPr lang="en-IN" dirty="0"/>
              <a:t>		Vegetable v2 = new Vegetable(v1);  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("Name of the second vegetable: "+ v2.showName());  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("Price of the second vegetable: "+ v2.showPrice());  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Hashcode</a:t>
            </a:r>
            <a:r>
              <a:rPr lang="en-IN" dirty="0"/>
              <a:t> of x is "+ v1.hashCode());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Hashcode</a:t>
            </a:r>
            <a:r>
              <a:rPr lang="en-IN" dirty="0"/>
              <a:t> of y is "+ v2.hashCode());</a:t>
            </a:r>
          </a:p>
          <a:p>
            <a:r>
              <a:rPr lang="en-IN" dirty="0"/>
              <a:t>		if (v1 == v2) {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("Same");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else {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("Different");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12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13F9A-0990-45BC-8BFF-F54436A7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3" y="639425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7446F8-9850-22EF-F258-CC8937A81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959582"/>
              </p:ext>
            </p:extLst>
          </p:nvPr>
        </p:nvGraphicFramePr>
        <p:xfrm>
          <a:off x="633414" y="639763"/>
          <a:ext cx="7081836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763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B6E93-AE9B-48E2-89DB-21BDB066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1" y="634946"/>
            <a:ext cx="6204856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Builder Design Pattern</a:t>
            </a:r>
            <a:endParaRPr lang="en-I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Graphic 6" descr="Crane">
            <a:extLst>
              <a:ext uri="{FF2B5EF4-FFF2-40B4-BE49-F238E27FC236}">
                <a16:creationId xmlns:a16="http://schemas.microsoft.com/office/drawing/2014/main" id="{284CC55A-DE05-ACB1-00AA-B5250A38C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3" y="1360324"/>
            <a:ext cx="4077962" cy="367018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FD8E-0C6D-42FF-B735-95A66FF7C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240" y="2720648"/>
            <a:ext cx="6062616" cy="31484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Builder Pattern says that "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complex object from simple objects using step-by-step 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is mostly used when object can't be created in single step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9397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ACE6AB2-3774-45D9-99CE-AF3D93F97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6698" y="909136"/>
            <a:ext cx="9738604" cy="50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332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extBox 2">
            <a:extLst>
              <a:ext uri="{FF2B5EF4-FFF2-40B4-BE49-F238E27FC236}">
                <a16:creationId xmlns:a16="http://schemas.microsoft.com/office/drawing/2014/main" id="{1290A55D-0D60-5AEE-5A98-D5E4A2596E3A}"/>
              </a:ext>
            </a:extLst>
          </p:cNvPr>
          <p:cNvGraphicFramePr/>
          <p:nvPr/>
        </p:nvGraphicFramePr>
        <p:xfrm>
          <a:off x="857250" y="876301"/>
          <a:ext cx="10039350" cy="415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535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2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5CC8-44E8-4247-9573-13314F75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Factory Pattern</a:t>
            </a:r>
            <a:endParaRPr lang="en-IN" sz="3600" dirty="0">
              <a:solidFill>
                <a:srgbClr val="33333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7829-7B40-4F52-A247-7C771C5D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Factory Pattern says that just define </a:t>
            </a:r>
            <a:r>
              <a:rPr lang="en-US" sz="2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or abstract class for creating an object 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let the </a:t>
            </a:r>
            <a:r>
              <a:rPr lang="en-US" sz="2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 decide which class to instantiate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subclasses are responsible to create the instance of the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u="sng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class doesn't know what sub-classes will be required to create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class wants that its sub-classes specify the objects to be created.</a:t>
            </a:r>
          </a:p>
        </p:txBody>
      </p:sp>
    </p:spTree>
    <p:extLst>
      <p:ext uri="{BB962C8B-B14F-4D97-AF65-F5344CB8AC3E}">
        <p14:creationId xmlns:p14="http://schemas.microsoft.com/office/powerpoint/2010/main" val="95981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actory pattern">
            <a:extLst>
              <a:ext uri="{FF2B5EF4-FFF2-40B4-BE49-F238E27FC236}">
                <a16:creationId xmlns:a16="http://schemas.microsoft.com/office/drawing/2014/main" id="{C472593D-40A0-4163-93E4-8B99BD3C59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4858" y="1233056"/>
            <a:ext cx="8330128" cy="50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D5C87-570D-462A-95E3-4124916F3BC8}"/>
              </a:ext>
            </a:extLst>
          </p:cNvPr>
          <p:cNvSpPr txBox="1"/>
          <p:nvPr/>
        </p:nvSpPr>
        <p:spPr>
          <a:xfrm>
            <a:off x="894080" y="944880"/>
            <a:ext cx="392176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 :</a:t>
            </a:r>
            <a:endParaRPr lang="en-IN" sz="22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2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72961-6E31-4E41-A2C1-8A40287380AE}"/>
              </a:ext>
            </a:extLst>
          </p:cNvPr>
          <p:cNvSpPr txBox="1"/>
          <p:nvPr/>
        </p:nvSpPr>
        <p:spPr>
          <a:xfrm>
            <a:off x="361950" y="381000"/>
            <a:ext cx="3962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abstract class Plan{  </a:t>
            </a:r>
          </a:p>
          <a:p>
            <a:r>
              <a:rPr lang="en-IN" dirty="0"/>
              <a:t>	protected double rate;  </a:t>
            </a:r>
          </a:p>
          <a:p>
            <a:r>
              <a:rPr lang="en-IN" dirty="0"/>
              <a:t>	abstract void </a:t>
            </a:r>
            <a:r>
              <a:rPr lang="en-IN" dirty="0" err="1"/>
              <a:t>getRate</a:t>
            </a:r>
            <a:r>
              <a:rPr lang="en-IN" dirty="0"/>
              <a:t>();  </a:t>
            </a:r>
          </a:p>
          <a:p>
            <a:r>
              <a:rPr lang="en-IN" dirty="0"/>
              <a:t>	public void </a:t>
            </a:r>
            <a:r>
              <a:rPr lang="en-IN" dirty="0" err="1"/>
              <a:t>calculateBill</a:t>
            </a:r>
            <a:r>
              <a:rPr lang="en-IN" dirty="0"/>
              <a:t>(int units){  </a:t>
            </a:r>
          </a:p>
          <a:p>
            <a:r>
              <a:rPr lang="en-IN" dirty="0"/>
              <a:t>	  </a:t>
            </a:r>
            <a:r>
              <a:rPr lang="en-IN" dirty="0" err="1"/>
              <a:t>System.out.println</a:t>
            </a:r>
            <a:r>
              <a:rPr lang="en-IN" dirty="0"/>
              <a:t>(units*rate);  </a:t>
            </a:r>
          </a:p>
          <a:p>
            <a:r>
              <a:rPr lang="en-IN" dirty="0"/>
              <a:t>	} 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class  </a:t>
            </a:r>
            <a:r>
              <a:rPr lang="en-IN" dirty="0" err="1"/>
              <a:t>DomesticPlan</a:t>
            </a:r>
            <a:r>
              <a:rPr lang="en-IN" dirty="0"/>
              <a:t> extends Plan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	 public void </a:t>
            </a:r>
            <a:r>
              <a:rPr lang="en-IN" dirty="0" err="1"/>
              <a:t>getRate</a:t>
            </a:r>
            <a:r>
              <a:rPr lang="en-IN" dirty="0"/>
              <a:t>(){  </a:t>
            </a:r>
          </a:p>
          <a:p>
            <a:r>
              <a:rPr lang="en-IN" dirty="0"/>
              <a:t>		 rate=3.50;              </a:t>
            </a:r>
          </a:p>
          <a:p>
            <a:r>
              <a:rPr lang="en-IN" dirty="0"/>
              <a:t>	} 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class  </a:t>
            </a:r>
            <a:r>
              <a:rPr lang="en-IN" dirty="0" err="1"/>
              <a:t>CommercialPlan</a:t>
            </a:r>
            <a:r>
              <a:rPr lang="en-IN" dirty="0"/>
              <a:t> extends Plan{  </a:t>
            </a:r>
          </a:p>
          <a:p>
            <a:r>
              <a:rPr lang="en-IN" dirty="0"/>
              <a:t>    public void </a:t>
            </a:r>
            <a:r>
              <a:rPr lang="en-IN" dirty="0" err="1"/>
              <a:t>getRate</a:t>
            </a:r>
            <a:r>
              <a:rPr lang="en-IN" dirty="0"/>
              <a:t>(){   </a:t>
            </a:r>
          </a:p>
          <a:p>
            <a:r>
              <a:rPr lang="en-IN" dirty="0"/>
              <a:t>        rate=7.50;  </a:t>
            </a:r>
          </a:p>
          <a:p>
            <a:r>
              <a:rPr lang="en-IN" dirty="0"/>
              <a:t>   } 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class  </a:t>
            </a:r>
            <a:r>
              <a:rPr lang="en-IN" dirty="0" err="1"/>
              <a:t>InstitutionalPlan</a:t>
            </a:r>
            <a:r>
              <a:rPr lang="en-IN" dirty="0"/>
              <a:t> extends Plan{  </a:t>
            </a:r>
          </a:p>
          <a:p>
            <a:r>
              <a:rPr lang="en-IN" dirty="0"/>
              <a:t>    public void </a:t>
            </a:r>
            <a:r>
              <a:rPr lang="en-IN" dirty="0" err="1"/>
              <a:t>getRate</a:t>
            </a:r>
            <a:r>
              <a:rPr lang="en-IN" dirty="0"/>
              <a:t>(){   </a:t>
            </a:r>
          </a:p>
          <a:p>
            <a:r>
              <a:rPr lang="en-IN" dirty="0"/>
              <a:t>        rate=5.50;  </a:t>
            </a:r>
          </a:p>
          <a:p>
            <a:r>
              <a:rPr lang="en-IN" dirty="0"/>
              <a:t>   } 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3046B-0336-4FC7-9C8B-DF155A89FBF6}"/>
              </a:ext>
            </a:extLst>
          </p:cNvPr>
          <p:cNvSpPr txBox="1"/>
          <p:nvPr/>
        </p:nvSpPr>
        <p:spPr>
          <a:xfrm>
            <a:off x="5391150" y="533400"/>
            <a:ext cx="5638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GetPlanFactory</a:t>
            </a:r>
            <a:r>
              <a:rPr lang="en-IN" dirty="0"/>
              <a:t>{    </a:t>
            </a:r>
          </a:p>
          <a:p>
            <a:r>
              <a:rPr lang="en-IN" dirty="0"/>
              <a:t>       public Plan </a:t>
            </a:r>
            <a:r>
              <a:rPr lang="en-IN" dirty="0" err="1"/>
              <a:t>getPlan</a:t>
            </a:r>
            <a:r>
              <a:rPr lang="en-IN" dirty="0"/>
              <a:t>(String </a:t>
            </a:r>
            <a:r>
              <a:rPr lang="en-IN" dirty="0" err="1"/>
              <a:t>planType</a:t>
            </a:r>
            <a:r>
              <a:rPr lang="en-IN" dirty="0"/>
              <a:t>){  </a:t>
            </a:r>
          </a:p>
          <a:p>
            <a:r>
              <a:rPr lang="en-IN" dirty="0"/>
              <a:t>            if(</a:t>
            </a:r>
            <a:r>
              <a:rPr lang="en-IN" dirty="0" err="1"/>
              <a:t>planType</a:t>
            </a:r>
            <a:r>
              <a:rPr lang="en-IN" dirty="0"/>
              <a:t> == null){  </a:t>
            </a:r>
          </a:p>
          <a:p>
            <a:r>
              <a:rPr lang="en-IN" dirty="0"/>
              <a:t>             return null;  </a:t>
            </a:r>
          </a:p>
          <a:p>
            <a:r>
              <a:rPr lang="en-IN" dirty="0"/>
              <a:t>            }  </a:t>
            </a:r>
          </a:p>
          <a:p>
            <a:r>
              <a:rPr lang="en-IN" dirty="0"/>
              <a:t>          if(</a:t>
            </a:r>
            <a:r>
              <a:rPr lang="en-IN" dirty="0" err="1"/>
              <a:t>planType.equalsIgnoreCase</a:t>
            </a:r>
            <a:r>
              <a:rPr lang="en-IN" dirty="0"/>
              <a:t>("DOMESTICPLAN")) {  </a:t>
            </a:r>
          </a:p>
          <a:p>
            <a:r>
              <a:rPr lang="en-IN" dirty="0"/>
              <a:t>                 return new </a:t>
            </a:r>
            <a:r>
              <a:rPr lang="en-IN" dirty="0" err="1"/>
              <a:t>DomesticPlan</a:t>
            </a:r>
            <a:r>
              <a:rPr lang="en-IN" dirty="0"/>
              <a:t>();  </a:t>
            </a:r>
          </a:p>
          <a:p>
            <a:r>
              <a:rPr lang="en-IN" dirty="0"/>
              <a:t>               }   </a:t>
            </a:r>
          </a:p>
          <a:p>
            <a:r>
              <a:rPr lang="en-IN" dirty="0"/>
              <a:t>           else if(</a:t>
            </a:r>
            <a:r>
              <a:rPr lang="en-IN" dirty="0" err="1"/>
              <a:t>planType.equalsIgnoreCase</a:t>
            </a:r>
            <a:r>
              <a:rPr lang="en-IN" dirty="0"/>
              <a:t>("COMMERCIALPLAN")){  </a:t>
            </a:r>
          </a:p>
          <a:p>
            <a:r>
              <a:rPr lang="en-IN" dirty="0"/>
              <a:t>                return new </a:t>
            </a:r>
            <a:r>
              <a:rPr lang="en-IN" dirty="0" err="1"/>
              <a:t>CommercialPlan</a:t>
            </a:r>
            <a:r>
              <a:rPr lang="en-IN" dirty="0"/>
              <a:t>();  </a:t>
            </a:r>
          </a:p>
          <a:p>
            <a:r>
              <a:rPr lang="en-IN" dirty="0"/>
              <a:t>            }   </a:t>
            </a:r>
          </a:p>
          <a:p>
            <a:r>
              <a:rPr lang="en-IN" dirty="0"/>
              <a:t>          else if(</a:t>
            </a:r>
            <a:r>
              <a:rPr lang="en-IN" dirty="0" err="1"/>
              <a:t>planType.equalsIgnoreCase</a:t>
            </a:r>
            <a:r>
              <a:rPr lang="en-IN" dirty="0"/>
              <a:t>("INSTITUTIONALPLAN")) {  </a:t>
            </a:r>
          </a:p>
          <a:p>
            <a:r>
              <a:rPr lang="en-IN" dirty="0"/>
              <a:t>                return new </a:t>
            </a:r>
            <a:r>
              <a:rPr lang="en-IN" dirty="0" err="1"/>
              <a:t>InstitutionalPlan</a:t>
            </a:r>
            <a:r>
              <a:rPr lang="en-IN" dirty="0"/>
              <a:t>();  </a:t>
            </a:r>
          </a:p>
          <a:p>
            <a:r>
              <a:rPr lang="en-IN" dirty="0"/>
              <a:t>          }  </a:t>
            </a:r>
          </a:p>
          <a:p>
            <a:r>
              <a:rPr lang="en-IN" dirty="0"/>
              <a:t>      return null;  </a:t>
            </a:r>
          </a:p>
          <a:p>
            <a:r>
              <a:rPr lang="en-IN" dirty="0"/>
              <a:t>   } 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780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22E03A-963B-4E3E-BEDE-01D54041C733}"/>
              </a:ext>
            </a:extLst>
          </p:cNvPr>
          <p:cNvSpPr txBox="1"/>
          <p:nvPr/>
        </p:nvSpPr>
        <p:spPr>
          <a:xfrm>
            <a:off x="962025" y="514350"/>
            <a:ext cx="92487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FactoryPattern</a:t>
            </a:r>
            <a:endParaRPr lang="en-IN" dirty="0"/>
          </a:p>
          <a:p>
            <a:r>
              <a:rPr lang="en-IN" dirty="0"/>
              <a:t>{  </a:t>
            </a:r>
          </a:p>
          <a:p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[])throws </a:t>
            </a:r>
            <a:r>
              <a:rPr lang="en-IN" dirty="0" err="1"/>
              <a:t>IOException</a:t>
            </a:r>
            <a:endParaRPr lang="en-IN" dirty="0"/>
          </a:p>
          <a:p>
            <a:r>
              <a:rPr lang="en-IN" dirty="0"/>
              <a:t>	{  </a:t>
            </a:r>
          </a:p>
          <a:p>
            <a:r>
              <a:rPr lang="en-IN" dirty="0"/>
              <a:t>      </a:t>
            </a:r>
            <a:r>
              <a:rPr lang="en-IN" dirty="0" err="1"/>
              <a:t>GetPlanFactory</a:t>
            </a:r>
            <a:r>
              <a:rPr lang="en-IN" dirty="0"/>
              <a:t> </a:t>
            </a:r>
            <a:r>
              <a:rPr lang="en-IN" dirty="0" err="1"/>
              <a:t>planFactory</a:t>
            </a:r>
            <a:r>
              <a:rPr lang="en-IN" dirty="0"/>
              <a:t> = new </a:t>
            </a:r>
            <a:r>
              <a:rPr lang="en-IN" dirty="0" err="1"/>
              <a:t>GetPlanFactory</a:t>
            </a:r>
            <a:r>
              <a:rPr lang="en-IN" dirty="0"/>
              <a:t>();  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</a:t>
            </a:r>
            <a:r>
              <a:rPr lang="en-IN" dirty="0"/>
              <a:t>("Enter the name of plan for which the bill will be generated: ");  </a:t>
            </a:r>
          </a:p>
          <a:p>
            <a:r>
              <a:rPr lang="en-IN" dirty="0"/>
              <a:t>      </a:t>
            </a:r>
            <a:r>
              <a:rPr lang="en-IN" dirty="0" err="1"/>
              <a:t>BufferedReader</a:t>
            </a:r>
            <a:r>
              <a:rPr lang="en-IN" dirty="0"/>
              <a:t> </a:t>
            </a:r>
            <a:r>
              <a:rPr lang="en-IN" dirty="0" err="1"/>
              <a:t>br</a:t>
            </a:r>
            <a:r>
              <a:rPr lang="en-IN" dirty="0"/>
              <a:t>=new </a:t>
            </a:r>
            <a:r>
              <a:rPr lang="en-IN" dirty="0" err="1"/>
              <a:t>BufferedReader</a:t>
            </a:r>
            <a:r>
              <a:rPr lang="en-IN" dirty="0"/>
              <a:t>(new </a:t>
            </a:r>
            <a:r>
              <a:rPr lang="en-IN" dirty="0" err="1"/>
              <a:t>InputStreamReader</a:t>
            </a:r>
            <a:r>
              <a:rPr lang="en-IN" dirty="0"/>
              <a:t>(System.in));  </a:t>
            </a:r>
          </a:p>
          <a:p>
            <a:r>
              <a:rPr lang="en-IN" dirty="0"/>
              <a:t>      String </a:t>
            </a:r>
            <a:r>
              <a:rPr lang="en-IN" dirty="0" err="1"/>
              <a:t>planName</a:t>
            </a:r>
            <a:r>
              <a:rPr lang="en-IN" dirty="0"/>
              <a:t>=</a:t>
            </a:r>
            <a:r>
              <a:rPr lang="en-IN" dirty="0" err="1"/>
              <a:t>br.readLine</a:t>
            </a:r>
            <a:r>
              <a:rPr lang="en-IN" dirty="0"/>
              <a:t>();  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</a:t>
            </a:r>
            <a:r>
              <a:rPr lang="en-IN" dirty="0"/>
              <a:t>("Enter the number of units for bill will be calculated: ");  </a:t>
            </a:r>
          </a:p>
          <a:p>
            <a:r>
              <a:rPr lang="en-IN" dirty="0"/>
              <a:t>      int units=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br.readLine</a:t>
            </a:r>
            <a:r>
              <a:rPr lang="en-IN" dirty="0"/>
              <a:t>());  </a:t>
            </a:r>
          </a:p>
          <a:p>
            <a:r>
              <a:rPr lang="en-IN" dirty="0"/>
              <a:t>      Plan p = </a:t>
            </a:r>
            <a:r>
              <a:rPr lang="en-IN" dirty="0" err="1"/>
              <a:t>planFactory.getPlan</a:t>
            </a:r>
            <a:r>
              <a:rPr lang="en-IN" dirty="0"/>
              <a:t>(</a:t>
            </a:r>
            <a:r>
              <a:rPr lang="en-IN" dirty="0" err="1"/>
              <a:t>planName</a:t>
            </a:r>
            <a:r>
              <a:rPr lang="en-IN" dirty="0"/>
              <a:t>);    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</a:t>
            </a:r>
            <a:r>
              <a:rPr lang="en-IN" dirty="0"/>
              <a:t>("Bill amount for "+</a:t>
            </a:r>
            <a:r>
              <a:rPr lang="en-IN" dirty="0" err="1"/>
              <a:t>planName</a:t>
            </a:r>
            <a:r>
              <a:rPr lang="en-IN" dirty="0"/>
              <a:t>+" of  "+units+" units is: ");  </a:t>
            </a:r>
          </a:p>
          <a:p>
            <a:r>
              <a:rPr lang="en-IN" dirty="0"/>
              <a:t>      </a:t>
            </a:r>
            <a:r>
              <a:rPr lang="en-IN" dirty="0" err="1"/>
              <a:t>p.getRate</a:t>
            </a:r>
            <a:r>
              <a:rPr lang="en-IN" dirty="0"/>
              <a:t>();  </a:t>
            </a:r>
          </a:p>
          <a:p>
            <a:r>
              <a:rPr lang="en-IN" dirty="0"/>
              <a:t>      </a:t>
            </a:r>
            <a:r>
              <a:rPr lang="en-IN" dirty="0" err="1"/>
              <a:t>p.calculateBill</a:t>
            </a:r>
            <a:r>
              <a:rPr lang="en-IN" dirty="0"/>
              <a:t>(units);  </a:t>
            </a:r>
          </a:p>
          <a:p>
            <a:r>
              <a:rPr lang="en-IN" dirty="0"/>
              <a:t>    } 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352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E00694-E403-4987-8634-15F6D8E4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21F2C-20CD-4D30-9B0A-DF957C49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 Factory Pattern</a:t>
            </a:r>
            <a:endParaRPr lang="en-I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13675B-B546-0281-6CBF-076E53134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826555"/>
              </p:ext>
            </p:extLst>
          </p:nvPr>
        </p:nvGraphicFramePr>
        <p:xfrm>
          <a:off x="607693" y="1284480"/>
          <a:ext cx="10789921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46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bstract Factory Pattern UML Diagram">
            <a:extLst>
              <a:ext uri="{FF2B5EF4-FFF2-40B4-BE49-F238E27FC236}">
                <a16:creationId xmlns:a16="http://schemas.microsoft.com/office/drawing/2014/main" id="{C3D58AAD-2CC8-4CB7-9E35-3B39D147E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320" y="640080"/>
            <a:ext cx="10139680" cy="55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09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62E32-489F-45D0-B389-0E834240E4F0}"/>
              </a:ext>
            </a:extLst>
          </p:cNvPr>
          <p:cNvSpPr txBox="1"/>
          <p:nvPr/>
        </p:nvSpPr>
        <p:spPr>
          <a:xfrm>
            <a:off x="396240" y="436880"/>
            <a:ext cx="85001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interface Shape {</a:t>
            </a:r>
          </a:p>
          <a:p>
            <a:r>
              <a:rPr lang="en-IN" dirty="0"/>
              <a:t>   void draw();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</a:t>
            </a:r>
            <a:r>
              <a:rPr lang="en-IN" dirty="0" err="1"/>
              <a:t>RoundedRectangle</a:t>
            </a:r>
            <a:r>
              <a:rPr lang="en-IN" dirty="0"/>
              <a:t> implements Shape {</a:t>
            </a:r>
          </a:p>
          <a:p>
            <a:r>
              <a:rPr lang="en-IN" dirty="0"/>
              <a:t>   public void draw() </a:t>
            </a:r>
          </a:p>
          <a:p>
            <a:r>
              <a:rPr lang="en-IN" dirty="0"/>
              <a:t>   {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("Inside </a:t>
            </a:r>
            <a:r>
              <a:rPr lang="en-IN" dirty="0" err="1"/>
              <a:t>RoundedRectangle</a:t>
            </a:r>
            <a:r>
              <a:rPr lang="en-IN" dirty="0"/>
              <a:t>::draw() method.");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</a:t>
            </a:r>
            <a:r>
              <a:rPr lang="en-IN" dirty="0" err="1"/>
              <a:t>RoundedSquare</a:t>
            </a:r>
            <a:r>
              <a:rPr lang="en-IN" dirty="0"/>
              <a:t> implements Shape {</a:t>
            </a:r>
          </a:p>
          <a:p>
            <a:r>
              <a:rPr lang="en-IN" dirty="0"/>
              <a:t>   public void draw() {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("Inside </a:t>
            </a:r>
            <a:r>
              <a:rPr lang="en-IN" dirty="0" err="1"/>
              <a:t>RoundedSquare</a:t>
            </a:r>
            <a:r>
              <a:rPr lang="en-IN" dirty="0"/>
              <a:t>::draw() method.");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class Rectangle implements Shape {</a:t>
            </a:r>
          </a:p>
          <a:p>
            <a:r>
              <a:rPr lang="en-IN" dirty="0"/>
              <a:t>   public void draw() {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("Inside Rectangle::draw() method.");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913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</TotalTime>
  <Words>1661</Words>
  <Application>Microsoft Office PowerPoint</Application>
  <PresentationFormat>Widescreen</PresentationFormat>
  <Paragraphs>239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Retrospect</vt:lpstr>
      <vt:lpstr>  Creational Design patterns</vt:lpstr>
      <vt:lpstr>Introduction</vt:lpstr>
      <vt:lpstr>Factory Pattern</vt:lpstr>
      <vt:lpstr>PowerPoint Presentation</vt:lpstr>
      <vt:lpstr>PowerPoint Presentation</vt:lpstr>
      <vt:lpstr>PowerPoint Presentation</vt:lpstr>
      <vt:lpstr>Abstract Factory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Singleton Design Pattern</vt:lpstr>
      <vt:lpstr>PowerPoint Presentation</vt:lpstr>
      <vt:lpstr>PowerPoint Presentation</vt:lpstr>
      <vt:lpstr>Prototype Design Pattern</vt:lpstr>
      <vt:lpstr>PowerPoint Presentation</vt:lpstr>
      <vt:lpstr>PowerPoint Presentation</vt:lpstr>
      <vt:lpstr>PowerPoint Presentation</vt:lpstr>
      <vt:lpstr>Builder Design Pattern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Creational Design patterns</dc:title>
  <dc:creator>Lakshmi Athukuri</dc:creator>
  <cp:lastModifiedBy>Lakshmi Athukuri</cp:lastModifiedBy>
  <cp:revision>29</cp:revision>
  <dcterms:created xsi:type="dcterms:W3CDTF">2022-06-01T04:20:04Z</dcterms:created>
  <dcterms:modified xsi:type="dcterms:W3CDTF">2022-06-14T07:44:09Z</dcterms:modified>
</cp:coreProperties>
</file>