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E5D43D-21DC-417F-B484-E0F74C458C4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EAEF6A-A891-42BC-A372-A37B1768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.NET is a framework to develop software applications.</a:t>
          </a:r>
        </a:p>
      </dgm:t>
    </dgm:pt>
    <dgm:pt modelId="{8DD9E6C6-46A5-4DDC-9F78-D53CEF884517}" type="parTrans" cxnId="{7D27922B-70B3-43CB-9072-7BBFD18A01B6}">
      <dgm:prSet/>
      <dgm:spPr/>
      <dgm:t>
        <a:bodyPr/>
        <a:lstStyle/>
        <a:p>
          <a:endParaRPr lang="en-US"/>
        </a:p>
      </dgm:t>
    </dgm:pt>
    <dgm:pt modelId="{69BA9D3D-3AC3-4FFB-9A49-69944113DD3C}" type="sibTrans" cxnId="{7D27922B-70B3-43CB-9072-7BBFD18A01B6}">
      <dgm:prSet/>
      <dgm:spPr/>
      <dgm:t>
        <a:bodyPr/>
        <a:lstStyle/>
        <a:p>
          <a:endParaRPr lang="en-US"/>
        </a:p>
      </dgm:t>
    </dgm:pt>
    <dgm:pt modelId="{510E4C23-E71A-44B1-9182-A33717BA83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designed and developed by Microsoft in 2000.</a:t>
          </a:r>
        </a:p>
      </dgm:t>
    </dgm:pt>
    <dgm:pt modelId="{5161911C-1084-4B79-BF16-FF6BFBD8230D}" type="parTrans" cxnId="{7BA78828-8C09-42D0-9ED0-06122EC880BE}">
      <dgm:prSet/>
      <dgm:spPr/>
      <dgm:t>
        <a:bodyPr/>
        <a:lstStyle/>
        <a:p>
          <a:endParaRPr lang="en-US"/>
        </a:p>
      </dgm:t>
    </dgm:pt>
    <dgm:pt modelId="{795AFC81-31DC-4745-9383-CAE31F268003}" type="sibTrans" cxnId="{7BA78828-8C09-42D0-9ED0-06122EC880BE}">
      <dgm:prSet/>
      <dgm:spPr/>
      <dgm:t>
        <a:bodyPr/>
        <a:lstStyle/>
        <a:p>
          <a:endParaRPr lang="en-US"/>
        </a:p>
      </dgm:t>
    </dgm:pt>
    <dgm:pt modelId="{93F5B617-9212-4C5F-8CC0-C9777752C6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used to develop applications for Web, Windows and Phone.</a:t>
          </a:r>
        </a:p>
      </dgm:t>
    </dgm:pt>
    <dgm:pt modelId="{77B3E57E-02E2-4A6D-BB0D-AB8C95C63D71}" type="parTrans" cxnId="{A72FF9ED-9786-42F6-B40F-4FBAA3775A06}">
      <dgm:prSet/>
      <dgm:spPr/>
      <dgm:t>
        <a:bodyPr/>
        <a:lstStyle/>
        <a:p>
          <a:endParaRPr lang="en-US"/>
        </a:p>
      </dgm:t>
    </dgm:pt>
    <dgm:pt modelId="{8145C297-8E94-41B5-98BA-75906042D6E9}" type="sibTrans" cxnId="{A72FF9ED-9786-42F6-B40F-4FBAA3775A06}">
      <dgm:prSet/>
      <dgm:spPr/>
      <dgm:t>
        <a:bodyPr/>
        <a:lstStyle/>
        <a:p>
          <a:endParaRPr lang="en-US"/>
        </a:p>
      </dgm:t>
    </dgm:pt>
    <dgm:pt modelId="{EC3D5DB6-8D64-450B-A4EE-19B84D27E1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provides various functionalities and support.</a:t>
          </a:r>
        </a:p>
      </dgm:t>
    </dgm:pt>
    <dgm:pt modelId="{A582BCE8-F260-4F06-AFD1-EF90979F35E8}" type="parTrans" cxnId="{FF96B0D7-B587-4ED8-AFA2-6965AAF2EA27}">
      <dgm:prSet/>
      <dgm:spPr/>
      <dgm:t>
        <a:bodyPr/>
        <a:lstStyle/>
        <a:p>
          <a:endParaRPr lang="en-US"/>
        </a:p>
      </dgm:t>
    </dgm:pt>
    <dgm:pt modelId="{BD89A02C-FA0E-4A68-BF01-D4DD614026EA}" type="sibTrans" cxnId="{FF96B0D7-B587-4ED8-AFA2-6965AAF2EA27}">
      <dgm:prSet/>
      <dgm:spPr/>
      <dgm:t>
        <a:bodyPr/>
        <a:lstStyle/>
        <a:p>
          <a:endParaRPr lang="en-US"/>
        </a:p>
      </dgm:t>
    </dgm:pt>
    <dgm:pt modelId="{0397F0F6-CE43-4777-B7A9-94E17AE9F296}" type="pres">
      <dgm:prSet presAssocID="{40E5D43D-21DC-417F-B484-E0F74C458C4C}" presName="root" presStyleCnt="0">
        <dgm:presLayoutVars>
          <dgm:dir/>
          <dgm:resizeHandles val="exact"/>
        </dgm:presLayoutVars>
      </dgm:prSet>
      <dgm:spPr/>
    </dgm:pt>
    <dgm:pt modelId="{A80E9FFC-3760-4104-946A-2DA144289BF2}" type="pres">
      <dgm:prSet presAssocID="{C7EAEF6A-A891-42BC-A372-A37B17686DD9}" presName="compNode" presStyleCnt="0"/>
      <dgm:spPr/>
    </dgm:pt>
    <dgm:pt modelId="{4C652FB3-6F39-45E2-97CD-E97AD7EF6F8A}" type="pres">
      <dgm:prSet presAssocID="{C7EAEF6A-A891-42BC-A372-A37B17686DD9}" presName="bgRect" presStyleLbl="bgShp" presStyleIdx="0" presStyleCnt="4"/>
      <dgm:spPr/>
    </dgm:pt>
    <dgm:pt modelId="{D7586C01-7582-4394-B665-60921321DB26}" type="pres">
      <dgm:prSet presAssocID="{C7EAEF6A-A891-42BC-A372-A37B17686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05B79CC-5D31-4AF4-90ED-C851740AF3FA}" type="pres">
      <dgm:prSet presAssocID="{C7EAEF6A-A891-42BC-A372-A37B17686DD9}" presName="spaceRect" presStyleCnt="0"/>
      <dgm:spPr/>
    </dgm:pt>
    <dgm:pt modelId="{040932D7-9CE5-42D1-93FB-031FCF6EE946}" type="pres">
      <dgm:prSet presAssocID="{C7EAEF6A-A891-42BC-A372-A37B17686DD9}" presName="parTx" presStyleLbl="revTx" presStyleIdx="0" presStyleCnt="4">
        <dgm:presLayoutVars>
          <dgm:chMax val="0"/>
          <dgm:chPref val="0"/>
        </dgm:presLayoutVars>
      </dgm:prSet>
      <dgm:spPr/>
    </dgm:pt>
    <dgm:pt modelId="{EB24A387-6BB4-4230-BF13-F6C8B39CFB0B}" type="pres">
      <dgm:prSet presAssocID="{69BA9D3D-3AC3-4FFB-9A49-69944113DD3C}" presName="sibTrans" presStyleCnt="0"/>
      <dgm:spPr/>
    </dgm:pt>
    <dgm:pt modelId="{87D13160-DEBA-43B2-A0C5-ADA83C98119E}" type="pres">
      <dgm:prSet presAssocID="{510E4C23-E71A-44B1-9182-A33717BA83D3}" presName="compNode" presStyleCnt="0"/>
      <dgm:spPr/>
    </dgm:pt>
    <dgm:pt modelId="{5E6BEC9C-E73E-4380-993A-79FFD7FCF3C5}" type="pres">
      <dgm:prSet presAssocID="{510E4C23-E71A-44B1-9182-A33717BA83D3}" presName="bgRect" presStyleLbl="bgShp" presStyleIdx="1" presStyleCnt="4"/>
      <dgm:spPr/>
    </dgm:pt>
    <dgm:pt modelId="{FD929BAA-E338-4AB8-ACF8-B161E4436B42}" type="pres">
      <dgm:prSet presAssocID="{510E4C23-E71A-44B1-9182-A33717BA83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19C86B5-4657-41DC-BC27-A728E5100ECC}" type="pres">
      <dgm:prSet presAssocID="{510E4C23-E71A-44B1-9182-A33717BA83D3}" presName="spaceRect" presStyleCnt="0"/>
      <dgm:spPr/>
    </dgm:pt>
    <dgm:pt modelId="{9354E8A1-DB02-4323-8A34-74BD370CD575}" type="pres">
      <dgm:prSet presAssocID="{510E4C23-E71A-44B1-9182-A33717BA83D3}" presName="parTx" presStyleLbl="revTx" presStyleIdx="1" presStyleCnt="4">
        <dgm:presLayoutVars>
          <dgm:chMax val="0"/>
          <dgm:chPref val="0"/>
        </dgm:presLayoutVars>
      </dgm:prSet>
      <dgm:spPr/>
    </dgm:pt>
    <dgm:pt modelId="{94B80165-89CD-4518-B9A8-34C7166A8FA2}" type="pres">
      <dgm:prSet presAssocID="{795AFC81-31DC-4745-9383-CAE31F268003}" presName="sibTrans" presStyleCnt="0"/>
      <dgm:spPr/>
    </dgm:pt>
    <dgm:pt modelId="{E7584C66-2B4C-4611-9C6B-8EB0F38FB7A9}" type="pres">
      <dgm:prSet presAssocID="{93F5B617-9212-4C5F-8CC0-C9777752C6BA}" presName="compNode" presStyleCnt="0"/>
      <dgm:spPr/>
    </dgm:pt>
    <dgm:pt modelId="{52DC1A7F-0FAB-4CAB-9932-B3C98A0DF0B4}" type="pres">
      <dgm:prSet presAssocID="{93F5B617-9212-4C5F-8CC0-C9777752C6BA}" presName="bgRect" presStyleLbl="bgShp" presStyleIdx="2" presStyleCnt="4"/>
      <dgm:spPr/>
    </dgm:pt>
    <dgm:pt modelId="{00C11A88-AFF6-41C3-91E0-A6DE9D934DE4}" type="pres">
      <dgm:prSet presAssocID="{93F5B617-9212-4C5F-8CC0-C9777752C6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73B3F1C-75DA-4338-BC82-1CA6FEBB3255}" type="pres">
      <dgm:prSet presAssocID="{93F5B617-9212-4C5F-8CC0-C9777752C6BA}" presName="spaceRect" presStyleCnt="0"/>
      <dgm:spPr/>
    </dgm:pt>
    <dgm:pt modelId="{F98B67D3-82B8-46E2-84ED-2AD4D8AA9140}" type="pres">
      <dgm:prSet presAssocID="{93F5B617-9212-4C5F-8CC0-C9777752C6BA}" presName="parTx" presStyleLbl="revTx" presStyleIdx="2" presStyleCnt="4">
        <dgm:presLayoutVars>
          <dgm:chMax val="0"/>
          <dgm:chPref val="0"/>
        </dgm:presLayoutVars>
      </dgm:prSet>
      <dgm:spPr/>
    </dgm:pt>
    <dgm:pt modelId="{F0FFD1E8-4A92-4498-A417-82AF6106158F}" type="pres">
      <dgm:prSet presAssocID="{8145C297-8E94-41B5-98BA-75906042D6E9}" presName="sibTrans" presStyleCnt="0"/>
      <dgm:spPr/>
    </dgm:pt>
    <dgm:pt modelId="{1C4C7A0A-4B66-4CFF-B8FF-B99125540B10}" type="pres">
      <dgm:prSet presAssocID="{EC3D5DB6-8D64-450B-A4EE-19B84D27E1A7}" presName="compNode" presStyleCnt="0"/>
      <dgm:spPr/>
    </dgm:pt>
    <dgm:pt modelId="{5C2D1AAA-E03D-42A9-9EF7-AFAD6ED03EBE}" type="pres">
      <dgm:prSet presAssocID="{EC3D5DB6-8D64-450B-A4EE-19B84D27E1A7}" presName="bgRect" presStyleLbl="bgShp" presStyleIdx="3" presStyleCnt="4"/>
      <dgm:spPr/>
    </dgm:pt>
    <dgm:pt modelId="{07E58C3F-A8F4-4E31-B7F2-9ABBCA691D50}" type="pres">
      <dgm:prSet presAssocID="{EC3D5DB6-8D64-450B-A4EE-19B84D27E1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"/>
        </a:ext>
      </dgm:extLst>
    </dgm:pt>
    <dgm:pt modelId="{9BD57CD8-2C93-4CCF-BECA-1E9D6ABD95D6}" type="pres">
      <dgm:prSet presAssocID="{EC3D5DB6-8D64-450B-A4EE-19B84D27E1A7}" presName="spaceRect" presStyleCnt="0"/>
      <dgm:spPr/>
    </dgm:pt>
    <dgm:pt modelId="{425787B5-9714-42C6-88C0-976CFB663D18}" type="pres">
      <dgm:prSet presAssocID="{EC3D5DB6-8D64-450B-A4EE-19B84D27E1A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D9FAF1C-677A-41E0-8CFE-4FB0AA0C04B4}" type="presOf" srcId="{510E4C23-E71A-44B1-9182-A33717BA83D3}" destId="{9354E8A1-DB02-4323-8A34-74BD370CD575}" srcOrd="0" destOrd="0" presId="urn:microsoft.com/office/officeart/2018/2/layout/IconVerticalSolidList"/>
    <dgm:cxn modelId="{7BA78828-8C09-42D0-9ED0-06122EC880BE}" srcId="{40E5D43D-21DC-417F-B484-E0F74C458C4C}" destId="{510E4C23-E71A-44B1-9182-A33717BA83D3}" srcOrd="1" destOrd="0" parTransId="{5161911C-1084-4B79-BF16-FF6BFBD8230D}" sibTransId="{795AFC81-31DC-4745-9383-CAE31F268003}"/>
    <dgm:cxn modelId="{7D27922B-70B3-43CB-9072-7BBFD18A01B6}" srcId="{40E5D43D-21DC-417F-B484-E0F74C458C4C}" destId="{C7EAEF6A-A891-42BC-A372-A37B17686DD9}" srcOrd="0" destOrd="0" parTransId="{8DD9E6C6-46A5-4DDC-9F78-D53CEF884517}" sibTransId="{69BA9D3D-3AC3-4FFB-9A49-69944113DD3C}"/>
    <dgm:cxn modelId="{21E19E43-C277-4583-A233-70B0385DB731}" type="presOf" srcId="{C7EAEF6A-A891-42BC-A372-A37B17686DD9}" destId="{040932D7-9CE5-42D1-93FB-031FCF6EE946}" srcOrd="0" destOrd="0" presId="urn:microsoft.com/office/officeart/2018/2/layout/IconVerticalSolidList"/>
    <dgm:cxn modelId="{50AEBFBE-8B9A-43BE-8653-7F9FA7459A9A}" type="presOf" srcId="{40E5D43D-21DC-417F-B484-E0F74C458C4C}" destId="{0397F0F6-CE43-4777-B7A9-94E17AE9F296}" srcOrd="0" destOrd="0" presId="urn:microsoft.com/office/officeart/2018/2/layout/IconVerticalSolidList"/>
    <dgm:cxn modelId="{B7779AD1-B297-49C4-B0E9-8BCBAEC2E18F}" type="presOf" srcId="{EC3D5DB6-8D64-450B-A4EE-19B84D27E1A7}" destId="{425787B5-9714-42C6-88C0-976CFB663D18}" srcOrd="0" destOrd="0" presId="urn:microsoft.com/office/officeart/2018/2/layout/IconVerticalSolidList"/>
    <dgm:cxn modelId="{FF96B0D7-B587-4ED8-AFA2-6965AAF2EA27}" srcId="{40E5D43D-21DC-417F-B484-E0F74C458C4C}" destId="{EC3D5DB6-8D64-450B-A4EE-19B84D27E1A7}" srcOrd="3" destOrd="0" parTransId="{A582BCE8-F260-4F06-AFD1-EF90979F35E8}" sibTransId="{BD89A02C-FA0E-4A68-BF01-D4DD614026EA}"/>
    <dgm:cxn modelId="{3B88A3E4-F6E2-49D6-A189-78FB4A61AB85}" type="presOf" srcId="{93F5B617-9212-4C5F-8CC0-C9777752C6BA}" destId="{F98B67D3-82B8-46E2-84ED-2AD4D8AA9140}" srcOrd="0" destOrd="0" presId="urn:microsoft.com/office/officeart/2018/2/layout/IconVerticalSolidList"/>
    <dgm:cxn modelId="{A72FF9ED-9786-42F6-B40F-4FBAA3775A06}" srcId="{40E5D43D-21DC-417F-B484-E0F74C458C4C}" destId="{93F5B617-9212-4C5F-8CC0-C9777752C6BA}" srcOrd="2" destOrd="0" parTransId="{77B3E57E-02E2-4A6D-BB0D-AB8C95C63D71}" sibTransId="{8145C297-8E94-41B5-98BA-75906042D6E9}"/>
    <dgm:cxn modelId="{C0C7AC2E-D301-4B86-B91C-30A2A0473235}" type="presParOf" srcId="{0397F0F6-CE43-4777-B7A9-94E17AE9F296}" destId="{A80E9FFC-3760-4104-946A-2DA144289BF2}" srcOrd="0" destOrd="0" presId="urn:microsoft.com/office/officeart/2018/2/layout/IconVerticalSolidList"/>
    <dgm:cxn modelId="{0DE07561-3D0F-4962-8A7D-4AECFBE8E65D}" type="presParOf" srcId="{A80E9FFC-3760-4104-946A-2DA144289BF2}" destId="{4C652FB3-6F39-45E2-97CD-E97AD7EF6F8A}" srcOrd="0" destOrd="0" presId="urn:microsoft.com/office/officeart/2018/2/layout/IconVerticalSolidList"/>
    <dgm:cxn modelId="{4D65AEE0-2577-47E5-932F-4D2734C156ED}" type="presParOf" srcId="{A80E9FFC-3760-4104-946A-2DA144289BF2}" destId="{D7586C01-7582-4394-B665-60921321DB26}" srcOrd="1" destOrd="0" presId="urn:microsoft.com/office/officeart/2018/2/layout/IconVerticalSolidList"/>
    <dgm:cxn modelId="{88FE4C84-2EBF-4D8B-9F9C-7EFF224AAAD2}" type="presParOf" srcId="{A80E9FFC-3760-4104-946A-2DA144289BF2}" destId="{105B79CC-5D31-4AF4-90ED-C851740AF3FA}" srcOrd="2" destOrd="0" presId="urn:microsoft.com/office/officeart/2018/2/layout/IconVerticalSolidList"/>
    <dgm:cxn modelId="{130D6A95-66E3-44E4-82A8-571259CC7B81}" type="presParOf" srcId="{A80E9FFC-3760-4104-946A-2DA144289BF2}" destId="{040932D7-9CE5-42D1-93FB-031FCF6EE946}" srcOrd="3" destOrd="0" presId="urn:microsoft.com/office/officeart/2018/2/layout/IconVerticalSolidList"/>
    <dgm:cxn modelId="{4395BBB4-3090-4DCA-91BD-1D70A21B41F4}" type="presParOf" srcId="{0397F0F6-CE43-4777-B7A9-94E17AE9F296}" destId="{EB24A387-6BB4-4230-BF13-F6C8B39CFB0B}" srcOrd="1" destOrd="0" presId="urn:microsoft.com/office/officeart/2018/2/layout/IconVerticalSolidList"/>
    <dgm:cxn modelId="{F8E34828-5C5A-4752-B886-CD20DD6FB916}" type="presParOf" srcId="{0397F0F6-CE43-4777-B7A9-94E17AE9F296}" destId="{87D13160-DEBA-43B2-A0C5-ADA83C98119E}" srcOrd="2" destOrd="0" presId="urn:microsoft.com/office/officeart/2018/2/layout/IconVerticalSolidList"/>
    <dgm:cxn modelId="{61C89C1B-B84F-4795-92D7-1D8FCC02F44B}" type="presParOf" srcId="{87D13160-DEBA-43B2-A0C5-ADA83C98119E}" destId="{5E6BEC9C-E73E-4380-993A-79FFD7FCF3C5}" srcOrd="0" destOrd="0" presId="urn:microsoft.com/office/officeart/2018/2/layout/IconVerticalSolidList"/>
    <dgm:cxn modelId="{6C55BEE7-AF29-4183-868D-E52E1B0C1EB0}" type="presParOf" srcId="{87D13160-DEBA-43B2-A0C5-ADA83C98119E}" destId="{FD929BAA-E338-4AB8-ACF8-B161E4436B42}" srcOrd="1" destOrd="0" presId="urn:microsoft.com/office/officeart/2018/2/layout/IconVerticalSolidList"/>
    <dgm:cxn modelId="{1637E5B4-4ABE-432D-9E49-30D22AED85A3}" type="presParOf" srcId="{87D13160-DEBA-43B2-A0C5-ADA83C98119E}" destId="{319C86B5-4657-41DC-BC27-A728E5100ECC}" srcOrd="2" destOrd="0" presId="urn:microsoft.com/office/officeart/2018/2/layout/IconVerticalSolidList"/>
    <dgm:cxn modelId="{7354553B-A774-4A6F-B0B2-F4E2102612A8}" type="presParOf" srcId="{87D13160-DEBA-43B2-A0C5-ADA83C98119E}" destId="{9354E8A1-DB02-4323-8A34-74BD370CD575}" srcOrd="3" destOrd="0" presId="urn:microsoft.com/office/officeart/2018/2/layout/IconVerticalSolidList"/>
    <dgm:cxn modelId="{AE07D626-5A11-4FF9-A02B-B7D832F9F2D2}" type="presParOf" srcId="{0397F0F6-CE43-4777-B7A9-94E17AE9F296}" destId="{94B80165-89CD-4518-B9A8-34C7166A8FA2}" srcOrd="3" destOrd="0" presId="urn:microsoft.com/office/officeart/2018/2/layout/IconVerticalSolidList"/>
    <dgm:cxn modelId="{E8581F6A-1EA5-4483-8A2D-2D0F2C154C91}" type="presParOf" srcId="{0397F0F6-CE43-4777-B7A9-94E17AE9F296}" destId="{E7584C66-2B4C-4611-9C6B-8EB0F38FB7A9}" srcOrd="4" destOrd="0" presId="urn:microsoft.com/office/officeart/2018/2/layout/IconVerticalSolidList"/>
    <dgm:cxn modelId="{B6F084DC-AF21-45EC-BBBB-0AB7F579B5B8}" type="presParOf" srcId="{E7584C66-2B4C-4611-9C6B-8EB0F38FB7A9}" destId="{52DC1A7F-0FAB-4CAB-9932-B3C98A0DF0B4}" srcOrd="0" destOrd="0" presId="urn:microsoft.com/office/officeart/2018/2/layout/IconVerticalSolidList"/>
    <dgm:cxn modelId="{4153E3B1-E35A-45A3-9E40-CF3D3C099222}" type="presParOf" srcId="{E7584C66-2B4C-4611-9C6B-8EB0F38FB7A9}" destId="{00C11A88-AFF6-41C3-91E0-A6DE9D934DE4}" srcOrd="1" destOrd="0" presId="urn:microsoft.com/office/officeart/2018/2/layout/IconVerticalSolidList"/>
    <dgm:cxn modelId="{86594B27-CF1D-4359-BC9C-14A5CFA6742F}" type="presParOf" srcId="{E7584C66-2B4C-4611-9C6B-8EB0F38FB7A9}" destId="{273B3F1C-75DA-4338-BC82-1CA6FEBB3255}" srcOrd="2" destOrd="0" presId="urn:microsoft.com/office/officeart/2018/2/layout/IconVerticalSolidList"/>
    <dgm:cxn modelId="{D464143D-F1B8-4E44-83DE-7DEA05D15764}" type="presParOf" srcId="{E7584C66-2B4C-4611-9C6B-8EB0F38FB7A9}" destId="{F98B67D3-82B8-46E2-84ED-2AD4D8AA9140}" srcOrd="3" destOrd="0" presId="urn:microsoft.com/office/officeart/2018/2/layout/IconVerticalSolidList"/>
    <dgm:cxn modelId="{EBD0F521-94DD-4A48-B690-5A9A9D3C74C3}" type="presParOf" srcId="{0397F0F6-CE43-4777-B7A9-94E17AE9F296}" destId="{F0FFD1E8-4A92-4498-A417-82AF6106158F}" srcOrd="5" destOrd="0" presId="urn:microsoft.com/office/officeart/2018/2/layout/IconVerticalSolidList"/>
    <dgm:cxn modelId="{D3F18512-4458-4011-B365-C48B8D4DC9D3}" type="presParOf" srcId="{0397F0F6-CE43-4777-B7A9-94E17AE9F296}" destId="{1C4C7A0A-4B66-4CFF-B8FF-B99125540B10}" srcOrd="6" destOrd="0" presId="urn:microsoft.com/office/officeart/2018/2/layout/IconVerticalSolidList"/>
    <dgm:cxn modelId="{3AFE9C6E-8193-48F2-A59A-8517BFA2AD26}" type="presParOf" srcId="{1C4C7A0A-4B66-4CFF-B8FF-B99125540B10}" destId="{5C2D1AAA-E03D-42A9-9EF7-AFAD6ED03EBE}" srcOrd="0" destOrd="0" presId="urn:microsoft.com/office/officeart/2018/2/layout/IconVerticalSolidList"/>
    <dgm:cxn modelId="{F50105DA-DC0B-4F22-81C6-EE95AC98AF8A}" type="presParOf" srcId="{1C4C7A0A-4B66-4CFF-B8FF-B99125540B10}" destId="{07E58C3F-A8F4-4E31-B7F2-9ABBCA691D50}" srcOrd="1" destOrd="0" presId="urn:microsoft.com/office/officeart/2018/2/layout/IconVerticalSolidList"/>
    <dgm:cxn modelId="{CB48F4E6-31BB-447A-A8C4-099179D9A416}" type="presParOf" srcId="{1C4C7A0A-4B66-4CFF-B8FF-B99125540B10}" destId="{9BD57CD8-2C93-4CCF-BECA-1E9D6ABD95D6}" srcOrd="2" destOrd="0" presId="urn:microsoft.com/office/officeart/2018/2/layout/IconVerticalSolidList"/>
    <dgm:cxn modelId="{8C5E2D55-6BB6-4EAD-AD64-81DD7F3C2DD8}" type="presParOf" srcId="{1C4C7A0A-4B66-4CFF-B8FF-B99125540B10}" destId="{425787B5-9714-42C6-88C0-976CFB663D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78065-C43D-416E-B687-AAEA9A28F41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A54269-9FEF-4A9D-9FC5-99BE9A5C4EDB}">
      <dgm:prSet/>
      <dgm:spPr/>
      <dgm:t>
        <a:bodyPr/>
        <a:lstStyle/>
        <a:p>
          <a:r>
            <a:rPr lang="en-US" b="1" i="0" baseline="0"/>
            <a:t>Base Class Library Support</a:t>
          </a:r>
          <a:endParaRPr lang="en-US"/>
        </a:p>
      </dgm:t>
    </dgm:pt>
    <dgm:pt modelId="{71A53104-C8E4-41FF-8F82-9E9033DBE5BA}" type="parTrans" cxnId="{54E68D5B-7046-49A1-A1C6-DA07D6C44651}">
      <dgm:prSet/>
      <dgm:spPr/>
      <dgm:t>
        <a:bodyPr/>
        <a:lstStyle/>
        <a:p>
          <a:endParaRPr lang="en-US"/>
        </a:p>
      </dgm:t>
    </dgm:pt>
    <dgm:pt modelId="{BA87954D-B38A-4407-8302-399C7F780E16}" type="sibTrans" cxnId="{54E68D5B-7046-49A1-A1C6-DA07D6C44651}">
      <dgm:prSet/>
      <dgm:spPr/>
      <dgm:t>
        <a:bodyPr/>
        <a:lstStyle/>
        <a:p>
          <a:endParaRPr lang="en-US"/>
        </a:p>
      </dgm:t>
    </dgm:pt>
    <dgm:pt modelId="{8005B595-AB03-4A02-9490-B82E205D5F1A}">
      <dgm:prSet/>
      <dgm:spPr/>
      <dgm:t>
        <a:bodyPr/>
        <a:lstStyle/>
        <a:p>
          <a:r>
            <a:rPr lang="en-US" b="0" i="0" baseline="0"/>
            <a:t>It is a class library that supports classes for the .NET application.</a:t>
          </a:r>
          <a:endParaRPr lang="en-US"/>
        </a:p>
      </dgm:t>
    </dgm:pt>
    <dgm:pt modelId="{97C4C1ED-C2E3-49B6-BB83-2E67398BA906}" type="parTrans" cxnId="{EDAE6520-5AC9-4051-B43A-C7F29E8E6F0E}">
      <dgm:prSet/>
      <dgm:spPr/>
      <dgm:t>
        <a:bodyPr/>
        <a:lstStyle/>
        <a:p>
          <a:endParaRPr lang="en-US"/>
        </a:p>
      </dgm:t>
    </dgm:pt>
    <dgm:pt modelId="{7A36A9E8-15EE-43DE-B597-8FEBD11C73AA}" type="sibTrans" cxnId="{EDAE6520-5AC9-4051-B43A-C7F29E8E6F0E}">
      <dgm:prSet/>
      <dgm:spPr/>
      <dgm:t>
        <a:bodyPr/>
        <a:lstStyle/>
        <a:p>
          <a:endParaRPr lang="en-US"/>
        </a:p>
      </dgm:t>
    </dgm:pt>
    <dgm:pt modelId="{964E80C6-548A-43EC-A02C-34288F343CB0}">
      <dgm:prSet/>
      <dgm:spPr/>
      <dgm:t>
        <a:bodyPr/>
        <a:lstStyle/>
        <a:p>
          <a:r>
            <a:rPr lang="en-US" b="1" i="0" baseline="0"/>
            <a:t>Thread Support</a:t>
          </a:r>
          <a:endParaRPr lang="en-US"/>
        </a:p>
      </dgm:t>
    </dgm:pt>
    <dgm:pt modelId="{55D46135-5707-4511-927D-A81740AAEE79}" type="parTrans" cxnId="{13344CF5-6C10-429A-B975-6A34B1D72D2F}">
      <dgm:prSet/>
      <dgm:spPr/>
      <dgm:t>
        <a:bodyPr/>
        <a:lstStyle/>
        <a:p>
          <a:endParaRPr lang="en-US"/>
        </a:p>
      </dgm:t>
    </dgm:pt>
    <dgm:pt modelId="{DE74B881-6B39-4C40-A851-9230FCE2DB65}" type="sibTrans" cxnId="{13344CF5-6C10-429A-B975-6A34B1D72D2F}">
      <dgm:prSet/>
      <dgm:spPr/>
      <dgm:t>
        <a:bodyPr/>
        <a:lstStyle/>
        <a:p>
          <a:endParaRPr lang="en-US"/>
        </a:p>
      </dgm:t>
    </dgm:pt>
    <dgm:pt modelId="{0B49E940-3FAD-43D7-837D-91D916F94029}">
      <dgm:prSet/>
      <dgm:spPr/>
      <dgm:t>
        <a:bodyPr/>
        <a:lstStyle/>
        <a:p>
          <a:r>
            <a:rPr lang="en-US" b="0" i="0" baseline="0"/>
            <a:t>It manages the parallel execution of the multi-threaded application.</a:t>
          </a:r>
          <a:endParaRPr lang="en-US"/>
        </a:p>
      </dgm:t>
    </dgm:pt>
    <dgm:pt modelId="{80C408DD-7C44-484F-A3C6-C771629117A5}" type="parTrans" cxnId="{0B497D46-79D5-46BA-94B8-54390AB12B0D}">
      <dgm:prSet/>
      <dgm:spPr/>
      <dgm:t>
        <a:bodyPr/>
        <a:lstStyle/>
        <a:p>
          <a:endParaRPr lang="en-US"/>
        </a:p>
      </dgm:t>
    </dgm:pt>
    <dgm:pt modelId="{B65BB21E-8418-4C7C-B002-46BB7C737D26}" type="sibTrans" cxnId="{0B497D46-79D5-46BA-94B8-54390AB12B0D}">
      <dgm:prSet/>
      <dgm:spPr/>
      <dgm:t>
        <a:bodyPr/>
        <a:lstStyle/>
        <a:p>
          <a:endParaRPr lang="en-US"/>
        </a:p>
      </dgm:t>
    </dgm:pt>
    <dgm:pt modelId="{3D1FD949-AF19-4942-A192-6D6FDB252FE3}">
      <dgm:prSet/>
      <dgm:spPr/>
      <dgm:t>
        <a:bodyPr/>
        <a:lstStyle/>
        <a:p>
          <a:r>
            <a:rPr lang="en-US" b="1" i="0" baseline="0"/>
            <a:t>COM Marshaler</a:t>
          </a:r>
          <a:endParaRPr lang="en-US"/>
        </a:p>
      </dgm:t>
    </dgm:pt>
    <dgm:pt modelId="{7648F92F-761F-40AE-A4AB-D16E030E4429}" type="parTrans" cxnId="{8256195F-5D39-491C-8FDA-075A8C1B53EE}">
      <dgm:prSet/>
      <dgm:spPr/>
      <dgm:t>
        <a:bodyPr/>
        <a:lstStyle/>
        <a:p>
          <a:endParaRPr lang="en-US"/>
        </a:p>
      </dgm:t>
    </dgm:pt>
    <dgm:pt modelId="{84A79784-D13B-43CD-8727-F3F8356B26A6}" type="sibTrans" cxnId="{8256195F-5D39-491C-8FDA-075A8C1B53EE}">
      <dgm:prSet/>
      <dgm:spPr/>
      <dgm:t>
        <a:bodyPr/>
        <a:lstStyle/>
        <a:p>
          <a:endParaRPr lang="en-US"/>
        </a:p>
      </dgm:t>
    </dgm:pt>
    <dgm:pt modelId="{33BD0933-AE46-454D-A391-AFF019AC079D}">
      <dgm:prSet/>
      <dgm:spPr/>
      <dgm:t>
        <a:bodyPr/>
        <a:lstStyle/>
        <a:p>
          <a:r>
            <a:rPr lang="en-US" b="0" i="0" baseline="0" dirty="0"/>
            <a:t>It provides communication between the COM objects and the application.</a:t>
          </a:r>
          <a:endParaRPr lang="en-US" dirty="0"/>
        </a:p>
      </dgm:t>
    </dgm:pt>
    <dgm:pt modelId="{63F1594C-B0C6-43D5-8C1C-264FCA645983}" type="parTrans" cxnId="{A765DD8B-7F44-42C7-9300-42A372A1DFED}">
      <dgm:prSet/>
      <dgm:spPr/>
      <dgm:t>
        <a:bodyPr/>
        <a:lstStyle/>
        <a:p>
          <a:endParaRPr lang="en-US"/>
        </a:p>
      </dgm:t>
    </dgm:pt>
    <dgm:pt modelId="{7B0834EE-E407-4C9A-831E-166C3EFA77C0}" type="sibTrans" cxnId="{A765DD8B-7F44-42C7-9300-42A372A1DFED}">
      <dgm:prSet/>
      <dgm:spPr/>
      <dgm:t>
        <a:bodyPr/>
        <a:lstStyle/>
        <a:p>
          <a:endParaRPr lang="en-US"/>
        </a:p>
      </dgm:t>
    </dgm:pt>
    <dgm:pt modelId="{F0E07831-738B-4C0A-BB8E-C517E2E6BB34}">
      <dgm:prSet/>
      <dgm:spPr/>
      <dgm:t>
        <a:bodyPr/>
        <a:lstStyle/>
        <a:p>
          <a:r>
            <a:rPr lang="en-US" b="1" i="0" baseline="0"/>
            <a:t>Security Engine</a:t>
          </a:r>
          <a:endParaRPr lang="en-US"/>
        </a:p>
      </dgm:t>
    </dgm:pt>
    <dgm:pt modelId="{53242359-518B-486C-B413-38090C2EAB30}" type="parTrans" cxnId="{9C4692BC-3919-4F82-98EB-EA02831856BE}">
      <dgm:prSet/>
      <dgm:spPr/>
      <dgm:t>
        <a:bodyPr/>
        <a:lstStyle/>
        <a:p>
          <a:endParaRPr lang="en-US"/>
        </a:p>
      </dgm:t>
    </dgm:pt>
    <dgm:pt modelId="{EAE70A37-8D90-4805-A9FB-B387DE81F42A}" type="sibTrans" cxnId="{9C4692BC-3919-4F82-98EB-EA02831856BE}">
      <dgm:prSet/>
      <dgm:spPr/>
      <dgm:t>
        <a:bodyPr/>
        <a:lstStyle/>
        <a:p>
          <a:endParaRPr lang="en-US"/>
        </a:p>
      </dgm:t>
    </dgm:pt>
    <dgm:pt modelId="{C4B795B2-02E3-4503-9BB3-17C6782BE2B3}">
      <dgm:prSet/>
      <dgm:spPr/>
      <dgm:t>
        <a:bodyPr/>
        <a:lstStyle/>
        <a:p>
          <a:r>
            <a:rPr lang="en-US" b="0" i="0" baseline="0"/>
            <a:t>It enforces security restrictions.</a:t>
          </a:r>
          <a:endParaRPr lang="en-US"/>
        </a:p>
      </dgm:t>
    </dgm:pt>
    <dgm:pt modelId="{C15D6817-951F-420B-97EB-E833C94211D6}" type="parTrans" cxnId="{E0D618C3-AE9D-4002-8C08-3254678C64B1}">
      <dgm:prSet/>
      <dgm:spPr/>
      <dgm:t>
        <a:bodyPr/>
        <a:lstStyle/>
        <a:p>
          <a:endParaRPr lang="en-US"/>
        </a:p>
      </dgm:t>
    </dgm:pt>
    <dgm:pt modelId="{B28620CE-ECA1-416A-A6D1-C9F6EF757A72}" type="sibTrans" cxnId="{E0D618C3-AE9D-4002-8C08-3254678C64B1}">
      <dgm:prSet/>
      <dgm:spPr/>
      <dgm:t>
        <a:bodyPr/>
        <a:lstStyle/>
        <a:p>
          <a:endParaRPr lang="en-US"/>
        </a:p>
      </dgm:t>
    </dgm:pt>
    <dgm:pt modelId="{22818E8F-953D-46BA-9EAC-450F5188C3E7}">
      <dgm:prSet/>
      <dgm:spPr/>
      <dgm:t>
        <a:bodyPr/>
        <a:lstStyle/>
        <a:p>
          <a:r>
            <a:rPr lang="en-US" b="1" i="0" baseline="0"/>
            <a:t>Debug Engine</a:t>
          </a:r>
          <a:endParaRPr lang="en-US"/>
        </a:p>
      </dgm:t>
    </dgm:pt>
    <dgm:pt modelId="{D4CF1F59-5A34-4961-93A1-47DFD1A3E28D}" type="parTrans" cxnId="{F0FF3E6B-D5DD-492D-9035-744120699D8D}">
      <dgm:prSet/>
      <dgm:spPr/>
      <dgm:t>
        <a:bodyPr/>
        <a:lstStyle/>
        <a:p>
          <a:endParaRPr lang="en-US"/>
        </a:p>
      </dgm:t>
    </dgm:pt>
    <dgm:pt modelId="{B6131BFB-1989-47EF-9119-86E3408DA392}" type="sibTrans" cxnId="{F0FF3E6B-D5DD-492D-9035-744120699D8D}">
      <dgm:prSet/>
      <dgm:spPr/>
      <dgm:t>
        <a:bodyPr/>
        <a:lstStyle/>
        <a:p>
          <a:endParaRPr lang="en-US"/>
        </a:p>
      </dgm:t>
    </dgm:pt>
    <dgm:pt modelId="{6463382B-2693-45AB-8159-3C571646E33F}">
      <dgm:prSet/>
      <dgm:spPr/>
      <dgm:t>
        <a:bodyPr/>
        <a:lstStyle/>
        <a:p>
          <a:r>
            <a:rPr lang="en-US" b="0" i="0" baseline="0"/>
            <a:t>It allows you to debug different kinds of applications.</a:t>
          </a:r>
          <a:endParaRPr lang="en-US"/>
        </a:p>
      </dgm:t>
    </dgm:pt>
    <dgm:pt modelId="{1F8C09ED-C3E2-4C90-9E6D-6D199E550369}" type="parTrans" cxnId="{B2C6828B-8AF2-4DEF-8270-080B59995488}">
      <dgm:prSet/>
      <dgm:spPr/>
      <dgm:t>
        <a:bodyPr/>
        <a:lstStyle/>
        <a:p>
          <a:endParaRPr lang="en-US"/>
        </a:p>
      </dgm:t>
    </dgm:pt>
    <dgm:pt modelId="{9B06580F-C53A-4C43-98BE-4F2CC0B113E7}" type="sibTrans" cxnId="{B2C6828B-8AF2-4DEF-8270-080B59995488}">
      <dgm:prSet/>
      <dgm:spPr/>
      <dgm:t>
        <a:bodyPr/>
        <a:lstStyle/>
        <a:p>
          <a:endParaRPr lang="en-US"/>
        </a:p>
      </dgm:t>
    </dgm:pt>
    <dgm:pt modelId="{6850AADC-0CED-4DE8-A278-F6BF88C009DF}" type="pres">
      <dgm:prSet presAssocID="{E9B78065-C43D-416E-B687-AAEA9A28F418}" presName="linear" presStyleCnt="0">
        <dgm:presLayoutVars>
          <dgm:dir/>
          <dgm:animLvl val="lvl"/>
          <dgm:resizeHandles val="exact"/>
        </dgm:presLayoutVars>
      </dgm:prSet>
      <dgm:spPr/>
    </dgm:pt>
    <dgm:pt modelId="{23753B12-ABEC-40F7-BB28-1DC9E4EA75C6}" type="pres">
      <dgm:prSet presAssocID="{03A54269-9FEF-4A9D-9FC5-99BE9A5C4EDB}" presName="parentLin" presStyleCnt="0"/>
      <dgm:spPr/>
    </dgm:pt>
    <dgm:pt modelId="{EFA5C68A-F9F0-4B6A-A1D7-0D18D602B72F}" type="pres">
      <dgm:prSet presAssocID="{03A54269-9FEF-4A9D-9FC5-99BE9A5C4EDB}" presName="parentLeftMargin" presStyleLbl="node1" presStyleIdx="0" presStyleCnt="5"/>
      <dgm:spPr/>
    </dgm:pt>
    <dgm:pt modelId="{94ABBD2D-9E7A-4449-B558-6E1A5517BB9B}" type="pres">
      <dgm:prSet presAssocID="{03A54269-9FEF-4A9D-9FC5-99BE9A5C4ED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273025C-542C-4ADF-AFD3-F357A138BC36}" type="pres">
      <dgm:prSet presAssocID="{03A54269-9FEF-4A9D-9FC5-99BE9A5C4EDB}" presName="negativeSpace" presStyleCnt="0"/>
      <dgm:spPr/>
    </dgm:pt>
    <dgm:pt modelId="{201740F2-9DBB-46E9-8354-D3B3FA8B6D41}" type="pres">
      <dgm:prSet presAssocID="{03A54269-9FEF-4A9D-9FC5-99BE9A5C4EDB}" presName="childText" presStyleLbl="conFgAcc1" presStyleIdx="0" presStyleCnt="5">
        <dgm:presLayoutVars>
          <dgm:bulletEnabled val="1"/>
        </dgm:presLayoutVars>
      </dgm:prSet>
      <dgm:spPr/>
    </dgm:pt>
    <dgm:pt modelId="{0E3A4B7F-D05A-47C5-B036-0BE229585506}" type="pres">
      <dgm:prSet presAssocID="{BA87954D-B38A-4407-8302-399C7F780E16}" presName="spaceBetweenRectangles" presStyleCnt="0"/>
      <dgm:spPr/>
    </dgm:pt>
    <dgm:pt modelId="{EA1F1D09-0451-445E-BFD6-174748EF5948}" type="pres">
      <dgm:prSet presAssocID="{964E80C6-548A-43EC-A02C-34288F343CB0}" presName="parentLin" presStyleCnt="0"/>
      <dgm:spPr/>
    </dgm:pt>
    <dgm:pt modelId="{4AE4C72E-F8CB-44A2-B78A-0CEFBD36F5AF}" type="pres">
      <dgm:prSet presAssocID="{964E80C6-548A-43EC-A02C-34288F343CB0}" presName="parentLeftMargin" presStyleLbl="node1" presStyleIdx="0" presStyleCnt="5"/>
      <dgm:spPr/>
    </dgm:pt>
    <dgm:pt modelId="{D6F9B89C-45F9-4E85-8B7E-681F9DE48C5B}" type="pres">
      <dgm:prSet presAssocID="{964E80C6-548A-43EC-A02C-34288F343CB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DEABE74-4469-42F4-B4C9-5537897ACDC9}" type="pres">
      <dgm:prSet presAssocID="{964E80C6-548A-43EC-A02C-34288F343CB0}" presName="negativeSpace" presStyleCnt="0"/>
      <dgm:spPr/>
    </dgm:pt>
    <dgm:pt modelId="{D11DDD54-5FCC-4FF5-99AF-A5A47EC7A519}" type="pres">
      <dgm:prSet presAssocID="{964E80C6-548A-43EC-A02C-34288F343CB0}" presName="childText" presStyleLbl="conFgAcc1" presStyleIdx="1" presStyleCnt="5">
        <dgm:presLayoutVars>
          <dgm:bulletEnabled val="1"/>
        </dgm:presLayoutVars>
      </dgm:prSet>
      <dgm:spPr/>
    </dgm:pt>
    <dgm:pt modelId="{0BF990AF-CD64-4E4A-805F-B5734E3B8C20}" type="pres">
      <dgm:prSet presAssocID="{DE74B881-6B39-4C40-A851-9230FCE2DB65}" presName="spaceBetweenRectangles" presStyleCnt="0"/>
      <dgm:spPr/>
    </dgm:pt>
    <dgm:pt modelId="{6CAC4BD1-6CC9-423F-9EC4-FCBD0A102BB2}" type="pres">
      <dgm:prSet presAssocID="{3D1FD949-AF19-4942-A192-6D6FDB252FE3}" presName="parentLin" presStyleCnt="0"/>
      <dgm:spPr/>
    </dgm:pt>
    <dgm:pt modelId="{C3ACADC0-597F-456C-A1D9-59B7B3AE8CB5}" type="pres">
      <dgm:prSet presAssocID="{3D1FD949-AF19-4942-A192-6D6FDB252FE3}" presName="parentLeftMargin" presStyleLbl="node1" presStyleIdx="1" presStyleCnt="5"/>
      <dgm:spPr/>
    </dgm:pt>
    <dgm:pt modelId="{D14487FF-FA52-4D38-A54B-0875FFA278E1}" type="pres">
      <dgm:prSet presAssocID="{3D1FD949-AF19-4942-A192-6D6FDB252FE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B24D714-0787-4154-A705-FC5257B15E22}" type="pres">
      <dgm:prSet presAssocID="{3D1FD949-AF19-4942-A192-6D6FDB252FE3}" presName="negativeSpace" presStyleCnt="0"/>
      <dgm:spPr/>
    </dgm:pt>
    <dgm:pt modelId="{6AFC75D0-EC7C-4E38-8205-E6978FF7C80E}" type="pres">
      <dgm:prSet presAssocID="{3D1FD949-AF19-4942-A192-6D6FDB252FE3}" presName="childText" presStyleLbl="conFgAcc1" presStyleIdx="2" presStyleCnt="5">
        <dgm:presLayoutVars>
          <dgm:bulletEnabled val="1"/>
        </dgm:presLayoutVars>
      </dgm:prSet>
      <dgm:spPr/>
    </dgm:pt>
    <dgm:pt modelId="{82B2C0EE-5D08-4D5E-9107-A2BFA788D406}" type="pres">
      <dgm:prSet presAssocID="{84A79784-D13B-43CD-8727-F3F8356B26A6}" presName="spaceBetweenRectangles" presStyleCnt="0"/>
      <dgm:spPr/>
    </dgm:pt>
    <dgm:pt modelId="{9D3A01DC-AF79-443F-9241-B1F105FB09C8}" type="pres">
      <dgm:prSet presAssocID="{F0E07831-738B-4C0A-BB8E-C517E2E6BB34}" presName="parentLin" presStyleCnt="0"/>
      <dgm:spPr/>
    </dgm:pt>
    <dgm:pt modelId="{9244B7EC-8FC2-4BEC-BF16-782601C1248A}" type="pres">
      <dgm:prSet presAssocID="{F0E07831-738B-4C0A-BB8E-C517E2E6BB34}" presName="parentLeftMargin" presStyleLbl="node1" presStyleIdx="2" presStyleCnt="5"/>
      <dgm:spPr/>
    </dgm:pt>
    <dgm:pt modelId="{A218E2B8-90BE-4E55-924E-5CB40684AB0C}" type="pres">
      <dgm:prSet presAssocID="{F0E07831-738B-4C0A-BB8E-C517E2E6BB3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4CD1735-80B7-4396-8005-6E1730BED8C9}" type="pres">
      <dgm:prSet presAssocID="{F0E07831-738B-4C0A-BB8E-C517E2E6BB34}" presName="negativeSpace" presStyleCnt="0"/>
      <dgm:spPr/>
    </dgm:pt>
    <dgm:pt modelId="{EF5DCBC8-1D57-4943-8958-6EDFBCA1BAB2}" type="pres">
      <dgm:prSet presAssocID="{F0E07831-738B-4C0A-BB8E-C517E2E6BB34}" presName="childText" presStyleLbl="conFgAcc1" presStyleIdx="3" presStyleCnt="5">
        <dgm:presLayoutVars>
          <dgm:bulletEnabled val="1"/>
        </dgm:presLayoutVars>
      </dgm:prSet>
      <dgm:spPr/>
    </dgm:pt>
    <dgm:pt modelId="{AFCC33BD-3C92-4B0A-A387-AF5FC90AF002}" type="pres">
      <dgm:prSet presAssocID="{EAE70A37-8D90-4805-A9FB-B387DE81F42A}" presName="spaceBetweenRectangles" presStyleCnt="0"/>
      <dgm:spPr/>
    </dgm:pt>
    <dgm:pt modelId="{74273E17-6896-4336-B2F8-D319B12842DF}" type="pres">
      <dgm:prSet presAssocID="{22818E8F-953D-46BA-9EAC-450F5188C3E7}" presName="parentLin" presStyleCnt="0"/>
      <dgm:spPr/>
    </dgm:pt>
    <dgm:pt modelId="{81F3A598-F74A-4C4A-8676-267246219300}" type="pres">
      <dgm:prSet presAssocID="{22818E8F-953D-46BA-9EAC-450F5188C3E7}" presName="parentLeftMargin" presStyleLbl="node1" presStyleIdx="3" presStyleCnt="5"/>
      <dgm:spPr/>
    </dgm:pt>
    <dgm:pt modelId="{D379D9E3-4C97-420B-BA78-686431FC1CE5}" type="pres">
      <dgm:prSet presAssocID="{22818E8F-953D-46BA-9EAC-450F5188C3E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332AEB1-CD58-42C0-93C8-62DC74E2AF4A}" type="pres">
      <dgm:prSet presAssocID="{22818E8F-953D-46BA-9EAC-450F5188C3E7}" presName="negativeSpace" presStyleCnt="0"/>
      <dgm:spPr/>
    </dgm:pt>
    <dgm:pt modelId="{C5F29704-3B5A-45C7-8D93-24304CBB743F}" type="pres">
      <dgm:prSet presAssocID="{22818E8F-953D-46BA-9EAC-450F5188C3E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957AD06-A378-40EB-AC96-1D9CAE56BB22}" type="presOf" srcId="{964E80C6-548A-43EC-A02C-34288F343CB0}" destId="{D6F9B89C-45F9-4E85-8B7E-681F9DE48C5B}" srcOrd="1" destOrd="0" presId="urn:microsoft.com/office/officeart/2005/8/layout/list1"/>
    <dgm:cxn modelId="{EDAE6520-5AC9-4051-B43A-C7F29E8E6F0E}" srcId="{03A54269-9FEF-4A9D-9FC5-99BE9A5C4EDB}" destId="{8005B595-AB03-4A02-9490-B82E205D5F1A}" srcOrd="0" destOrd="0" parTransId="{97C4C1ED-C2E3-49B6-BB83-2E67398BA906}" sibTransId="{7A36A9E8-15EE-43DE-B597-8FEBD11C73AA}"/>
    <dgm:cxn modelId="{54E68D5B-7046-49A1-A1C6-DA07D6C44651}" srcId="{E9B78065-C43D-416E-B687-AAEA9A28F418}" destId="{03A54269-9FEF-4A9D-9FC5-99BE9A5C4EDB}" srcOrd="0" destOrd="0" parTransId="{71A53104-C8E4-41FF-8F82-9E9033DBE5BA}" sibTransId="{BA87954D-B38A-4407-8302-399C7F780E16}"/>
    <dgm:cxn modelId="{8256195F-5D39-491C-8FDA-075A8C1B53EE}" srcId="{E9B78065-C43D-416E-B687-AAEA9A28F418}" destId="{3D1FD949-AF19-4942-A192-6D6FDB252FE3}" srcOrd="2" destOrd="0" parTransId="{7648F92F-761F-40AE-A4AB-D16E030E4429}" sibTransId="{84A79784-D13B-43CD-8727-F3F8356B26A6}"/>
    <dgm:cxn modelId="{0C3ADF5F-16A6-4181-984A-F82F411674A2}" type="presOf" srcId="{3D1FD949-AF19-4942-A192-6D6FDB252FE3}" destId="{D14487FF-FA52-4D38-A54B-0875FFA278E1}" srcOrd="1" destOrd="0" presId="urn:microsoft.com/office/officeart/2005/8/layout/list1"/>
    <dgm:cxn modelId="{D723C144-622D-4FEB-A43D-7DAE734DA663}" type="presOf" srcId="{8005B595-AB03-4A02-9490-B82E205D5F1A}" destId="{201740F2-9DBB-46E9-8354-D3B3FA8B6D41}" srcOrd="0" destOrd="0" presId="urn:microsoft.com/office/officeart/2005/8/layout/list1"/>
    <dgm:cxn modelId="{0B497D46-79D5-46BA-94B8-54390AB12B0D}" srcId="{964E80C6-548A-43EC-A02C-34288F343CB0}" destId="{0B49E940-3FAD-43D7-837D-91D916F94029}" srcOrd="0" destOrd="0" parTransId="{80C408DD-7C44-484F-A3C6-C771629117A5}" sibTransId="{B65BB21E-8418-4C7C-B002-46BB7C737D26}"/>
    <dgm:cxn modelId="{AF0C9068-3AAC-49A4-AE56-8C6B5352C68F}" type="presOf" srcId="{F0E07831-738B-4C0A-BB8E-C517E2E6BB34}" destId="{9244B7EC-8FC2-4BEC-BF16-782601C1248A}" srcOrd="0" destOrd="0" presId="urn:microsoft.com/office/officeart/2005/8/layout/list1"/>
    <dgm:cxn modelId="{3244F248-763B-4EB5-AE5B-62F84E5A6EFB}" type="presOf" srcId="{33BD0933-AE46-454D-A391-AFF019AC079D}" destId="{6AFC75D0-EC7C-4E38-8205-E6978FF7C80E}" srcOrd="0" destOrd="0" presId="urn:microsoft.com/office/officeart/2005/8/layout/list1"/>
    <dgm:cxn modelId="{F0FF3E6B-D5DD-492D-9035-744120699D8D}" srcId="{E9B78065-C43D-416E-B687-AAEA9A28F418}" destId="{22818E8F-953D-46BA-9EAC-450F5188C3E7}" srcOrd="4" destOrd="0" parTransId="{D4CF1F59-5A34-4961-93A1-47DFD1A3E28D}" sibTransId="{B6131BFB-1989-47EF-9119-86E3408DA392}"/>
    <dgm:cxn modelId="{1FC50C4C-F393-40E6-BC23-B805F35C444A}" type="presOf" srcId="{22818E8F-953D-46BA-9EAC-450F5188C3E7}" destId="{D379D9E3-4C97-420B-BA78-686431FC1CE5}" srcOrd="1" destOrd="0" presId="urn:microsoft.com/office/officeart/2005/8/layout/list1"/>
    <dgm:cxn modelId="{40F2EF6C-48E9-4DC9-8AC5-C7B841FF25A2}" type="presOf" srcId="{03A54269-9FEF-4A9D-9FC5-99BE9A5C4EDB}" destId="{94ABBD2D-9E7A-4449-B558-6E1A5517BB9B}" srcOrd="1" destOrd="0" presId="urn:microsoft.com/office/officeart/2005/8/layout/list1"/>
    <dgm:cxn modelId="{C3D43B6D-4ED2-465F-883E-E201FDA6AAC0}" type="presOf" srcId="{E9B78065-C43D-416E-B687-AAEA9A28F418}" destId="{6850AADC-0CED-4DE8-A278-F6BF88C009DF}" srcOrd="0" destOrd="0" presId="urn:microsoft.com/office/officeart/2005/8/layout/list1"/>
    <dgm:cxn modelId="{2D816B59-9B10-4AD9-89D9-2B523F268294}" type="presOf" srcId="{3D1FD949-AF19-4942-A192-6D6FDB252FE3}" destId="{C3ACADC0-597F-456C-A1D9-59B7B3AE8CB5}" srcOrd="0" destOrd="0" presId="urn:microsoft.com/office/officeart/2005/8/layout/list1"/>
    <dgm:cxn modelId="{B2C6828B-8AF2-4DEF-8270-080B59995488}" srcId="{22818E8F-953D-46BA-9EAC-450F5188C3E7}" destId="{6463382B-2693-45AB-8159-3C571646E33F}" srcOrd="0" destOrd="0" parTransId="{1F8C09ED-C3E2-4C90-9E6D-6D199E550369}" sibTransId="{9B06580F-C53A-4C43-98BE-4F2CC0B113E7}"/>
    <dgm:cxn modelId="{A765DD8B-7F44-42C7-9300-42A372A1DFED}" srcId="{3D1FD949-AF19-4942-A192-6D6FDB252FE3}" destId="{33BD0933-AE46-454D-A391-AFF019AC079D}" srcOrd="0" destOrd="0" parTransId="{63F1594C-B0C6-43D5-8C1C-264FCA645983}" sibTransId="{7B0834EE-E407-4C9A-831E-166C3EFA77C0}"/>
    <dgm:cxn modelId="{2B7D0C9E-E763-4A7E-85C5-857A3863A23E}" type="presOf" srcId="{22818E8F-953D-46BA-9EAC-450F5188C3E7}" destId="{81F3A598-F74A-4C4A-8676-267246219300}" srcOrd="0" destOrd="0" presId="urn:microsoft.com/office/officeart/2005/8/layout/list1"/>
    <dgm:cxn modelId="{F544169F-70C7-4725-A386-971C88346BB3}" type="presOf" srcId="{0B49E940-3FAD-43D7-837D-91D916F94029}" destId="{D11DDD54-5FCC-4FF5-99AF-A5A47EC7A519}" srcOrd="0" destOrd="0" presId="urn:microsoft.com/office/officeart/2005/8/layout/list1"/>
    <dgm:cxn modelId="{F636ABB4-3BD5-4FA7-9878-76B478A1B545}" type="presOf" srcId="{964E80C6-548A-43EC-A02C-34288F343CB0}" destId="{4AE4C72E-F8CB-44A2-B78A-0CEFBD36F5AF}" srcOrd="0" destOrd="0" presId="urn:microsoft.com/office/officeart/2005/8/layout/list1"/>
    <dgm:cxn modelId="{9C4692BC-3919-4F82-98EB-EA02831856BE}" srcId="{E9B78065-C43D-416E-B687-AAEA9A28F418}" destId="{F0E07831-738B-4C0A-BB8E-C517E2E6BB34}" srcOrd="3" destOrd="0" parTransId="{53242359-518B-486C-B413-38090C2EAB30}" sibTransId="{EAE70A37-8D90-4805-A9FB-B387DE81F42A}"/>
    <dgm:cxn modelId="{E0D618C3-AE9D-4002-8C08-3254678C64B1}" srcId="{F0E07831-738B-4C0A-BB8E-C517E2E6BB34}" destId="{C4B795B2-02E3-4503-9BB3-17C6782BE2B3}" srcOrd="0" destOrd="0" parTransId="{C15D6817-951F-420B-97EB-E833C94211D6}" sibTransId="{B28620CE-ECA1-416A-A6D1-C9F6EF757A72}"/>
    <dgm:cxn modelId="{0C7628C9-8407-4AF1-ACE9-8DDDBF2B0161}" type="presOf" srcId="{C4B795B2-02E3-4503-9BB3-17C6782BE2B3}" destId="{EF5DCBC8-1D57-4943-8958-6EDFBCA1BAB2}" srcOrd="0" destOrd="0" presId="urn:microsoft.com/office/officeart/2005/8/layout/list1"/>
    <dgm:cxn modelId="{DFB5CDCC-305E-4CC0-8669-9DF89C8409BD}" type="presOf" srcId="{6463382B-2693-45AB-8159-3C571646E33F}" destId="{C5F29704-3B5A-45C7-8D93-24304CBB743F}" srcOrd="0" destOrd="0" presId="urn:microsoft.com/office/officeart/2005/8/layout/list1"/>
    <dgm:cxn modelId="{AF7F59D7-EBC9-4620-9B77-466D8890082E}" type="presOf" srcId="{03A54269-9FEF-4A9D-9FC5-99BE9A5C4EDB}" destId="{EFA5C68A-F9F0-4B6A-A1D7-0D18D602B72F}" srcOrd="0" destOrd="0" presId="urn:microsoft.com/office/officeart/2005/8/layout/list1"/>
    <dgm:cxn modelId="{7EB851DB-F4DA-4B5F-964F-71D1F8DB91EE}" type="presOf" srcId="{F0E07831-738B-4C0A-BB8E-C517E2E6BB34}" destId="{A218E2B8-90BE-4E55-924E-5CB40684AB0C}" srcOrd="1" destOrd="0" presId="urn:microsoft.com/office/officeart/2005/8/layout/list1"/>
    <dgm:cxn modelId="{13344CF5-6C10-429A-B975-6A34B1D72D2F}" srcId="{E9B78065-C43D-416E-B687-AAEA9A28F418}" destId="{964E80C6-548A-43EC-A02C-34288F343CB0}" srcOrd="1" destOrd="0" parTransId="{55D46135-5707-4511-927D-A81740AAEE79}" sibTransId="{DE74B881-6B39-4C40-A851-9230FCE2DB65}"/>
    <dgm:cxn modelId="{BDA76642-B10D-4678-93BD-F21723AAEF61}" type="presParOf" srcId="{6850AADC-0CED-4DE8-A278-F6BF88C009DF}" destId="{23753B12-ABEC-40F7-BB28-1DC9E4EA75C6}" srcOrd="0" destOrd="0" presId="urn:microsoft.com/office/officeart/2005/8/layout/list1"/>
    <dgm:cxn modelId="{799A6F28-5AB0-449A-B17A-2AE539CF4458}" type="presParOf" srcId="{23753B12-ABEC-40F7-BB28-1DC9E4EA75C6}" destId="{EFA5C68A-F9F0-4B6A-A1D7-0D18D602B72F}" srcOrd="0" destOrd="0" presId="urn:microsoft.com/office/officeart/2005/8/layout/list1"/>
    <dgm:cxn modelId="{F3F6013B-A322-4E78-B44C-DCA0AB593F66}" type="presParOf" srcId="{23753B12-ABEC-40F7-BB28-1DC9E4EA75C6}" destId="{94ABBD2D-9E7A-4449-B558-6E1A5517BB9B}" srcOrd="1" destOrd="0" presId="urn:microsoft.com/office/officeart/2005/8/layout/list1"/>
    <dgm:cxn modelId="{8ED14E5D-97D1-4D72-B856-331E1EC01691}" type="presParOf" srcId="{6850AADC-0CED-4DE8-A278-F6BF88C009DF}" destId="{9273025C-542C-4ADF-AFD3-F357A138BC36}" srcOrd="1" destOrd="0" presId="urn:microsoft.com/office/officeart/2005/8/layout/list1"/>
    <dgm:cxn modelId="{B2DCFC35-C272-4867-8BD1-5407E8D68B42}" type="presParOf" srcId="{6850AADC-0CED-4DE8-A278-F6BF88C009DF}" destId="{201740F2-9DBB-46E9-8354-D3B3FA8B6D41}" srcOrd="2" destOrd="0" presId="urn:microsoft.com/office/officeart/2005/8/layout/list1"/>
    <dgm:cxn modelId="{10EBAA83-41FA-4B5E-BFF8-90F8E14036CA}" type="presParOf" srcId="{6850AADC-0CED-4DE8-A278-F6BF88C009DF}" destId="{0E3A4B7F-D05A-47C5-B036-0BE229585506}" srcOrd="3" destOrd="0" presId="urn:microsoft.com/office/officeart/2005/8/layout/list1"/>
    <dgm:cxn modelId="{751ACD01-E2B2-4D25-8675-2B4A63DF07F8}" type="presParOf" srcId="{6850AADC-0CED-4DE8-A278-F6BF88C009DF}" destId="{EA1F1D09-0451-445E-BFD6-174748EF5948}" srcOrd="4" destOrd="0" presId="urn:microsoft.com/office/officeart/2005/8/layout/list1"/>
    <dgm:cxn modelId="{68C46734-31AB-439E-9FD4-263CE7C9359E}" type="presParOf" srcId="{EA1F1D09-0451-445E-BFD6-174748EF5948}" destId="{4AE4C72E-F8CB-44A2-B78A-0CEFBD36F5AF}" srcOrd="0" destOrd="0" presId="urn:microsoft.com/office/officeart/2005/8/layout/list1"/>
    <dgm:cxn modelId="{714CA0A3-9C4A-4BFE-A759-1F52AEF8B3B7}" type="presParOf" srcId="{EA1F1D09-0451-445E-BFD6-174748EF5948}" destId="{D6F9B89C-45F9-4E85-8B7E-681F9DE48C5B}" srcOrd="1" destOrd="0" presId="urn:microsoft.com/office/officeart/2005/8/layout/list1"/>
    <dgm:cxn modelId="{5971DEE8-9CA2-47CA-A00A-9AC10F321032}" type="presParOf" srcId="{6850AADC-0CED-4DE8-A278-F6BF88C009DF}" destId="{0DEABE74-4469-42F4-B4C9-5537897ACDC9}" srcOrd="5" destOrd="0" presId="urn:microsoft.com/office/officeart/2005/8/layout/list1"/>
    <dgm:cxn modelId="{25C4F4EF-BF5B-4265-B606-4839B8CC420B}" type="presParOf" srcId="{6850AADC-0CED-4DE8-A278-F6BF88C009DF}" destId="{D11DDD54-5FCC-4FF5-99AF-A5A47EC7A519}" srcOrd="6" destOrd="0" presId="urn:microsoft.com/office/officeart/2005/8/layout/list1"/>
    <dgm:cxn modelId="{C0A26B82-9458-4AD3-B44B-3250D81E1601}" type="presParOf" srcId="{6850AADC-0CED-4DE8-A278-F6BF88C009DF}" destId="{0BF990AF-CD64-4E4A-805F-B5734E3B8C20}" srcOrd="7" destOrd="0" presId="urn:microsoft.com/office/officeart/2005/8/layout/list1"/>
    <dgm:cxn modelId="{277D6FEF-9B9E-4006-8E59-D8C035AAE921}" type="presParOf" srcId="{6850AADC-0CED-4DE8-A278-F6BF88C009DF}" destId="{6CAC4BD1-6CC9-423F-9EC4-FCBD0A102BB2}" srcOrd="8" destOrd="0" presId="urn:microsoft.com/office/officeart/2005/8/layout/list1"/>
    <dgm:cxn modelId="{B88E3C1E-7484-4370-A603-587350DD0C18}" type="presParOf" srcId="{6CAC4BD1-6CC9-423F-9EC4-FCBD0A102BB2}" destId="{C3ACADC0-597F-456C-A1D9-59B7B3AE8CB5}" srcOrd="0" destOrd="0" presId="urn:microsoft.com/office/officeart/2005/8/layout/list1"/>
    <dgm:cxn modelId="{E8A3985D-D913-4BA6-A555-C1F25146F031}" type="presParOf" srcId="{6CAC4BD1-6CC9-423F-9EC4-FCBD0A102BB2}" destId="{D14487FF-FA52-4D38-A54B-0875FFA278E1}" srcOrd="1" destOrd="0" presId="urn:microsoft.com/office/officeart/2005/8/layout/list1"/>
    <dgm:cxn modelId="{2D4D331B-38DC-4F4E-81C0-04147684C37F}" type="presParOf" srcId="{6850AADC-0CED-4DE8-A278-F6BF88C009DF}" destId="{3B24D714-0787-4154-A705-FC5257B15E22}" srcOrd="9" destOrd="0" presId="urn:microsoft.com/office/officeart/2005/8/layout/list1"/>
    <dgm:cxn modelId="{89E0F5BD-C6D3-4D84-8170-0FE51AB57E0E}" type="presParOf" srcId="{6850AADC-0CED-4DE8-A278-F6BF88C009DF}" destId="{6AFC75D0-EC7C-4E38-8205-E6978FF7C80E}" srcOrd="10" destOrd="0" presId="urn:microsoft.com/office/officeart/2005/8/layout/list1"/>
    <dgm:cxn modelId="{7C6E3D0E-FCE9-4C31-869D-A330F3DEB883}" type="presParOf" srcId="{6850AADC-0CED-4DE8-A278-F6BF88C009DF}" destId="{82B2C0EE-5D08-4D5E-9107-A2BFA788D406}" srcOrd="11" destOrd="0" presId="urn:microsoft.com/office/officeart/2005/8/layout/list1"/>
    <dgm:cxn modelId="{63AF9459-C1CE-4E99-97D4-E12B9A400E61}" type="presParOf" srcId="{6850AADC-0CED-4DE8-A278-F6BF88C009DF}" destId="{9D3A01DC-AF79-443F-9241-B1F105FB09C8}" srcOrd="12" destOrd="0" presId="urn:microsoft.com/office/officeart/2005/8/layout/list1"/>
    <dgm:cxn modelId="{FBB9D072-02DF-408D-9757-E581D12BC272}" type="presParOf" srcId="{9D3A01DC-AF79-443F-9241-B1F105FB09C8}" destId="{9244B7EC-8FC2-4BEC-BF16-782601C1248A}" srcOrd="0" destOrd="0" presId="urn:microsoft.com/office/officeart/2005/8/layout/list1"/>
    <dgm:cxn modelId="{27780094-BE31-4A9F-A256-BA413FC916BC}" type="presParOf" srcId="{9D3A01DC-AF79-443F-9241-B1F105FB09C8}" destId="{A218E2B8-90BE-4E55-924E-5CB40684AB0C}" srcOrd="1" destOrd="0" presId="urn:microsoft.com/office/officeart/2005/8/layout/list1"/>
    <dgm:cxn modelId="{6C9B1B3D-C462-4D3A-9577-7C48EFAB6484}" type="presParOf" srcId="{6850AADC-0CED-4DE8-A278-F6BF88C009DF}" destId="{74CD1735-80B7-4396-8005-6E1730BED8C9}" srcOrd="13" destOrd="0" presId="urn:microsoft.com/office/officeart/2005/8/layout/list1"/>
    <dgm:cxn modelId="{A25A041D-11FA-457A-8267-863916AB7800}" type="presParOf" srcId="{6850AADC-0CED-4DE8-A278-F6BF88C009DF}" destId="{EF5DCBC8-1D57-4943-8958-6EDFBCA1BAB2}" srcOrd="14" destOrd="0" presId="urn:microsoft.com/office/officeart/2005/8/layout/list1"/>
    <dgm:cxn modelId="{2E276508-6B4C-4D54-8F9C-C1D40B17A3E7}" type="presParOf" srcId="{6850AADC-0CED-4DE8-A278-F6BF88C009DF}" destId="{AFCC33BD-3C92-4B0A-A387-AF5FC90AF002}" srcOrd="15" destOrd="0" presId="urn:microsoft.com/office/officeart/2005/8/layout/list1"/>
    <dgm:cxn modelId="{32D84DB6-78E1-40E8-8720-999603B0CE6F}" type="presParOf" srcId="{6850AADC-0CED-4DE8-A278-F6BF88C009DF}" destId="{74273E17-6896-4336-B2F8-D319B12842DF}" srcOrd="16" destOrd="0" presId="urn:microsoft.com/office/officeart/2005/8/layout/list1"/>
    <dgm:cxn modelId="{7987A23B-CB5C-46DF-A77B-E644C589D42C}" type="presParOf" srcId="{74273E17-6896-4336-B2F8-D319B12842DF}" destId="{81F3A598-F74A-4C4A-8676-267246219300}" srcOrd="0" destOrd="0" presId="urn:microsoft.com/office/officeart/2005/8/layout/list1"/>
    <dgm:cxn modelId="{93E29998-2D44-4044-8232-B714A1BB837F}" type="presParOf" srcId="{74273E17-6896-4336-B2F8-D319B12842DF}" destId="{D379D9E3-4C97-420B-BA78-686431FC1CE5}" srcOrd="1" destOrd="0" presId="urn:microsoft.com/office/officeart/2005/8/layout/list1"/>
    <dgm:cxn modelId="{97EECA0C-1981-4801-A2EA-69438E921F1B}" type="presParOf" srcId="{6850AADC-0CED-4DE8-A278-F6BF88C009DF}" destId="{4332AEB1-CD58-42C0-93C8-62DC74E2AF4A}" srcOrd="17" destOrd="0" presId="urn:microsoft.com/office/officeart/2005/8/layout/list1"/>
    <dgm:cxn modelId="{F52C7E0B-D620-4AA2-9BF2-728BC6F0E4FF}" type="presParOf" srcId="{6850AADC-0CED-4DE8-A278-F6BF88C009DF}" destId="{C5F29704-3B5A-45C7-8D93-24304CBB743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197E36-ABFC-4282-BC22-7E3AB106013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966251-4BC0-4086-BACC-3C887521C669}">
      <dgm:prSet/>
      <dgm:spPr/>
      <dgm:t>
        <a:bodyPr/>
        <a:lstStyle/>
        <a:p>
          <a:r>
            <a:rPr lang="en-US" b="1" i="0" baseline="0"/>
            <a:t>Type Checker</a:t>
          </a:r>
          <a:endParaRPr lang="en-US"/>
        </a:p>
      </dgm:t>
    </dgm:pt>
    <dgm:pt modelId="{7F91D0D1-4D0D-49AA-98A3-53137D80E66B}" type="parTrans" cxnId="{1DB38315-C515-4F3B-86B6-DA1B7430B8B0}">
      <dgm:prSet/>
      <dgm:spPr/>
      <dgm:t>
        <a:bodyPr/>
        <a:lstStyle/>
        <a:p>
          <a:endParaRPr lang="en-US"/>
        </a:p>
      </dgm:t>
    </dgm:pt>
    <dgm:pt modelId="{B69FD89C-07E5-4580-A23B-E40A2A53DA51}" type="sibTrans" cxnId="{1DB38315-C515-4F3B-86B6-DA1B7430B8B0}">
      <dgm:prSet/>
      <dgm:spPr/>
      <dgm:t>
        <a:bodyPr/>
        <a:lstStyle/>
        <a:p>
          <a:endParaRPr lang="en-US"/>
        </a:p>
      </dgm:t>
    </dgm:pt>
    <dgm:pt modelId="{36BD0163-3383-44D2-A637-9D84A0A12863}">
      <dgm:prSet/>
      <dgm:spPr/>
      <dgm:t>
        <a:bodyPr/>
        <a:lstStyle/>
        <a:p>
          <a:r>
            <a:rPr lang="en-US" b="0" i="0" baseline="0"/>
            <a:t>It checks the types used in the application and verifies that they match the standards provided by the CLR.</a:t>
          </a:r>
          <a:endParaRPr lang="en-US"/>
        </a:p>
      </dgm:t>
    </dgm:pt>
    <dgm:pt modelId="{B7981001-491A-4222-ACB3-1A381F494605}" type="parTrans" cxnId="{2DDD4280-9076-46B4-9DA1-634F0957B7DA}">
      <dgm:prSet/>
      <dgm:spPr/>
      <dgm:t>
        <a:bodyPr/>
        <a:lstStyle/>
        <a:p>
          <a:endParaRPr lang="en-US"/>
        </a:p>
      </dgm:t>
    </dgm:pt>
    <dgm:pt modelId="{C89C31B4-CBD9-4F0F-84C4-37E895093CD9}" type="sibTrans" cxnId="{2DDD4280-9076-46B4-9DA1-634F0957B7DA}">
      <dgm:prSet/>
      <dgm:spPr/>
      <dgm:t>
        <a:bodyPr/>
        <a:lstStyle/>
        <a:p>
          <a:endParaRPr lang="en-US"/>
        </a:p>
      </dgm:t>
    </dgm:pt>
    <dgm:pt modelId="{ACB6735B-0D7E-47C5-8699-1D92C38FFAC9}">
      <dgm:prSet/>
      <dgm:spPr/>
      <dgm:t>
        <a:bodyPr/>
        <a:lstStyle/>
        <a:p>
          <a:r>
            <a:rPr lang="en-US" b="1" i="0" baseline="0"/>
            <a:t>Code Manager</a:t>
          </a:r>
          <a:endParaRPr lang="en-US"/>
        </a:p>
      </dgm:t>
    </dgm:pt>
    <dgm:pt modelId="{5B40F33F-6221-4A68-8016-4FC7004152F8}" type="parTrans" cxnId="{AD1E3591-B09A-4B52-BAFF-6AF4D07E3524}">
      <dgm:prSet/>
      <dgm:spPr/>
      <dgm:t>
        <a:bodyPr/>
        <a:lstStyle/>
        <a:p>
          <a:endParaRPr lang="en-US"/>
        </a:p>
      </dgm:t>
    </dgm:pt>
    <dgm:pt modelId="{7F903D96-A059-416D-AC5B-5869C3C49801}" type="sibTrans" cxnId="{AD1E3591-B09A-4B52-BAFF-6AF4D07E3524}">
      <dgm:prSet/>
      <dgm:spPr/>
      <dgm:t>
        <a:bodyPr/>
        <a:lstStyle/>
        <a:p>
          <a:endParaRPr lang="en-US"/>
        </a:p>
      </dgm:t>
    </dgm:pt>
    <dgm:pt modelId="{220707BE-8BA2-4ED4-93B2-F361078E3B66}">
      <dgm:prSet/>
      <dgm:spPr/>
      <dgm:t>
        <a:bodyPr/>
        <a:lstStyle/>
        <a:p>
          <a:r>
            <a:rPr lang="en-US" b="0" i="0" baseline="0"/>
            <a:t>It manages code at execution runtime.</a:t>
          </a:r>
          <a:endParaRPr lang="en-US"/>
        </a:p>
      </dgm:t>
    </dgm:pt>
    <dgm:pt modelId="{6CA5540E-949A-4FC7-9DEB-4165A667FFBF}" type="parTrans" cxnId="{093B78F0-676A-4C3B-8663-DA008E6BD59C}">
      <dgm:prSet/>
      <dgm:spPr/>
      <dgm:t>
        <a:bodyPr/>
        <a:lstStyle/>
        <a:p>
          <a:endParaRPr lang="en-US"/>
        </a:p>
      </dgm:t>
    </dgm:pt>
    <dgm:pt modelId="{0BA87DB0-DE88-4A75-90A5-C3BA401B449B}" type="sibTrans" cxnId="{093B78F0-676A-4C3B-8663-DA008E6BD59C}">
      <dgm:prSet/>
      <dgm:spPr/>
      <dgm:t>
        <a:bodyPr/>
        <a:lstStyle/>
        <a:p>
          <a:endParaRPr lang="en-US"/>
        </a:p>
      </dgm:t>
    </dgm:pt>
    <dgm:pt modelId="{F821DD7B-35B4-47A1-ADFB-D4B7A81A90AF}">
      <dgm:prSet/>
      <dgm:spPr/>
      <dgm:t>
        <a:bodyPr/>
        <a:lstStyle/>
        <a:p>
          <a:r>
            <a:rPr lang="en-US" b="1" i="0" baseline="0"/>
            <a:t>Garbage Collector</a:t>
          </a:r>
          <a:endParaRPr lang="en-US"/>
        </a:p>
      </dgm:t>
    </dgm:pt>
    <dgm:pt modelId="{C54D19A3-9DCE-4233-BEB2-1049C40E5BAF}" type="parTrans" cxnId="{F3850D4D-0255-4858-943D-BE11D843F91C}">
      <dgm:prSet/>
      <dgm:spPr/>
      <dgm:t>
        <a:bodyPr/>
        <a:lstStyle/>
        <a:p>
          <a:endParaRPr lang="en-US"/>
        </a:p>
      </dgm:t>
    </dgm:pt>
    <dgm:pt modelId="{3CEC79E4-10DA-49A2-A738-7D0E8B043FED}" type="sibTrans" cxnId="{F3850D4D-0255-4858-943D-BE11D843F91C}">
      <dgm:prSet/>
      <dgm:spPr/>
      <dgm:t>
        <a:bodyPr/>
        <a:lstStyle/>
        <a:p>
          <a:endParaRPr lang="en-US"/>
        </a:p>
      </dgm:t>
    </dgm:pt>
    <dgm:pt modelId="{CDBAAB63-CF23-4B05-A25E-3BE5DDD12AC3}">
      <dgm:prSet/>
      <dgm:spPr/>
      <dgm:t>
        <a:bodyPr/>
        <a:lstStyle/>
        <a:p>
          <a:r>
            <a:rPr lang="en-US" b="0" i="0" baseline="0"/>
            <a:t>It releases the unused memory and allocates it to a new application.</a:t>
          </a:r>
          <a:endParaRPr lang="en-US"/>
        </a:p>
      </dgm:t>
    </dgm:pt>
    <dgm:pt modelId="{16E56AB4-9CC3-4581-B4A0-A6F5098501CC}" type="parTrans" cxnId="{31E5D24E-7DAD-454E-B66E-C644BF8D61A2}">
      <dgm:prSet/>
      <dgm:spPr/>
      <dgm:t>
        <a:bodyPr/>
        <a:lstStyle/>
        <a:p>
          <a:endParaRPr lang="en-US"/>
        </a:p>
      </dgm:t>
    </dgm:pt>
    <dgm:pt modelId="{2DDD5378-05D2-4C3A-AACF-B32DB22307B7}" type="sibTrans" cxnId="{31E5D24E-7DAD-454E-B66E-C644BF8D61A2}">
      <dgm:prSet/>
      <dgm:spPr/>
      <dgm:t>
        <a:bodyPr/>
        <a:lstStyle/>
        <a:p>
          <a:endParaRPr lang="en-US"/>
        </a:p>
      </dgm:t>
    </dgm:pt>
    <dgm:pt modelId="{3257671F-9681-4791-BD93-6E8B9013C5E7}">
      <dgm:prSet/>
      <dgm:spPr/>
      <dgm:t>
        <a:bodyPr/>
        <a:lstStyle/>
        <a:p>
          <a:r>
            <a:rPr lang="en-US" b="1" i="0" baseline="0"/>
            <a:t>Exception Handler</a:t>
          </a:r>
          <a:endParaRPr lang="en-US"/>
        </a:p>
      </dgm:t>
    </dgm:pt>
    <dgm:pt modelId="{C8562C79-5DE1-47EB-B400-FC4563E2C778}" type="parTrans" cxnId="{F435FC02-6586-4116-9962-F1BD2FCC9C59}">
      <dgm:prSet/>
      <dgm:spPr/>
      <dgm:t>
        <a:bodyPr/>
        <a:lstStyle/>
        <a:p>
          <a:endParaRPr lang="en-US"/>
        </a:p>
      </dgm:t>
    </dgm:pt>
    <dgm:pt modelId="{1D3B536A-90E5-4CE9-BB6F-75C6BC6588AE}" type="sibTrans" cxnId="{F435FC02-6586-4116-9962-F1BD2FCC9C59}">
      <dgm:prSet/>
      <dgm:spPr/>
      <dgm:t>
        <a:bodyPr/>
        <a:lstStyle/>
        <a:p>
          <a:endParaRPr lang="en-US"/>
        </a:p>
      </dgm:t>
    </dgm:pt>
    <dgm:pt modelId="{E82F2D7E-00E1-4B88-816E-CA6C8BD77309}">
      <dgm:prSet/>
      <dgm:spPr/>
      <dgm:t>
        <a:bodyPr/>
        <a:lstStyle/>
        <a:p>
          <a:r>
            <a:rPr lang="en-US" b="0" i="0" baseline="0"/>
            <a:t>It handles the exception at runtime to avoid application failure.</a:t>
          </a:r>
          <a:endParaRPr lang="en-US"/>
        </a:p>
      </dgm:t>
    </dgm:pt>
    <dgm:pt modelId="{FD64E422-5BB2-4118-A9A2-1D17AC938A6A}" type="parTrans" cxnId="{280F83D1-146D-4A61-A461-C18DBDF60C5B}">
      <dgm:prSet/>
      <dgm:spPr/>
      <dgm:t>
        <a:bodyPr/>
        <a:lstStyle/>
        <a:p>
          <a:endParaRPr lang="en-US"/>
        </a:p>
      </dgm:t>
    </dgm:pt>
    <dgm:pt modelId="{A7810BDB-4EDC-4A82-AEC1-233742B83AFD}" type="sibTrans" cxnId="{280F83D1-146D-4A61-A461-C18DBDF60C5B}">
      <dgm:prSet/>
      <dgm:spPr/>
      <dgm:t>
        <a:bodyPr/>
        <a:lstStyle/>
        <a:p>
          <a:endParaRPr lang="en-US"/>
        </a:p>
      </dgm:t>
    </dgm:pt>
    <dgm:pt modelId="{01DDFC1A-B672-4261-AA26-16C39DB7424E}">
      <dgm:prSet/>
      <dgm:spPr/>
      <dgm:t>
        <a:bodyPr/>
        <a:lstStyle/>
        <a:p>
          <a:r>
            <a:rPr lang="en-US" b="1" i="0" baseline="0"/>
            <a:t>Class Loader</a:t>
          </a:r>
          <a:endParaRPr lang="en-US"/>
        </a:p>
      </dgm:t>
    </dgm:pt>
    <dgm:pt modelId="{C2D9E9B6-0857-4117-A289-D1870AC39C32}" type="parTrans" cxnId="{D686289A-6752-467B-927E-7D965A8913F9}">
      <dgm:prSet/>
      <dgm:spPr/>
      <dgm:t>
        <a:bodyPr/>
        <a:lstStyle/>
        <a:p>
          <a:endParaRPr lang="en-US"/>
        </a:p>
      </dgm:t>
    </dgm:pt>
    <dgm:pt modelId="{8ABF7A30-6C89-48F7-A087-7C5AD0D4288B}" type="sibTrans" cxnId="{D686289A-6752-467B-927E-7D965A8913F9}">
      <dgm:prSet/>
      <dgm:spPr/>
      <dgm:t>
        <a:bodyPr/>
        <a:lstStyle/>
        <a:p>
          <a:endParaRPr lang="en-US"/>
        </a:p>
      </dgm:t>
    </dgm:pt>
    <dgm:pt modelId="{CE95C2A5-E14E-40CC-B200-082D632D08DB}">
      <dgm:prSet/>
      <dgm:spPr/>
      <dgm:t>
        <a:bodyPr/>
        <a:lstStyle/>
        <a:p>
          <a:r>
            <a:rPr lang="en-US" b="0" i="0" baseline="0"/>
            <a:t>It is used to load all classes at run time.</a:t>
          </a:r>
          <a:endParaRPr lang="en-US"/>
        </a:p>
      </dgm:t>
    </dgm:pt>
    <dgm:pt modelId="{EB969773-7C73-4385-838D-02524537A559}" type="parTrans" cxnId="{0CFA5318-FAE3-4FDF-8999-D104C4F8F64B}">
      <dgm:prSet/>
      <dgm:spPr/>
      <dgm:t>
        <a:bodyPr/>
        <a:lstStyle/>
        <a:p>
          <a:endParaRPr lang="en-US"/>
        </a:p>
      </dgm:t>
    </dgm:pt>
    <dgm:pt modelId="{979F0A89-418B-46D3-97E1-82E516924A7F}" type="sibTrans" cxnId="{0CFA5318-FAE3-4FDF-8999-D104C4F8F64B}">
      <dgm:prSet/>
      <dgm:spPr/>
      <dgm:t>
        <a:bodyPr/>
        <a:lstStyle/>
        <a:p>
          <a:endParaRPr lang="en-US"/>
        </a:p>
      </dgm:t>
    </dgm:pt>
    <dgm:pt modelId="{D223A04A-085A-4CB9-90F1-2F5F7D2D6677}" type="pres">
      <dgm:prSet presAssocID="{74197E36-ABFC-4282-BC22-7E3AB1060132}" presName="linear" presStyleCnt="0">
        <dgm:presLayoutVars>
          <dgm:dir/>
          <dgm:animLvl val="lvl"/>
          <dgm:resizeHandles val="exact"/>
        </dgm:presLayoutVars>
      </dgm:prSet>
      <dgm:spPr/>
    </dgm:pt>
    <dgm:pt modelId="{4C0DF8C7-3CAE-417C-A599-7706550387B0}" type="pres">
      <dgm:prSet presAssocID="{FF966251-4BC0-4086-BACC-3C887521C669}" presName="parentLin" presStyleCnt="0"/>
      <dgm:spPr/>
    </dgm:pt>
    <dgm:pt modelId="{F296882D-9BDE-455B-B0C8-2956C2E966F6}" type="pres">
      <dgm:prSet presAssocID="{FF966251-4BC0-4086-BACC-3C887521C669}" presName="parentLeftMargin" presStyleLbl="node1" presStyleIdx="0" presStyleCnt="5"/>
      <dgm:spPr/>
    </dgm:pt>
    <dgm:pt modelId="{63C63DAE-2FC7-40B4-A453-244E03219472}" type="pres">
      <dgm:prSet presAssocID="{FF966251-4BC0-4086-BACC-3C887521C66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E0371A6-1B63-4151-825B-4C644B9E2434}" type="pres">
      <dgm:prSet presAssocID="{FF966251-4BC0-4086-BACC-3C887521C669}" presName="negativeSpace" presStyleCnt="0"/>
      <dgm:spPr/>
    </dgm:pt>
    <dgm:pt modelId="{B3F21B28-1551-4D6E-8E84-612C389BF20E}" type="pres">
      <dgm:prSet presAssocID="{FF966251-4BC0-4086-BACC-3C887521C669}" presName="childText" presStyleLbl="conFgAcc1" presStyleIdx="0" presStyleCnt="5">
        <dgm:presLayoutVars>
          <dgm:bulletEnabled val="1"/>
        </dgm:presLayoutVars>
      </dgm:prSet>
      <dgm:spPr/>
    </dgm:pt>
    <dgm:pt modelId="{75755AFC-4F8F-475A-9F68-25907502ABDE}" type="pres">
      <dgm:prSet presAssocID="{B69FD89C-07E5-4580-A23B-E40A2A53DA51}" presName="spaceBetweenRectangles" presStyleCnt="0"/>
      <dgm:spPr/>
    </dgm:pt>
    <dgm:pt modelId="{E0F36242-00AB-496C-887C-CCA235E5B936}" type="pres">
      <dgm:prSet presAssocID="{ACB6735B-0D7E-47C5-8699-1D92C38FFAC9}" presName="parentLin" presStyleCnt="0"/>
      <dgm:spPr/>
    </dgm:pt>
    <dgm:pt modelId="{41A7BA03-9542-429E-96C3-FA95376DE2A4}" type="pres">
      <dgm:prSet presAssocID="{ACB6735B-0D7E-47C5-8699-1D92C38FFAC9}" presName="parentLeftMargin" presStyleLbl="node1" presStyleIdx="0" presStyleCnt="5"/>
      <dgm:spPr/>
    </dgm:pt>
    <dgm:pt modelId="{68E9348D-1E23-487E-8DBD-B2D7220DA3F2}" type="pres">
      <dgm:prSet presAssocID="{ACB6735B-0D7E-47C5-8699-1D92C38FFAC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7FCCF16-5010-4226-B669-BA73C9968CFF}" type="pres">
      <dgm:prSet presAssocID="{ACB6735B-0D7E-47C5-8699-1D92C38FFAC9}" presName="negativeSpace" presStyleCnt="0"/>
      <dgm:spPr/>
    </dgm:pt>
    <dgm:pt modelId="{006C04B9-7073-4BCA-AD49-881CA08351DB}" type="pres">
      <dgm:prSet presAssocID="{ACB6735B-0D7E-47C5-8699-1D92C38FFAC9}" presName="childText" presStyleLbl="conFgAcc1" presStyleIdx="1" presStyleCnt="5">
        <dgm:presLayoutVars>
          <dgm:bulletEnabled val="1"/>
        </dgm:presLayoutVars>
      </dgm:prSet>
      <dgm:spPr/>
    </dgm:pt>
    <dgm:pt modelId="{71C38986-5348-4E86-9202-E31DFE1A4C77}" type="pres">
      <dgm:prSet presAssocID="{7F903D96-A059-416D-AC5B-5869C3C49801}" presName="spaceBetweenRectangles" presStyleCnt="0"/>
      <dgm:spPr/>
    </dgm:pt>
    <dgm:pt modelId="{F1210ADE-97D4-4173-BEB2-D25237F2733C}" type="pres">
      <dgm:prSet presAssocID="{F821DD7B-35B4-47A1-ADFB-D4B7A81A90AF}" presName="parentLin" presStyleCnt="0"/>
      <dgm:spPr/>
    </dgm:pt>
    <dgm:pt modelId="{BAB460D5-6F33-4B7E-A8EE-523DCF8D7D29}" type="pres">
      <dgm:prSet presAssocID="{F821DD7B-35B4-47A1-ADFB-D4B7A81A90AF}" presName="parentLeftMargin" presStyleLbl="node1" presStyleIdx="1" presStyleCnt="5"/>
      <dgm:spPr/>
    </dgm:pt>
    <dgm:pt modelId="{B21FD475-E456-4C56-B776-7EEED1A231C5}" type="pres">
      <dgm:prSet presAssocID="{F821DD7B-35B4-47A1-ADFB-D4B7A81A90A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B99FD87-6D3D-427C-8485-4DBCA4E96D52}" type="pres">
      <dgm:prSet presAssocID="{F821DD7B-35B4-47A1-ADFB-D4B7A81A90AF}" presName="negativeSpace" presStyleCnt="0"/>
      <dgm:spPr/>
    </dgm:pt>
    <dgm:pt modelId="{33F3CF52-8310-4827-B110-A47F83CB402E}" type="pres">
      <dgm:prSet presAssocID="{F821DD7B-35B4-47A1-ADFB-D4B7A81A90AF}" presName="childText" presStyleLbl="conFgAcc1" presStyleIdx="2" presStyleCnt="5">
        <dgm:presLayoutVars>
          <dgm:bulletEnabled val="1"/>
        </dgm:presLayoutVars>
      </dgm:prSet>
      <dgm:spPr/>
    </dgm:pt>
    <dgm:pt modelId="{0348942A-C92F-4D41-A4D4-FE756F5C66EF}" type="pres">
      <dgm:prSet presAssocID="{3CEC79E4-10DA-49A2-A738-7D0E8B043FED}" presName="spaceBetweenRectangles" presStyleCnt="0"/>
      <dgm:spPr/>
    </dgm:pt>
    <dgm:pt modelId="{3B78AA24-0695-4A41-978A-A12CD4A66617}" type="pres">
      <dgm:prSet presAssocID="{3257671F-9681-4791-BD93-6E8B9013C5E7}" presName="parentLin" presStyleCnt="0"/>
      <dgm:spPr/>
    </dgm:pt>
    <dgm:pt modelId="{733FC4A3-3902-4C5A-98E8-CC446C397520}" type="pres">
      <dgm:prSet presAssocID="{3257671F-9681-4791-BD93-6E8B9013C5E7}" presName="parentLeftMargin" presStyleLbl="node1" presStyleIdx="2" presStyleCnt="5"/>
      <dgm:spPr/>
    </dgm:pt>
    <dgm:pt modelId="{81BFA39A-0743-47B3-94DD-D215E8F72B9C}" type="pres">
      <dgm:prSet presAssocID="{3257671F-9681-4791-BD93-6E8B9013C5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C2626FC-B482-46EB-88AC-232119240F14}" type="pres">
      <dgm:prSet presAssocID="{3257671F-9681-4791-BD93-6E8B9013C5E7}" presName="negativeSpace" presStyleCnt="0"/>
      <dgm:spPr/>
    </dgm:pt>
    <dgm:pt modelId="{B5CED066-2E38-4DA6-B91E-E2A5238EDA8E}" type="pres">
      <dgm:prSet presAssocID="{3257671F-9681-4791-BD93-6E8B9013C5E7}" presName="childText" presStyleLbl="conFgAcc1" presStyleIdx="3" presStyleCnt="5">
        <dgm:presLayoutVars>
          <dgm:bulletEnabled val="1"/>
        </dgm:presLayoutVars>
      </dgm:prSet>
      <dgm:spPr/>
    </dgm:pt>
    <dgm:pt modelId="{C1727154-5823-4A55-AFEE-892260ADF10E}" type="pres">
      <dgm:prSet presAssocID="{1D3B536A-90E5-4CE9-BB6F-75C6BC6588AE}" presName="spaceBetweenRectangles" presStyleCnt="0"/>
      <dgm:spPr/>
    </dgm:pt>
    <dgm:pt modelId="{E4778004-BDC0-4DBA-875C-FCB33A4236D5}" type="pres">
      <dgm:prSet presAssocID="{01DDFC1A-B672-4261-AA26-16C39DB7424E}" presName="parentLin" presStyleCnt="0"/>
      <dgm:spPr/>
    </dgm:pt>
    <dgm:pt modelId="{11E38AD1-9FE0-4615-A20C-FD4AD7B77902}" type="pres">
      <dgm:prSet presAssocID="{01DDFC1A-B672-4261-AA26-16C39DB7424E}" presName="parentLeftMargin" presStyleLbl="node1" presStyleIdx="3" presStyleCnt="5"/>
      <dgm:spPr/>
    </dgm:pt>
    <dgm:pt modelId="{9FA9B27A-8350-456E-9B0A-6957144C1530}" type="pres">
      <dgm:prSet presAssocID="{01DDFC1A-B672-4261-AA26-16C39DB7424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AA139D8-2D5D-4BBA-A470-16F97A217646}" type="pres">
      <dgm:prSet presAssocID="{01DDFC1A-B672-4261-AA26-16C39DB7424E}" presName="negativeSpace" presStyleCnt="0"/>
      <dgm:spPr/>
    </dgm:pt>
    <dgm:pt modelId="{D1B59E1B-5F4A-401D-A36D-DD5A12DDE725}" type="pres">
      <dgm:prSet presAssocID="{01DDFC1A-B672-4261-AA26-16C39DB7424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435FC02-6586-4116-9962-F1BD2FCC9C59}" srcId="{74197E36-ABFC-4282-BC22-7E3AB1060132}" destId="{3257671F-9681-4791-BD93-6E8B9013C5E7}" srcOrd="3" destOrd="0" parTransId="{C8562C79-5DE1-47EB-B400-FC4563E2C778}" sibTransId="{1D3B536A-90E5-4CE9-BB6F-75C6BC6588AE}"/>
    <dgm:cxn modelId="{1DB38315-C515-4F3B-86B6-DA1B7430B8B0}" srcId="{74197E36-ABFC-4282-BC22-7E3AB1060132}" destId="{FF966251-4BC0-4086-BACC-3C887521C669}" srcOrd="0" destOrd="0" parTransId="{7F91D0D1-4D0D-49AA-98A3-53137D80E66B}" sibTransId="{B69FD89C-07E5-4580-A23B-E40A2A53DA51}"/>
    <dgm:cxn modelId="{0CFA5318-FAE3-4FDF-8999-D104C4F8F64B}" srcId="{01DDFC1A-B672-4261-AA26-16C39DB7424E}" destId="{CE95C2A5-E14E-40CC-B200-082D632D08DB}" srcOrd="0" destOrd="0" parTransId="{EB969773-7C73-4385-838D-02524537A559}" sibTransId="{979F0A89-418B-46D3-97E1-82E516924A7F}"/>
    <dgm:cxn modelId="{3A789A1A-97D5-4BEB-A4D5-A05D5C4B85D2}" type="presOf" srcId="{01DDFC1A-B672-4261-AA26-16C39DB7424E}" destId="{11E38AD1-9FE0-4615-A20C-FD4AD7B77902}" srcOrd="0" destOrd="0" presId="urn:microsoft.com/office/officeart/2005/8/layout/list1"/>
    <dgm:cxn modelId="{4070E325-21F2-4F1E-9FCC-0C63F25491B5}" type="presOf" srcId="{220707BE-8BA2-4ED4-93B2-F361078E3B66}" destId="{006C04B9-7073-4BCA-AD49-881CA08351DB}" srcOrd="0" destOrd="0" presId="urn:microsoft.com/office/officeart/2005/8/layout/list1"/>
    <dgm:cxn modelId="{6091E829-6707-494A-B3E7-AA86E18C2E78}" type="presOf" srcId="{ACB6735B-0D7E-47C5-8699-1D92C38FFAC9}" destId="{68E9348D-1E23-487E-8DBD-B2D7220DA3F2}" srcOrd="1" destOrd="0" presId="urn:microsoft.com/office/officeart/2005/8/layout/list1"/>
    <dgm:cxn modelId="{ECEF562B-0746-4CFA-B41D-DD29D9F7630B}" type="presOf" srcId="{36BD0163-3383-44D2-A637-9D84A0A12863}" destId="{B3F21B28-1551-4D6E-8E84-612C389BF20E}" srcOrd="0" destOrd="0" presId="urn:microsoft.com/office/officeart/2005/8/layout/list1"/>
    <dgm:cxn modelId="{FC2E202F-25E6-4C9D-A44F-7C9AFDFE8CA1}" type="presOf" srcId="{3257671F-9681-4791-BD93-6E8B9013C5E7}" destId="{81BFA39A-0743-47B3-94DD-D215E8F72B9C}" srcOrd="1" destOrd="0" presId="urn:microsoft.com/office/officeart/2005/8/layout/list1"/>
    <dgm:cxn modelId="{857EE45E-5D6F-44ED-8824-2469721BA99B}" type="presOf" srcId="{ACB6735B-0D7E-47C5-8699-1D92C38FFAC9}" destId="{41A7BA03-9542-429E-96C3-FA95376DE2A4}" srcOrd="0" destOrd="0" presId="urn:microsoft.com/office/officeart/2005/8/layout/list1"/>
    <dgm:cxn modelId="{819EFD64-8B33-4A73-AC61-80E43F274B33}" type="presOf" srcId="{E82F2D7E-00E1-4B88-816E-CA6C8BD77309}" destId="{B5CED066-2E38-4DA6-B91E-E2A5238EDA8E}" srcOrd="0" destOrd="0" presId="urn:microsoft.com/office/officeart/2005/8/layout/list1"/>
    <dgm:cxn modelId="{F3850D4D-0255-4858-943D-BE11D843F91C}" srcId="{74197E36-ABFC-4282-BC22-7E3AB1060132}" destId="{F821DD7B-35B4-47A1-ADFB-D4B7A81A90AF}" srcOrd="2" destOrd="0" parTransId="{C54D19A3-9DCE-4233-BEB2-1049C40E5BAF}" sibTransId="{3CEC79E4-10DA-49A2-A738-7D0E8B043FED}"/>
    <dgm:cxn modelId="{31E5D24E-7DAD-454E-B66E-C644BF8D61A2}" srcId="{F821DD7B-35B4-47A1-ADFB-D4B7A81A90AF}" destId="{CDBAAB63-CF23-4B05-A25E-3BE5DDD12AC3}" srcOrd="0" destOrd="0" parTransId="{16E56AB4-9CC3-4581-B4A0-A6F5098501CC}" sibTransId="{2DDD5378-05D2-4C3A-AACF-B32DB22307B7}"/>
    <dgm:cxn modelId="{1D320D50-E368-4388-B123-0A8E238B3B96}" type="presOf" srcId="{CDBAAB63-CF23-4B05-A25E-3BE5DDD12AC3}" destId="{33F3CF52-8310-4827-B110-A47F83CB402E}" srcOrd="0" destOrd="0" presId="urn:microsoft.com/office/officeart/2005/8/layout/list1"/>
    <dgm:cxn modelId="{2DDD4280-9076-46B4-9DA1-634F0957B7DA}" srcId="{FF966251-4BC0-4086-BACC-3C887521C669}" destId="{36BD0163-3383-44D2-A637-9D84A0A12863}" srcOrd="0" destOrd="0" parTransId="{B7981001-491A-4222-ACB3-1A381F494605}" sibTransId="{C89C31B4-CBD9-4F0F-84C4-37E895093CD9}"/>
    <dgm:cxn modelId="{D2E7F18F-B14E-4991-9B8A-A45031E4A77E}" type="presOf" srcId="{01DDFC1A-B672-4261-AA26-16C39DB7424E}" destId="{9FA9B27A-8350-456E-9B0A-6957144C1530}" srcOrd="1" destOrd="0" presId="urn:microsoft.com/office/officeart/2005/8/layout/list1"/>
    <dgm:cxn modelId="{AD1E3591-B09A-4B52-BAFF-6AF4D07E3524}" srcId="{74197E36-ABFC-4282-BC22-7E3AB1060132}" destId="{ACB6735B-0D7E-47C5-8699-1D92C38FFAC9}" srcOrd="1" destOrd="0" parTransId="{5B40F33F-6221-4A68-8016-4FC7004152F8}" sibTransId="{7F903D96-A059-416D-AC5B-5869C3C49801}"/>
    <dgm:cxn modelId="{D686289A-6752-467B-927E-7D965A8913F9}" srcId="{74197E36-ABFC-4282-BC22-7E3AB1060132}" destId="{01DDFC1A-B672-4261-AA26-16C39DB7424E}" srcOrd="4" destOrd="0" parTransId="{C2D9E9B6-0857-4117-A289-D1870AC39C32}" sibTransId="{8ABF7A30-6C89-48F7-A087-7C5AD0D4288B}"/>
    <dgm:cxn modelId="{D29010A2-FA68-45ED-AAE5-387B95B07E11}" type="presOf" srcId="{FF966251-4BC0-4086-BACC-3C887521C669}" destId="{F296882D-9BDE-455B-B0C8-2956C2E966F6}" srcOrd="0" destOrd="0" presId="urn:microsoft.com/office/officeart/2005/8/layout/list1"/>
    <dgm:cxn modelId="{A3B389B4-610B-4ED2-9818-16673F5D0921}" type="presOf" srcId="{74197E36-ABFC-4282-BC22-7E3AB1060132}" destId="{D223A04A-085A-4CB9-90F1-2F5F7D2D6677}" srcOrd="0" destOrd="0" presId="urn:microsoft.com/office/officeart/2005/8/layout/list1"/>
    <dgm:cxn modelId="{BB8CE6B4-3E6D-45BA-B82F-50EBE6411A48}" type="presOf" srcId="{CE95C2A5-E14E-40CC-B200-082D632D08DB}" destId="{D1B59E1B-5F4A-401D-A36D-DD5A12DDE725}" srcOrd="0" destOrd="0" presId="urn:microsoft.com/office/officeart/2005/8/layout/list1"/>
    <dgm:cxn modelId="{620860C2-BE59-4197-8AAA-E92FBD98DBAB}" type="presOf" srcId="{3257671F-9681-4791-BD93-6E8B9013C5E7}" destId="{733FC4A3-3902-4C5A-98E8-CC446C397520}" srcOrd="0" destOrd="0" presId="urn:microsoft.com/office/officeart/2005/8/layout/list1"/>
    <dgm:cxn modelId="{25D2F7C9-0A32-49F4-91F5-CC2FCFE8E74E}" type="presOf" srcId="{F821DD7B-35B4-47A1-ADFB-D4B7A81A90AF}" destId="{B21FD475-E456-4C56-B776-7EEED1A231C5}" srcOrd="1" destOrd="0" presId="urn:microsoft.com/office/officeart/2005/8/layout/list1"/>
    <dgm:cxn modelId="{64CD8BCA-F316-4E66-8E69-D6966DC7D07C}" type="presOf" srcId="{FF966251-4BC0-4086-BACC-3C887521C669}" destId="{63C63DAE-2FC7-40B4-A453-244E03219472}" srcOrd="1" destOrd="0" presId="urn:microsoft.com/office/officeart/2005/8/layout/list1"/>
    <dgm:cxn modelId="{280F83D1-146D-4A61-A461-C18DBDF60C5B}" srcId="{3257671F-9681-4791-BD93-6E8B9013C5E7}" destId="{E82F2D7E-00E1-4B88-816E-CA6C8BD77309}" srcOrd="0" destOrd="0" parTransId="{FD64E422-5BB2-4118-A9A2-1D17AC938A6A}" sibTransId="{A7810BDB-4EDC-4A82-AEC1-233742B83AFD}"/>
    <dgm:cxn modelId="{093B78F0-676A-4C3B-8663-DA008E6BD59C}" srcId="{ACB6735B-0D7E-47C5-8699-1D92C38FFAC9}" destId="{220707BE-8BA2-4ED4-93B2-F361078E3B66}" srcOrd="0" destOrd="0" parTransId="{6CA5540E-949A-4FC7-9DEB-4165A667FFBF}" sibTransId="{0BA87DB0-DE88-4A75-90A5-C3BA401B449B}"/>
    <dgm:cxn modelId="{D316D6FA-56B9-4B6B-AFD6-1F934D82F8DD}" type="presOf" srcId="{F821DD7B-35B4-47A1-ADFB-D4B7A81A90AF}" destId="{BAB460D5-6F33-4B7E-A8EE-523DCF8D7D29}" srcOrd="0" destOrd="0" presId="urn:microsoft.com/office/officeart/2005/8/layout/list1"/>
    <dgm:cxn modelId="{A1CABA53-A6CE-4118-B2FB-3CE583AD8ACF}" type="presParOf" srcId="{D223A04A-085A-4CB9-90F1-2F5F7D2D6677}" destId="{4C0DF8C7-3CAE-417C-A599-7706550387B0}" srcOrd="0" destOrd="0" presId="urn:microsoft.com/office/officeart/2005/8/layout/list1"/>
    <dgm:cxn modelId="{1E35D0F2-1757-4548-B6B2-A359E50D45EC}" type="presParOf" srcId="{4C0DF8C7-3CAE-417C-A599-7706550387B0}" destId="{F296882D-9BDE-455B-B0C8-2956C2E966F6}" srcOrd="0" destOrd="0" presId="urn:microsoft.com/office/officeart/2005/8/layout/list1"/>
    <dgm:cxn modelId="{02DFA6FA-B2DA-4344-99FD-70188728C84E}" type="presParOf" srcId="{4C0DF8C7-3CAE-417C-A599-7706550387B0}" destId="{63C63DAE-2FC7-40B4-A453-244E03219472}" srcOrd="1" destOrd="0" presId="urn:microsoft.com/office/officeart/2005/8/layout/list1"/>
    <dgm:cxn modelId="{8B57C714-614D-4F8F-8EDC-4315C7E9930C}" type="presParOf" srcId="{D223A04A-085A-4CB9-90F1-2F5F7D2D6677}" destId="{5E0371A6-1B63-4151-825B-4C644B9E2434}" srcOrd="1" destOrd="0" presId="urn:microsoft.com/office/officeart/2005/8/layout/list1"/>
    <dgm:cxn modelId="{88B87C13-373A-438B-8E26-1C4F757F0756}" type="presParOf" srcId="{D223A04A-085A-4CB9-90F1-2F5F7D2D6677}" destId="{B3F21B28-1551-4D6E-8E84-612C389BF20E}" srcOrd="2" destOrd="0" presId="urn:microsoft.com/office/officeart/2005/8/layout/list1"/>
    <dgm:cxn modelId="{4832D422-CB11-4C05-B257-B47D982EC1D3}" type="presParOf" srcId="{D223A04A-085A-4CB9-90F1-2F5F7D2D6677}" destId="{75755AFC-4F8F-475A-9F68-25907502ABDE}" srcOrd="3" destOrd="0" presId="urn:microsoft.com/office/officeart/2005/8/layout/list1"/>
    <dgm:cxn modelId="{FD058E3B-DD88-44A5-9F81-4EA0CF4C7847}" type="presParOf" srcId="{D223A04A-085A-4CB9-90F1-2F5F7D2D6677}" destId="{E0F36242-00AB-496C-887C-CCA235E5B936}" srcOrd="4" destOrd="0" presId="urn:microsoft.com/office/officeart/2005/8/layout/list1"/>
    <dgm:cxn modelId="{7E56FF5C-594B-4869-8612-4C7C3A4B0A92}" type="presParOf" srcId="{E0F36242-00AB-496C-887C-CCA235E5B936}" destId="{41A7BA03-9542-429E-96C3-FA95376DE2A4}" srcOrd="0" destOrd="0" presId="urn:microsoft.com/office/officeart/2005/8/layout/list1"/>
    <dgm:cxn modelId="{6B0EA127-2E75-4BF1-AE67-35DB7D2C0A36}" type="presParOf" srcId="{E0F36242-00AB-496C-887C-CCA235E5B936}" destId="{68E9348D-1E23-487E-8DBD-B2D7220DA3F2}" srcOrd="1" destOrd="0" presId="urn:microsoft.com/office/officeart/2005/8/layout/list1"/>
    <dgm:cxn modelId="{8347649B-E934-457B-8D12-D83387FCAB2E}" type="presParOf" srcId="{D223A04A-085A-4CB9-90F1-2F5F7D2D6677}" destId="{D7FCCF16-5010-4226-B669-BA73C9968CFF}" srcOrd="5" destOrd="0" presId="urn:microsoft.com/office/officeart/2005/8/layout/list1"/>
    <dgm:cxn modelId="{10987E9B-3162-46D3-9E25-C6AC6BDD6AD4}" type="presParOf" srcId="{D223A04A-085A-4CB9-90F1-2F5F7D2D6677}" destId="{006C04B9-7073-4BCA-AD49-881CA08351DB}" srcOrd="6" destOrd="0" presId="urn:microsoft.com/office/officeart/2005/8/layout/list1"/>
    <dgm:cxn modelId="{9967877E-694A-4EA6-8B5B-28409219216A}" type="presParOf" srcId="{D223A04A-085A-4CB9-90F1-2F5F7D2D6677}" destId="{71C38986-5348-4E86-9202-E31DFE1A4C77}" srcOrd="7" destOrd="0" presId="urn:microsoft.com/office/officeart/2005/8/layout/list1"/>
    <dgm:cxn modelId="{CAD6A828-4108-4A06-8F4C-5596A238BBE9}" type="presParOf" srcId="{D223A04A-085A-4CB9-90F1-2F5F7D2D6677}" destId="{F1210ADE-97D4-4173-BEB2-D25237F2733C}" srcOrd="8" destOrd="0" presId="urn:microsoft.com/office/officeart/2005/8/layout/list1"/>
    <dgm:cxn modelId="{2BC50F2F-EFC5-4422-B339-CEB35A0D4AD8}" type="presParOf" srcId="{F1210ADE-97D4-4173-BEB2-D25237F2733C}" destId="{BAB460D5-6F33-4B7E-A8EE-523DCF8D7D29}" srcOrd="0" destOrd="0" presId="urn:microsoft.com/office/officeart/2005/8/layout/list1"/>
    <dgm:cxn modelId="{8FFB3662-4FED-4D66-9AF1-4A068B235EB6}" type="presParOf" srcId="{F1210ADE-97D4-4173-BEB2-D25237F2733C}" destId="{B21FD475-E456-4C56-B776-7EEED1A231C5}" srcOrd="1" destOrd="0" presId="urn:microsoft.com/office/officeart/2005/8/layout/list1"/>
    <dgm:cxn modelId="{47887AE0-A69B-4A96-9250-2E94B71332F0}" type="presParOf" srcId="{D223A04A-085A-4CB9-90F1-2F5F7D2D6677}" destId="{AB99FD87-6D3D-427C-8485-4DBCA4E96D52}" srcOrd="9" destOrd="0" presId="urn:microsoft.com/office/officeart/2005/8/layout/list1"/>
    <dgm:cxn modelId="{38304B76-5CA7-4497-899C-61C22795E195}" type="presParOf" srcId="{D223A04A-085A-4CB9-90F1-2F5F7D2D6677}" destId="{33F3CF52-8310-4827-B110-A47F83CB402E}" srcOrd="10" destOrd="0" presId="urn:microsoft.com/office/officeart/2005/8/layout/list1"/>
    <dgm:cxn modelId="{F5D72526-2FA5-40BC-99DF-CBC5090B577B}" type="presParOf" srcId="{D223A04A-085A-4CB9-90F1-2F5F7D2D6677}" destId="{0348942A-C92F-4D41-A4D4-FE756F5C66EF}" srcOrd="11" destOrd="0" presId="urn:microsoft.com/office/officeart/2005/8/layout/list1"/>
    <dgm:cxn modelId="{3ABAE5FB-73A7-476F-B534-173EC958B161}" type="presParOf" srcId="{D223A04A-085A-4CB9-90F1-2F5F7D2D6677}" destId="{3B78AA24-0695-4A41-978A-A12CD4A66617}" srcOrd="12" destOrd="0" presId="urn:microsoft.com/office/officeart/2005/8/layout/list1"/>
    <dgm:cxn modelId="{A30A45B5-6896-4B5D-BA3F-D5409FD4E1B4}" type="presParOf" srcId="{3B78AA24-0695-4A41-978A-A12CD4A66617}" destId="{733FC4A3-3902-4C5A-98E8-CC446C397520}" srcOrd="0" destOrd="0" presId="urn:microsoft.com/office/officeart/2005/8/layout/list1"/>
    <dgm:cxn modelId="{B8056DB1-E48A-473F-B247-3669AE36F122}" type="presParOf" srcId="{3B78AA24-0695-4A41-978A-A12CD4A66617}" destId="{81BFA39A-0743-47B3-94DD-D215E8F72B9C}" srcOrd="1" destOrd="0" presId="urn:microsoft.com/office/officeart/2005/8/layout/list1"/>
    <dgm:cxn modelId="{00BB1A38-F7CC-4623-8BE2-1406DC924E4F}" type="presParOf" srcId="{D223A04A-085A-4CB9-90F1-2F5F7D2D6677}" destId="{1C2626FC-B482-46EB-88AC-232119240F14}" srcOrd="13" destOrd="0" presId="urn:microsoft.com/office/officeart/2005/8/layout/list1"/>
    <dgm:cxn modelId="{59804CBD-E125-42E9-B2C7-CC83F8D17192}" type="presParOf" srcId="{D223A04A-085A-4CB9-90F1-2F5F7D2D6677}" destId="{B5CED066-2E38-4DA6-B91E-E2A5238EDA8E}" srcOrd="14" destOrd="0" presId="urn:microsoft.com/office/officeart/2005/8/layout/list1"/>
    <dgm:cxn modelId="{B6481D8F-7B9D-4B49-9C95-4CC4DBBE72A9}" type="presParOf" srcId="{D223A04A-085A-4CB9-90F1-2F5F7D2D6677}" destId="{C1727154-5823-4A55-AFEE-892260ADF10E}" srcOrd="15" destOrd="0" presId="urn:microsoft.com/office/officeart/2005/8/layout/list1"/>
    <dgm:cxn modelId="{4B7932FE-AFA8-4711-9B1B-F3BE2CB3669D}" type="presParOf" srcId="{D223A04A-085A-4CB9-90F1-2F5F7D2D6677}" destId="{E4778004-BDC0-4DBA-875C-FCB33A4236D5}" srcOrd="16" destOrd="0" presId="urn:microsoft.com/office/officeart/2005/8/layout/list1"/>
    <dgm:cxn modelId="{D4123D2E-565E-4629-A8BD-0248BF62ED20}" type="presParOf" srcId="{E4778004-BDC0-4DBA-875C-FCB33A4236D5}" destId="{11E38AD1-9FE0-4615-A20C-FD4AD7B77902}" srcOrd="0" destOrd="0" presId="urn:microsoft.com/office/officeart/2005/8/layout/list1"/>
    <dgm:cxn modelId="{99214CA6-2BBE-472D-A245-3FC97F8FCBC5}" type="presParOf" srcId="{E4778004-BDC0-4DBA-875C-FCB33A4236D5}" destId="{9FA9B27A-8350-456E-9B0A-6957144C1530}" srcOrd="1" destOrd="0" presId="urn:microsoft.com/office/officeart/2005/8/layout/list1"/>
    <dgm:cxn modelId="{2066AA3A-4637-42CA-A4D9-FED37FA4D41A}" type="presParOf" srcId="{D223A04A-085A-4CB9-90F1-2F5F7D2D6677}" destId="{AAA139D8-2D5D-4BBA-A470-16F97A217646}" srcOrd="17" destOrd="0" presId="urn:microsoft.com/office/officeart/2005/8/layout/list1"/>
    <dgm:cxn modelId="{1A180D48-3924-411E-B57E-0936421E3C45}" type="presParOf" srcId="{D223A04A-085A-4CB9-90F1-2F5F7D2D6677}" destId="{D1B59E1B-5F4A-401D-A36D-DD5A12DDE72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52FB3-6F39-45E2-97CD-E97AD7EF6F8A}">
      <dsp:nvSpPr>
        <dsp:cNvPr id="0" name=""/>
        <dsp:cNvSpPr/>
      </dsp:nvSpPr>
      <dsp:spPr>
        <a:xfrm>
          <a:off x="0" y="1858"/>
          <a:ext cx="8596668" cy="9416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86C01-7582-4394-B665-60921321DB26}">
      <dsp:nvSpPr>
        <dsp:cNvPr id="0" name=""/>
        <dsp:cNvSpPr/>
      </dsp:nvSpPr>
      <dsp:spPr>
        <a:xfrm>
          <a:off x="284859" y="213737"/>
          <a:ext cx="517927" cy="517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932D7-9CE5-42D1-93FB-031FCF6EE946}">
      <dsp:nvSpPr>
        <dsp:cNvPr id="0" name=""/>
        <dsp:cNvSpPr/>
      </dsp:nvSpPr>
      <dsp:spPr>
        <a:xfrm>
          <a:off x="1087646" y="1858"/>
          <a:ext cx="7509021" cy="941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62" tIns="99662" rIns="99662" bIns="996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.NET is a framework to develop software applications.</a:t>
          </a:r>
        </a:p>
      </dsp:txBody>
      <dsp:txXfrm>
        <a:off x="1087646" y="1858"/>
        <a:ext cx="7509021" cy="941685"/>
      </dsp:txXfrm>
    </dsp:sp>
    <dsp:sp modelId="{5E6BEC9C-E73E-4380-993A-79FFD7FCF3C5}">
      <dsp:nvSpPr>
        <dsp:cNvPr id="0" name=""/>
        <dsp:cNvSpPr/>
      </dsp:nvSpPr>
      <dsp:spPr>
        <a:xfrm>
          <a:off x="0" y="1178964"/>
          <a:ext cx="8596668" cy="9416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29BAA-E338-4AB8-ACF8-B161E4436B42}">
      <dsp:nvSpPr>
        <dsp:cNvPr id="0" name=""/>
        <dsp:cNvSpPr/>
      </dsp:nvSpPr>
      <dsp:spPr>
        <a:xfrm>
          <a:off x="284859" y="1390844"/>
          <a:ext cx="517927" cy="5179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4E8A1-DB02-4323-8A34-74BD370CD575}">
      <dsp:nvSpPr>
        <dsp:cNvPr id="0" name=""/>
        <dsp:cNvSpPr/>
      </dsp:nvSpPr>
      <dsp:spPr>
        <a:xfrm>
          <a:off x="1087646" y="1178964"/>
          <a:ext cx="7509021" cy="941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62" tIns="99662" rIns="99662" bIns="996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designed and developed by Microsoft in 2000.</a:t>
          </a:r>
        </a:p>
      </dsp:txBody>
      <dsp:txXfrm>
        <a:off x="1087646" y="1178964"/>
        <a:ext cx="7509021" cy="941685"/>
      </dsp:txXfrm>
    </dsp:sp>
    <dsp:sp modelId="{52DC1A7F-0FAB-4CAB-9932-B3C98A0DF0B4}">
      <dsp:nvSpPr>
        <dsp:cNvPr id="0" name=""/>
        <dsp:cNvSpPr/>
      </dsp:nvSpPr>
      <dsp:spPr>
        <a:xfrm>
          <a:off x="0" y="2356071"/>
          <a:ext cx="8596668" cy="9416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11A88-AFF6-41C3-91E0-A6DE9D934DE4}">
      <dsp:nvSpPr>
        <dsp:cNvPr id="0" name=""/>
        <dsp:cNvSpPr/>
      </dsp:nvSpPr>
      <dsp:spPr>
        <a:xfrm>
          <a:off x="284859" y="2567950"/>
          <a:ext cx="517927" cy="5179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B67D3-82B8-46E2-84ED-2AD4D8AA9140}">
      <dsp:nvSpPr>
        <dsp:cNvPr id="0" name=""/>
        <dsp:cNvSpPr/>
      </dsp:nvSpPr>
      <dsp:spPr>
        <a:xfrm>
          <a:off x="1087646" y="2356071"/>
          <a:ext cx="7509021" cy="941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62" tIns="99662" rIns="99662" bIns="996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used to develop applications for Web, Windows and Phone.</a:t>
          </a:r>
        </a:p>
      </dsp:txBody>
      <dsp:txXfrm>
        <a:off x="1087646" y="2356071"/>
        <a:ext cx="7509021" cy="941685"/>
      </dsp:txXfrm>
    </dsp:sp>
    <dsp:sp modelId="{5C2D1AAA-E03D-42A9-9EF7-AFAD6ED03EBE}">
      <dsp:nvSpPr>
        <dsp:cNvPr id="0" name=""/>
        <dsp:cNvSpPr/>
      </dsp:nvSpPr>
      <dsp:spPr>
        <a:xfrm>
          <a:off x="0" y="3533178"/>
          <a:ext cx="8596668" cy="9416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58C3F-A8F4-4E31-B7F2-9ABBCA691D50}">
      <dsp:nvSpPr>
        <dsp:cNvPr id="0" name=""/>
        <dsp:cNvSpPr/>
      </dsp:nvSpPr>
      <dsp:spPr>
        <a:xfrm>
          <a:off x="284859" y="3745057"/>
          <a:ext cx="517927" cy="5179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787B5-9714-42C6-88C0-976CFB663D18}">
      <dsp:nvSpPr>
        <dsp:cNvPr id="0" name=""/>
        <dsp:cNvSpPr/>
      </dsp:nvSpPr>
      <dsp:spPr>
        <a:xfrm>
          <a:off x="1087646" y="3533178"/>
          <a:ext cx="7509021" cy="941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62" tIns="99662" rIns="99662" bIns="996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provides various functionalities and support.</a:t>
          </a:r>
        </a:p>
      </dsp:txBody>
      <dsp:txXfrm>
        <a:off x="1087646" y="3533178"/>
        <a:ext cx="7509021" cy="941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740F2-9DBB-46E9-8354-D3B3FA8B6D41}">
      <dsp:nvSpPr>
        <dsp:cNvPr id="0" name=""/>
        <dsp:cNvSpPr/>
      </dsp:nvSpPr>
      <dsp:spPr>
        <a:xfrm>
          <a:off x="0" y="368364"/>
          <a:ext cx="10935547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20" tIns="416560" rIns="8487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/>
            <a:t>It is a class library that supports classes for the .NET application.</a:t>
          </a:r>
          <a:endParaRPr lang="en-US" sz="2000" kern="1200"/>
        </a:p>
      </dsp:txBody>
      <dsp:txXfrm>
        <a:off x="0" y="368364"/>
        <a:ext cx="10935547" cy="834750"/>
      </dsp:txXfrm>
    </dsp:sp>
    <dsp:sp modelId="{94ABBD2D-9E7A-4449-B558-6E1A5517BB9B}">
      <dsp:nvSpPr>
        <dsp:cNvPr id="0" name=""/>
        <dsp:cNvSpPr/>
      </dsp:nvSpPr>
      <dsp:spPr>
        <a:xfrm>
          <a:off x="546777" y="73164"/>
          <a:ext cx="765488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36" tIns="0" rIns="28933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Base Class Library Support</a:t>
          </a:r>
          <a:endParaRPr lang="en-US" sz="2000" kern="1200"/>
        </a:p>
      </dsp:txBody>
      <dsp:txXfrm>
        <a:off x="575598" y="101985"/>
        <a:ext cx="7597240" cy="532758"/>
      </dsp:txXfrm>
    </dsp:sp>
    <dsp:sp modelId="{D11DDD54-5FCC-4FF5-99AF-A5A47EC7A519}">
      <dsp:nvSpPr>
        <dsp:cNvPr id="0" name=""/>
        <dsp:cNvSpPr/>
      </dsp:nvSpPr>
      <dsp:spPr>
        <a:xfrm>
          <a:off x="0" y="1606314"/>
          <a:ext cx="10935547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20" tIns="416560" rIns="8487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/>
            <a:t>It manages the parallel execution of the multi-threaded application.</a:t>
          </a:r>
          <a:endParaRPr lang="en-US" sz="2000" kern="1200"/>
        </a:p>
      </dsp:txBody>
      <dsp:txXfrm>
        <a:off x="0" y="1606314"/>
        <a:ext cx="10935547" cy="834750"/>
      </dsp:txXfrm>
    </dsp:sp>
    <dsp:sp modelId="{D6F9B89C-45F9-4E85-8B7E-681F9DE48C5B}">
      <dsp:nvSpPr>
        <dsp:cNvPr id="0" name=""/>
        <dsp:cNvSpPr/>
      </dsp:nvSpPr>
      <dsp:spPr>
        <a:xfrm>
          <a:off x="546777" y="1311114"/>
          <a:ext cx="765488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36" tIns="0" rIns="28933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Thread Support</a:t>
          </a:r>
          <a:endParaRPr lang="en-US" sz="2000" kern="1200"/>
        </a:p>
      </dsp:txBody>
      <dsp:txXfrm>
        <a:off x="575598" y="1339935"/>
        <a:ext cx="7597240" cy="532758"/>
      </dsp:txXfrm>
    </dsp:sp>
    <dsp:sp modelId="{6AFC75D0-EC7C-4E38-8205-E6978FF7C80E}">
      <dsp:nvSpPr>
        <dsp:cNvPr id="0" name=""/>
        <dsp:cNvSpPr/>
      </dsp:nvSpPr>
      <dsp:spPr>
        <a:xfrm>
          <a:off x="0" y="2844265"/>
          <a:ext cx="10935547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20" tIns="416560" rIns="8487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 dirty="0"/>
            <a:t>It provides communication between the COM objects and the application.</a:t>
          </a:r>
          <a:endParaRPr lang="en-US" sz="2000" kern="1200" dirty="0"/>
        </a:p>
      </dsp:txBody>
      <dsp:txXfrm>
        <a:off x="0" y="2844265"/>
        <a:ext cx="10935547" cy="834750"/>
      </dsp:txXfrm>
    </dsp:sp>
    <dsp:sp modelId="{D14487FF-FA52-4D38-A54B-0875FFA278E1}">
      <dsp:nvSpPr>
        <dsp:cNvPr id="0" name=""/>
        <dsp:cNvSpPr/>
      </dsp:nvSpPr>
      <dsp:spPr>
        <a:xfrm>
          <a:off x="546777" y="2549065"/>
          <a:ext cx="765488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36" tIns="0" rIns="28933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COM Marshaler</a:t>
          </a:r>
          <a:endParaRPr lang="en-US" sz="2000" kern="1200"/>
        </a:p>
      </dsp:txBody>
      <dsp:txXfrm>
        <a:off x="575598" y="2577886"/>
        <a:ext cx="7597240" cy="532758"/>
      </dsp:txXfrm>
    </dsp:sp>
    <dsp:sp modelId="{EF5DCBC8-1D57-4943-8958-6EDFBCA1BAB2}">
      <dsp:nvSpPr>
        <dsp:cNvPr id="0" name=""/>
        <dsp:cNvSpPr/>
      </dsp:nvSpPr>
      <dsp:spPr>
        <a:xfrm>
          <a:off x="0" y="4082215"/>
          <a:ext cx="10935547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20" tIns="416560" rIns="8487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/>
            <a:t>It enforces security restrictions.</a:t>
          </a:r>
          <a:endParaRPr lang="en-US" sz="2000" kern="1200"/>
        </a:p>
      </dsp:txBody>
      <dsp:txXfrm>
        <a:off x="0" y="4082215"/>
        <a:ext cx="10935547" cy="834750"/>
      </dsp:txXfrm>
    </dsp:sp>
    <dsp:sp modelId="{A218E2B8-90BE-4E55-924E-5CB40684AB0C}">
      <dsp:nvSpPr>
        <dsp:cNvPr id="0" name=""/>
        <dsp:cNvSpPr/>
      </dsp:nvSpPr>
      <dsp:spPr>
        <a:xfrm>
          <a:off x="546777" y="3787015"/>
          <a:ext cx="765488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36" tIns="0" rIns="28933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Security Engine</a:t>
          </a:r>
          <a:endParaRPr lang="en-US" sz="2000" kern="1200"/>
        </a:p>
      </dsp:txBody>
      <dsp:txXfrm>
        <a:off x="575598" y="3815836"/>
        <a:ext cx="7597240" cy="532758"/>
      </dsp:txXfrm>
    </dsp:sp>
    <dsp:sp modelId="{C5F29704-3B5A-45C7-8D93-24304CBB743F}">
      <dsp:nvSpPr>
        <dsp:cNvPr id="0" name=""/>
        <dsp:cNvSpPr/>
      </dsp:nvSpPr>
      <dsp:spPr>
        <a:xfrm>
          <a:off x="0" y="5320165"/>
          <a:ext cx="10935547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720" tIns="416560" rIns="8487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/>
            <a:t>It allows you to debug different kinds of applications.</a:t>
          </a:r>
          <a:endParaRPr lang="en-US" sz="2000" kern="1200"/>
        </a:p>
      </dsp:txBody>
      <dsp:txXfrm>
        <a:off x="0" y="5320165"/>
        <a:ext cx="10935547" cy="834750"/>
      </dsp:txXfrm>
    </dsp:sp>
    <dsp:sp modelId="{D379D9E3-4C97-420B-BA78-686431FC1CE5}">
      <dsp:nvSpPr>
        <dsp:cNvPr id="0" name=""/>
        <dsp:cNvSpPr/>
      </dsp:nvSpPr>
      <dsp:spPr>
        <a:xfrm>
          <a:off x="546777" y="5024965"/>
          <a:ext cx="765488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336" tIns="0" rIns="28933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Debug Engine</a:t>
          </a:r>
          <a:endParaRPr lang="en-US" sz="2000" kern="1200"/>
        </a:p>
      </dsp:txBody>
      <dsp:txXfrm>
        <a:off x="575598" y="5053786"/>
        <a:ext cx="759724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21B28-1551-4D6E-8E84-612C389BF20E}">
      <dsp:nvSpPr>
        <dsp:cNvPr id="0" name=""/>
        <dsp:cNvSpPr/>
      </dsp:nvSpPr>
      <dsp:spPr>
        <a:xfrm>
          <a:off x="0" y="383546"/>
          <a:ext cx="11065933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839" tIns="395732" rIns="85883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It checks the types used in the application and verifies that they match the standards provided by the CLR.</a:t>
          </a:r>
          <a:endParaRPr lang="en-US" sz="1900" kern="1200"/>
        </a:p>
      </dsp:txBody>
      <dsp:txXfrm>
        <a:off x="0" y="383546"/>
        <a:ext cx="11065933" cy="1047375"/>
      </dsp:txXfrm>
    </dsp:sp>
    <dsp:sp modelId="{63C63DAE-2FC7-40B4-A453-244E03219472}">
      <dsp:nvSpPr>
        <dsp:cNvPr id="0" name=""/>
        <dsp:cNvSpPr/>
      </dsp:nvSpPr>
      <dsp:spPr>
        <a:xfrm>
          <a:off x="553296" y="103106"/>
          <a:ext cx="774615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86" tIns="0" rIns="29278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Type Checker</a:t>
          </a:r>
          <a:endParaRPr lang="en-US" sz="1900" kern="1200"/>
        </a:p>
      </dsp:txBody>
      <dsp:txXfrm>
        <a:off x="580676" y="130486"/>
        <a:ext cx="7691393" cy="506120"/>
      </dsp:txXfrm>
    </dsp:sp>
    <dsp:sp modelId="{006C04B9-7073-4BCA-AD49-881CA08351DB}">
      <dsp:nvSpPr>
        <dsp:cNvPr id="0" name=""/>
        <dsp:cNvSpPr/>
      </dsp:nvSpPr>
      <dsp:spPr>
        <a:xfrm>
          <a:off x="0" y="1813961"/>
          <a:ext cx="11065933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839" tIns="395732" rIns="85883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It manages code at execution runtime.</a:t>
          </a:r>
          <a:endParaRPr lang="en-US" sz="1900" kern="1200"/>
        </a:p>
      </dsp:txBody>
      <dsp:txXfrm>
        <a:off x="0" y="1813961"/>
        <a:ext cx="11065933" cy="793012"/>
      </dsp:txXfrm>
    </dsp:sp>
    <dsp:sp modelId="{68E9348D-1E23-487E-8DBD-B2D7220DA3F2}">
      <dsp:nvSpPr>
        <dsp:cNvPr id="0" name=""/>
        <dsp:cNvSpPr/>
      </dsp:nvSpPr>
      <dsp:spPr>
        <a:xfrm>
          <a:off x="553296" y="1533521"/>
          <a:ext cx="774615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86" tIns="0" rIns="29278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Code Manager</a:t>
          </a:r>
          <a:endParaRPr lang="en-US" sz="1900" kern="1200"/>
        </a:p>
      </dsp:txBody>
      <dsp:txXfrm>
        <a:off x="580676" y="1560901"/>
        <a:ext cx="7691393" cy="506120"/>
      </dsp:txXfrm>
    </dsp:sp>
    <dsp:sp modelId="{33F3CF52-8310-4827-B110-A47F83CB402E}">
      <dsp:nvSpPr>
        <dsp:cNvPr id="0" name=""/>
        <dsp:cNvSpPr/>
      </dsp:nvSpPr>
      <dsp:spPr>
        <a:xfrm>
          <a:off x="0" y="2990014"/>
          <a:ext cx="11065933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839" tIns="395732" rIns="85883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It releases the unused memory and allocates it to a new application.</a:t>
          </a:r>
          <a:endParaRPr lang="en-US" sz="1900" kern="1200"/>
        </a:p>
      </dsp:txBody>
      <dsp:txXfrm>
        <a:off x="0" y="2990014"/>
        <a:ext cx="11065933" cy="793012"/>
      </dsp:txXfrm>
    </dsp:sp>
    <dsp:sp modelId="{B21FD475-E456-4C56-B776-7EEED1A231C5}">
      <dsp:nvSpPr>
        <dsp:cNvPr id="0" name=""/>
        <dsp:cNvSpPr/>
      </dsp:nvSpPr>
      <dsp:spPr>
        <a:xfrm>
          <a:off x="553296" y="2709574"/>
          <a:ext cx="774615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86" tIns="0" rIns="29278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Garbage Collector</a:t>
          </a:r>
          <a:endParaRPr lang="en-US" sz="1900" kern="1200"/>
        </a:p>
      </dsp:txBody>
      <dsp:txXfrm>
        <a:off x="580676" y="2736954"/>
        <a:ext cx="7691393" cy="506120"/>
      </dsp:txXfrm>
    </dsp:sp>
    <dsp:sp modelId="{B5CED066-2E38-4DA6-B91E-E2A5238EDA8E}">
      <dsp:nvSpPr>
        <dsp:cNvPr id="0" name=""/>
        <dsp:cNvSpPr/>
      </dsp:nvSpPr>
      <dsp:spPr>
        <a:xfrm>
          <a:off x="0" y="4166066"/>
          <a:ext cx="11065933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839" tIns="395732" rIns="85883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It handles the exception at runtime to avoid application failure.</a:t>
          </a:r>
          <a:endParaRPr lang="en-US" sz="1900" kern="1200"/>
        </a:p>
      </dsp:txBody>
      <dsp:txXfrm>
        <a:off x="0" y="4166066"/>
        <a:ext cx="11065933" cy="793012"/>
      </dsp:txXfrm>
    </dsp:sp>
    <dsp:sp modelId="{81BFA39A-0743-47B3-94DD-D215E8F72B9C}">
      <dsp:nvSpPr>
        <dsp:cNvPr id="0" name=""/>
        <dsp:cNvSpPr/>
      </dsp:nvSpPr>
      <dsp:spPr>
        <a:xfrm>
          <a:off x="553296" y="3885626"/>
          <a:ext cx="774615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86" tIns="0" rIns="29278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Exception Handler</a:t>
          </a:r>
          <a:endParaRPr lang="en-US" sz="1900" kern="1200"/>
        </a:p>
      </dsp:txBody>
      <dsp:txXfrm>
        <a:off x="580676" y="3913006"/>
        <a:ext cx="7691393" cy="506120"/>
      </dsp:txXfrm>
    </dsp:sp>
    <dsp:sp modelId="{D1B59E1B-5F4A-401D-A36D-DD5A12DDE725}">
      <dsp:nvSpPr>
        <dsp:cNvPr id="0" name=""/>
        <dsp:cNvSpPr/>
      </dsp:nvSpPr>
      <dsp:spPr>
        <a:xfrm>
          <a:off x="0" y="5342119"/>
          <a:ext cx="11065933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839" tIns="395732" rIns="85883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It is used to load all classes at run time.</a:t>
          </a:r>
          <a:endParaRPr lang="en-US" sz="1900" kern="1200"/>
        </a:p>
      </dsp:txBody>
      <dsp:txXfrm>
        <a:off x="0" y="5342119"/>
        <a:ext cx="11065933" cy="793012"/>
      </dsp:txXfrm>
    </dsp:sp>
    <dsp:sp modelId="{9FA9B27A-8350-456E-9B0A-6957144C1530}">
      <dsp:nvSpPr>
        <dsp:cNvPr id="0" name=""/>
        <dsp:cNvSpPr/>
      </dsp:nvSpPr>
      <dsp:spPr>
        <a:xfrm>
          <a:off x="553296" y="5061679"/>
          <a:ext cx="774615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86" tIns="0" rIns="29278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Class Loader</a:t>
          </a:r>
          <a:endParaRPr lang="en-US" sz="1900" kern="1200"/>
        </a:p>
      </dsp:txBody>
      <dsp:txXfrm>
        <a:off x="580676" y="5089059"/>
        <a:ext cx="7691393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D7C-D5DA-4807-BB84-EC6248AEC2C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9CA6-9592-4F01-A8E2-9C2369CB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36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D7C-D5DA-4807-BB84-EC6248AEC2C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9CA6-9592-4F01-A8E2-9C2369CB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5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D7C-D5DA-4807-BB84-EC6248AEC2C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9CA6-9592-4F01-A8E2-9C2369CBFC3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908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D7C-D5DA-4807-BB84-EC6248AEC2C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9CA6-9592-4F01-A8E2-9C2369CB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27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D7C-D5DA-4807-BB84-EC6248AEC2C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9CA6-9592-4F01-A8E2-9C2369CBFC3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450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D7C-D5DA-4807-BB84-EC6248AEC2C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9CA6-9592-4F01-A8E2-9C2369CB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68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D7C-D5DA-4807-BB84-EC6248AEC2C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9CA6-9592-4F01-A8E2-9C2369CB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372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D7C-D5DA-4807-BB84-EC6248AEC2C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9CA6-9592-4F01-A8E2-9C2369CB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44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D7C-D5DA-4807-BB84-EC6248AEC2C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9CA6-9592-4F01-A8E2-9C2369CB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36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D7C-D5DA-4807-BB84-EC6248AEC2C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9CA6-9592-4F01-A8E2-9C2369CB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4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D7C-D5DA-4807-BB84-EC6248AEC2C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9CA6-9592-4F01-A8E2-9C2369CB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00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D7C-D5DA-4807-BB84-EC6248AEC2C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9CA6-9592-4F01-A8E2-9C2369CB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02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D7C-D5DA-4807-BB84-EC6248AEC2C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9CA6-9592-4F01-A8E2-9C2369CB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33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D7C-D5DA-4807-BB84-EC6248AEC2C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9CA6-9592-4F01-A8E2-9C2369CB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9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D7C-D5DA-4807-BB84-EC6248AEC2C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9CA6-9592-4F01-A8E2-9C2369CB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98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D7C-D5DA-4807-BB84-EC6248AEC2C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9CA6-9592-4F01-A8E2-9C2369CB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45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66D7C-D5DA-4807-BB84-EC6248AEC2C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389CA6-9592-4F01-A8E2-9C2369CB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97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0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32">
            <a:extLst>
              <a:ext uri="{FF2B5EF4-FFF2-40B4-BE49-F238E27FC236}">
                <a16:creationId xmlns:a16="http://schemas.microsoft.com/office/drawing/2014/main" id="{C55D27F9-7623-4A6E-89FF-87E6C4E0D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7B7CFC0-1E17-41C5-BF93-16E99B1F8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8640594F-E37B-4D91-8E95-9DA62A9B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93C9D004-5359-4937-9D4B-EC898880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36">
              <a:extLst>
                <a:ext uri="{FF2B5EF4-FFF2-40B4-BE49-F238E27FC236}">
                  <a16:creationId xmlns:a16="http://schemas.microsoft.com/office/drawing/2014/main" id="{0DE8B4BF-A71A-4324-A033-7886CF70A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5697F627-1058-435C-96D4-98AB552C6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7" name="Straight Connector 38">
              <a:extLst>
                <a:ext uri="{FF2B5EF4-FFF2-40B4-BE49-F238E27FC236}">
                  <a16:creationId xmlns:a16="http://schemas.microsoft.com/office/drawing/2014/main" id="{492EF457-D744-4C61-8670-518EC1D2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49E61018-BC96-47DC-B47F-FFBA96BA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0">
              <a:extLst>
                <a:ext uri="{FF2B5EF4-FFF2-40B4-BE49-F238E27FC236}">
                  <a16:creationId xmlns:a16="http://schemas.microsoft.com/office/drawing/2014/main" id="{3CA434EC-618C-4787-86BA-1BF4747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97378863-CDB3-4B0F-A65C-98A1252DD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DC875BF-C360-47A7-B628-401AB936B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94F69-D70B-4962-94E3-F0153A922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67012"/>
            <a:ext cx="7766936" cy="27838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DOTNET Basics</a:t>
            </a:r>
            <a:endParaRPr lang="en-IN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7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F3F6A-B9F2-4E8C-9CBA-E869A018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Framework ?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3CD2125-5BA1-9E63-B9AE-66D6DBE0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02E9-6B26-4285-96D0-8FADB7F1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2456031"/>
          </a:xfrm>
        </p:spPr>
        <p:txBody>
          <a:bodyPr anchor="t">
            <a:normAutofit/>
          </a:bodyPr>
          <a:lstStyle/>
          <a:p>
            <a:r>
              <a:rPr lang="en-US" sz="2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framework is a set of tools in programming on which to build well-structured, reliable software and systems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4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D1CD6-58C7-43A1-9C40-592782E6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Framework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C671A84-5DE6-52D6-A546-F67C39AF6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284830"/>
              </p:ext>
            </p:extLst>
          </p:nvPr>
        </p:nvGraphicFramePr>
        <p:xfrm>
          <a:off x="1333502" y="1564641"/>
          <a:ext cx="8596668" cy="447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498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1308E346-A0E8-478A-8EB2-8F540D1F6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463041"/>
            <a:ext cx="8596668" cy="382015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two main parts 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Common Language Runtime (CLR)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.NET Framework Class Library (FCL)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framework contains a large number of class libraries known as Framework Class Library (FCL).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programs written in .NET are executed in the execution environment, which is called CLR (Common Language Runtime).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332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D8517-6073-4108-94AA-D05CE494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Common Language Runtime (CLR)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117AE933-F757-47BE-8C9F-CA6087BF5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program execution engine that loads and executes the program.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acts as an interface between the framework and operating system.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does exception handling, memory management, and garbage collection.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165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F328E-29E3-46AB-8FA4-9AE2E2A08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566" y="597533"/>
            <a:ext cx="9941259" cy="1782277"/>
          </a:xfrm>
          <a:prstGeom prst="rect">
            <a:avLst/>
          </a:prstGeom>
        </p:spPr>
      </p:pic>
      <p:pic>
        <p:nvPicPr>
          <p:cNvPr id="1030" name="Picture 6" descr="Net Common Language Runtime">
            <a:extLst>
              <a:ext uri="{FF2B5EF4-FFF2-40B4-BE49-F238E27FC236}">
                <a16:creationId xmlns:a16="http://schemas.microsoft.com/office/drawing/2014/main" id="{33177067-FC73-46F7-B5D9-F6D58514B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" y="2712720"/>
            <a:ext cx="9788116" cy="366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9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ADE2-4269-4A37-915D-AE38ACBE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472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CLR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Net Common Language Runtime">
            <a:extLst>
              <a:ext uri="{FF2B5EF4-FFF2-40B4-BE49-F238E27FC236}">
                <a16:creationId xmlns:a16="http://schemas.microsoft.com/office/drawing/2014/main" id="{54CEF5E8-14B8-4177-9542-93F66F7F14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60" y="1706880"/>
            <a:ext cx="479552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57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366FEB69-B168-5467-3C47-5AAB7950E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866158"/>
              </p:ext>
            </p:extLst>
          </p:nvPr>
        </p:nvGraphicFramePr>
        <p:xfrm>
          <a:off x="677333" y="314960"/>
          <a:ext cx="10935547" cy="622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70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0B7981C2-9E7F-5073-E664-984B089B6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396237"/>
              </p:ext>
            </p:extLst>
          </p:nvPr>
        </p:nvGraphicFramePr>
        <p:xfrm>
          <a:off x="677333" y="406400"/>
          <a:ext cx="11065933" cy="6238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6280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182</TotalTime>
  <Words>317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DOTNET Basics</vt:lpstr>
      <vt:lpstr>What is Framework ?</vt:lpstr>
      <vt:lpstr>.NET Framework</vt:lpstr>
      <vt:lpstr>PowerPoint Presentation</vt:lpstr>
      <vt:lpstr>Common Language Runtime (CLR)</vt:lpstr>
      <vt:lpstr>PowerPoint Presentation</vt:lpstr>
      <vt:lpstr>Components of CLR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 Basics</dc:title>
  <dc:creator>Lakshmi Athukuri</dc:creator>
  <cp:lastModifiedBy>Lakshmi Athukuri</cp:lastModifiedBy>
  <cp:revision>14</cp:revision>
  <dcterms:created xsi:type="dcterms:W3CDTF">2022-05-31T03:19:10Z</dcterms:created>
  <dcterms:modified xsi:type="dcterms:W3CDTF">2022-05-31T06:22:31Z</dcterms:modified>
</cp:coreProperties>
</file>