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1DDB2D-F282-4305-8CB7-9CFBE40F9915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134AEB1-BA3E-4F1D-B4AE-B64A92A9AB50}">
      <dgm:prSet/>
      <dgm:spPr/>
      <dgm:t>
        <a:bodyPr/>
        <a:lstStyle/>
        <a:p>
          <a:r>
            <a:rPr lang="en-US" b="0" i="0"/>
            <a:t>Everything is an object</a:t>
          </a:r>
          <a:endParaRPr lang="en-US"/>
        </a:p>
      </dgm:t>
    </dgm:pt>
    <dgm:pt modelId="{29986C9D-5AD4-4196-AEB4-1DCA299449D7}" type="parTrans" cxnId="{78DB2DE3-D177-47AF-8E79-B637C7BB16C4}">
      <dgm:prSet/>
      <dgm:spPr/>
      <dgm:t>
        <a:bodyPr/>
        <a:lstStyle/>
        <a:p>
          <a:endParaRPr lang="en-US"/>
        </a:p>
      </dgm:t>
    </dgm:pt>
    <dgm:pt modelId="{468B0032-EAD2-4927-8CE9-33E5E876E404}" type="sibTrans" cxnId="{78DB2DE3-D177-47AF-8E79-B637C7BB16C4}">
      <dgm:prSet/>
      <dgm:spPr/>
      <dgm:t>
        <a:bodyPr/>
        <a:lstStyle/>
        <a:p>
          <a:endParaRPr lang="en-US"/>
        </a:p>
      </dgm:t>
    </dgm:pt>
    <dgm:pt modelId="{FD99D665-5E3D-4407-A3BE-BAE4ED0A418C}">
      <dgm:prSet/>
      <dgm:spPr/>
      <dgm:t>
        <a:bodyPr/>
        <a:lstStyle/>
        <a:p>
          <a:r>
            <a:rPr lang="en-US" b="0" i="0"/>
            <a:t>Every object is an instance of a class.</a:t>
          </a:r>
          <a:endParaRPr lang="en-US"/>
        </a:p>
      </dgm:t>
    </dgm:pt>
    <dgm:pt modelId="{19123E3A-A3A7-4E6D-8F2F-13E499EE914F}" type="parTrans" cxnId="{DFA6EDE6-03C3-4E78-83A1-2049D998A6C9}">
      <dgm:prSet/>
      <dgm:spPr/>
      <dgm:t>
        <a:bodyPr/>
        <a:lstStyle/>
        <a:p>
          <a:endParaRPr lang="en-US"/>
        </a:p>
      </dgm:t>
    </dgm:pt>
    <dgm:pt modelId="{D157B5E7-1D8B-4B1D-B8E1-339757DF2EFA}" type="sibTrans" cxnId="{DFA6EDE6-03C3-4E78-83A1-2049D998A6C9}">
      <dgm:prSet/>
      <dgm:spPr/>
      <dgm:t>
        <a:bodyPr/>
        <a:lstStyle/>
        <a:p>
          <a:endParaRPr lang="en-US"/>
        </a:p>
      </dgm:t>
    </dgm:pt>
    <dgm:pt modelId="{990B8DFD-E0F5-449C-82D5-1D3BC4D87803}">
      <dgm:prSet/>
      <dgm:spPr/>
      <dgm:t>
        <a:bodyPr/>
        <a:lstStyle/>
        <a:p>
          <a:r>
            <a:rPr lang="en-US" b="0" i="0"/>
            <a:t>The class contains the attribute and behavior associated with an object.</a:t>
          </a:r>
          <a:endParaRPr lang="en-US"/>
        </a:p>
      </dgm:t>
    </dgm:pt>
    <dgm:pt modelId="{B7F90631-791E-41F9-8C7E-4FA3CEAC6CFD}" type="parTrans" cxnId="{7F5339AD-26BE-4166-BA98-61715F73E265}">
      <dgm:prSet/>
      <dgm:spPr/>
      <dgm:t>
        <a:bodyPr/>
        <a:lstStyle/>
        <a:p>
          <a:endParaRPr lang="en-US"/>
        </a:p>
      </dgm:t>
    </dgm:pt>
    <dgm:pt modelId="{86A7BDB1-1FD8-43BD-80EC-5F787A0779E0}" type="sibTrans" cxnId="{7F5339AD-26BE-4166-BA98-61715F73E265}">
      <dgm:prSet/>
      <dgm:spPr/>
      <dgm:t>
        <a:bodyPr/>
        <a:lstStyle/>
        <a:p>
          <a:endParaRPr lang="en-US"/>
        </a:p>
      </dgm:t>
    </dgm:pt>
    <dgm:pt modelId="{A3D15ACC-E278-4189-B416-22CCE5917BD1}" type="pres">
      <dgm:prSet presAssocID="{341DDB2D-F282-4305-8CB7-9CFBE40F9915}" presName="outerComposite" presStyleCnt="0">
        <dgm:presLayoutVars>
          <dgm:chMax val="5"/>
          <dgm:dir/>
          <dgm:resizeHandles val="exact"/>
        </dgm:presLayoutVars>
      </dgm:prSet>
      <dgm:spPr/>
    </dgm:pt>
    <dgm:pt modelId="{D2E5CE6C-3CB3-453F-A21F-83F893FC4FE9}" type="pres">
      <dgm:prSet presAssocID="{341DDB2D-F282-4305-8CB7-9CFBE40F9915}" presName="dummyMaxCanvas" presStyleCnt="0">
        <dgm:presLayoutVars/>
      </dgm:prSet>
      <dgm:spPr/>
    </dgm:pt>
    <dgm:pt modelId="{4E9E1E50-6ABA-4E54-B50A-93B80BF34EA4}" type="pres">
      <dgm:prSet presAssocID="{341DDB2D-F282-4305-8CB7-9CFBE40F9915}" presName="ThreeNodes_1" presStyleLbl="node1" presStyleIdx="0" presStyleCnt="3">
        <dgm:presLayoutVars>
          <dgm:bulletEnabled val="1"/>
        </dgm:presLayoutVars>
      </dgm:prSet>
      <dgm:spPr/>
    </dgm:pt>
    <dgm:pt modelId="{B9A12494-7043-4504-B0A9-38F42D462DD0}" type="pres">
      <dgm:prSet presAssocID="{341DDB2D-F282-4305-8CB7-9CFBE40F9915}" presName="ThreeNodes_2" presStyleLbl="node1" presStyleIdx="1" presStyleCnt="3">
        <dgm:presLayoutVars>
          <dgm:bulletEnabled val="1"/>
        </dgm:presLayoutVars>
      </dgm:prSet>
      <dgm:spPr/>
    </dgm:pt>
    <dgm:pt modelId="{58FCB13A-CED6-4C0E-8D82-855E84191648}" type="pres">
      <dgm:prSet presAssocID="{341DDB2D-F282-4305-8CB7-9CFBE40F9915}" presName="ThreeNodes_3" presStyleLbl="node1" presStyleIdx="2" presStyleCnt="3">
        <dgm:presLayoutVars>
          <dgm:bulletEnabled val="1"/>
        </dgm:presLayoutVars>
      </dgm:prSet>
      <dgm:spPr/>
    </dgm:pt>
    <dgm:pt modelId="{62935D85-FDFF-409C-8922-1F5550EB4D1E}" type="pres">
      <dgm:prSet presAssocID="{341DDB2D-F282-4305-8CB7-9CFBE40F9915}" presName="ThreeConn_1-2" presStyleLbl="fgAccFollowNode1" presStyleIdx="0" presStyleCnt="2">
        <dgm:presLayoutVars>
          <dgm:bulletEnabled val="1"/>
        </dgm:presLayoutVars>
      </dgm:prSet>
      <dgm:spPr/>
    </dgm:pt>
    <dgm:pt modelId="{9422E3B6-F13A-4A6A-9965-542A1B2A4CD7}" type="pres">
      <dgm:prSet presAssocID="{341DDB2D-F282-4305-8CB7-9CFBE40F9915}" presName="ThreeConn_2-3" presStyleLbl="fgAccFollowNode1" presStyleIdx="1" presStyleCnt="2">
        <dgm:presLayoutVars>
          <dgm:bulletEnabled val="1"/>
        </dgm:presLayoutVars>
      </dgm:prSet>
      <dgm:spPr/>
    </dgm:pt>
    <dgm:pt modelId="{8808526B-F790-45F2-A3D0-01985E5EA935}" type="pres">
      <dgm:prSet presAssocID="{341DDB2D-F282-4305-8CB7-9CFBE40F9915}" presName="ThreeNodes_1_text" presStyleLbl="node1" presStyleIdx="2" presStyleCnt="3">
        <dgm:presLayoutVars>
          <dgm:bulletEnabled val="1"/>
        </dgm:presLayoutVars>
      </dgm:prSet>
      <dgm:spPr/>
    </dgm:pt>
    <dgm:pt modelId="{9651740F-CB99-4222-9CF0-26945F93F2FE}" type="pres">
      <dgm:prSet presAssocID="{341DDB2D-F282-4305-8CB7-9CFBE40F9915}" presName="ThreeNodes_2_text" presStyleLbl="node1" presStyleIdx="2" presStyleCnt="3">
        <dgm:presLayoutVars>
          <dgm:bulletEnabled val="1"/>
        </dgm:presLayoutVars>
      </dgm:prSet>
      <dgm:spPr/>
    </dgm:pt>
    <dgm:pt modelId="{A47939EF-A527-4586-9874-09D188F93874}" type="pres">
      <dgm:prSet presAssocID="{341DDB2D-F282-4305-8CB7-9CFBE40F991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5898908-E6F7-4F6D-8399-A66AECC87EA7}" type="presOf" srcId="{3134AEB1-BA3E-4F1D-B4AE-B64A92A9AB50}" destId="{4E9E1E50-6ABA-4E54-B50A-93B80BF34EA4}" srcOrd="0" destOrd="0" presId="urn:microsoft.com/office/officeart/2005/8/layout/vProcess5"/>
    <dgm:cxn modelId="{9AE17A0B-8226-4C62-921C-1831DA64CD7C}" type="presOf" srcId="{468B0032-EAD2-4927-8CE9-33E5E876E404}" destId="{62935D85-FDFF-409C-8922-1F5550EB4D1E}" srcOrd="0" destOrd="0" presId="urn:microsoft.com/office/officeart/2005/8/layout/vProcess5"/>
    <dgm:cxn modelId="{DBA8E40C-0ADD-4E94-A882-E29950E70611}" type="presOf" srcId="{990B8DFD-E0F5-449C-82D5-1D3BC4D87803}" destId="{A47939EF-A527-4586-9874-09D188F93874}" srcOrd="1" destOrd="0" presId="urn:microsoft.com/office/officeart/2005/8/layout/vProcess5"/>
    <dgm:cxn modelId="{1B54AA50-EC3C-4AB5-A869-6E3AB3DCCD28}" type="presOf" srcId="{D157B5E7-1D8B-4B1D-B8E1-339757DF2EFA}" destId="{9422E3B6-F13A-4A6A-9965-542A1B2A4CD7}" srcOrd="0" destOrd="0" presId="urn:microsoft.com/office/officeart/2005/8/layout/vProcess5"/>
    <dgm:cxn modelId="{0D977578-1FBC-48A5-A7E8-45DC96D2BB1C}" type="presOf" srcId="{341DDB2D-F282-4305-8CB7-9CFBE40F9915}" destId="{A3D15ACC-E278-4189-B416-22CCE5917BD1}" srcOrd="0" destOrd="0" presId="urn:microsoft.com/office/officeart/2005/8/layout/vProcess5"/>
    <dgm:cxn modelId="{AEAB0383-2B83-4442-98F6-44E4BE253ECF}" type="presOf" srcId="{990B8DFD-E0F5-449C-82D5-1D3BC4D87803}" destId="{58FCB13A-CED6-4C0E-8D82-855E84191648}" srcOrd="0" destOrd="0" presId="urn:microsoft.com/office/officeart/2005/8/layout/vProcess5"/>
    <dgm:cxn modelId="{65112A92-5161-4F54-B188-9486DB79815E}" type="presOf" srcId="{FD99D665-5E3D-4407-A3BE-BAE4ED0A418C}" destId="{9651740F-CB99-4222-9CF0-26945F93F2FE}" srcOrd="1" destOrd="0" presId="urn:microsoft.com/office/officeart/2005/8/layout/vProcess5"/>
    <dgm:cxn modelId="{7F5339AD-26BE-4166-BA98-61715F73E265}" srcId="{341DDB2D-F282-4305-8CB7-9CFBE40F9915}" destId="{990B8DFD-E0F5-449C-82D5-1D3BC4D87803}" srcOrd="2" destOrd="0" parTransId="{B7F90631-791E-41F9-8C7E-4FA3CEAC6CFD}" sibTransId="{86A7BDB1-1FD8-43BD-80EC-5F787A0779E0}"/>
    <dgm:cxn modelId="{B79521D0-A64A-474B-8CB3-DCFE5F562BE9}" type="presOf" srcId="{3134AEB1-BA3E-4F1D-B4AE-B64A92A9AB50}" destId="{8808526B-F790-45F2-A3D0-01985E5EA935}" srcOrd="1" destOrd="0" presId="urn:microsoft.com/office/officeart/2005/8/layout/vProcess5"/>
    <dgm:cxn modelId="{78DB2DE3-D177-47AF-8E79-B637C7BB16C4}" srcId="{341DDB2D-F282-4305-8CB7-9CFBE40F9915}" destId="{3134AEB1-BA3E-4F1D-B4AE-B64A92A9AB50}" srcOrd="0" destOrd="0" parTransId="{29986C9D-5AD4-4196-AEB4-1DCA299449D7}" sibTransId="{468B0032-EAD2-4927-8CE9-33E5E876E404}"/>
    <dgm:cxn modelId="{DFA6EDE6-03C3-4E78-83A1-2049D998A6C9}" srcId="{341DDB2D-F282-4305-8CB7-9CFBE40F9915}" destId="{FD99D665-5E3D-4407-A3BE-BAE4ED0A418C}" srcOrd="1" destOrd="0" parTransId="{19123E3A-A3A7-4E6D-8F2F-13E499EE914F}" sibTransId="{D157B5E7-1D8B-4B1D-B8E1-339757DF2EFA}"/>
    <dgm:cxn modelId="{544E24F0-09EE-43B0-9521-B0AD0573C024}" type="presOf" srcId="{FD99D665-5E3D-4407-A3BE-BAE4ED0A418C}" destId="{B9A12494-7043-4504-B0A9-38F42D462DD0}" srcOrd="0" destOrd="0" presId="urn:microsoft.com/office/officeart/2005/8/layout/vProcess5"/>
    <dgm:cxn modelId="{54EBBB75-A804-4E67-BAFC-42A77A731350}" type="presParOf" srcId="{A3D15ACC-E278-4189-B416-22CCE5917BD1}" destId="{D2E5CE6C-3CB3-453F-A21F-83F893FC4FE9}" srcOrd="0" destOrd="0" presId="urn:microsoft.com/office/officeart/2005/8/layout/vProcess5"/>
    <dgm:cxn modelId="{104E240A-7FBC-435E-ABAB-CCA41C735165}" type="presParOf" srcId="{A3D15ACC-E278-4189-B416-22CCE5917BD1}" destId="{4E9E1E50-6ABA-4E54-B50A-93B80BF34EA4}" srcOrd="1" destOrd="0" presId="urn:microsoft.com/office/officeart/2005/8/layout/vProcess5"/>
    <dgm:cxn modelId="{29313CC8-8E7F-4175-9E61-28F2B0384EB4}" type="presParOf" srcId="{A3D15ACC-E278-4189-B416-22CCE5917BD1}" destId="{B9A12494-7043-4504-B0A9-38F42D462DD0}" srcOrd="2" destOrd="0" presId="urn:microsoft.com/office/officeart/2005/8/layout/vProcess5"/>
    <dgm:cxn modelId="{D75E56E6-8FC3-4AD5-B903-BDACDF1A0929}" type="presParOf" srcId="{A3D15ACC-E278-4189-B416-22CCE5917BD1}" destId="{58FCB13A-CED6-4C0E-8D82-855E84191648}" srcOrd="3" destOrd="0" presId="urn:microsoft.com/office/officeart/2005/8/layout/vProcess5"/>
    <dgm:cxn modelId="{D26E8372-CF6C-4C93-9A3E-879D35BBC7B0}" type="presParOf" srcId="{A3D15ACC-E278-4189-B416-22CCE5917BD1}" destId="{62935D85-FDFF-409C-8922-1F5550EB4D1E}" srcOrd="4" destOrd="0" presId="urn:microsoft.com/office/officeart/2005/8/layout/vProcess5"/>
    <dgm:cxn modelId="{17DDFF33-6521-4C4D-BC8D-EB47303C1F92}" type="presParOf" srcId="{A3D15ACC-E278-4189-B416-22CCE5917BD1}" destId="{9422E3B6-F13A-4A6A-9965-542A1B2A4CD7}" srcOrd="5" destOrd="0" presId="urn:microsoft.com/office/officeart/2005/8/layout/vProcess5"/>
    <dgm:cxn modelId="{420A3FE9-0D5A-45FB-B3B6-F952F10C8011}" type="presParOf" srcId="{A3D15ACC-E278-4189-B416-22CCE5917BD1}" destId="{8808526B-F790-45F2-A3D0-01985E5EA935}" srcOrd="6" destOrd="0" presId="urn:microsoft.com/office/officeart/2005/8/layout/vProcess5"/>
    <dgm:cxn modelId="{8B9DB901-20E8-4E40-A386-72A888D45038}" type="presParOf" srcId="{A3D15ACC-E278-4189-B416-22CCE5917BD1}" destId="{9651740F-CB99-4222-9CF0-26945F93F2FE}" srcOrd="7" destOrd="0" presId="urn:microsoft.com/office/officeart/2005/8/layout/vProcess5"/>
    <dgm:cxn modelId="{EB8D901D-44BF-4417-BE21-F9A5DEE1BE2D}" type="presParOf" srcId="{A3D15ACC-E278-4189-B416-22CCE5917BD1}" destId="{A47939EF-A527-4586-9874-09D188F9387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56ED42-5AA5-4759-9855-AF3A678C79C7}" type="doc">
      <dgm:prSet loTypeId="urn:microsoft.com/office/officeart/2005/8/layout/matrix3" loCatId="matrix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A01C826-F617-4F53-9D07-1F4457D32434}">
      <dgm:prSet/>
      <dgm:spPr/>
      <dgm:t>
        <a:bodyPr/>
        <a:lstStyle/>
        <a:p>
          <a:r>
            <a:rPr lang="en-IN" b="0" i="0"/>
            <a:t>Abstraction</a:t>
          </a:r>
          <a:endParaRPr lang="en-US"/>
        </a:p>
      </dgm:t>
    </dgm:pt>
    <dgm:pt modelId="{648215CB-EEBA-424B-A5D7-001183061B1B}" type="parTrans" cxnId="{85F2747C-540F-4CFD-80A0-A1163F2B0801}">
      <dgm:prSet/>
      <dgm:spPr/>
      <dgm:t>
        <a:bodyPr/>
        <a:lstStyle/>
        <a:p>
          <a:endParaRPr lang="en-US"/>
        </a:p>
      </dgm:t>
    </dgm:pt>
    <dgm:pt modelId="{FC639B56-67BA-4573-B84D-B4E2A9BFD832}" type="sibTrans" cxnId="{85F2747C-540F-4CFD-80A0-A1163F2B0801}">
      <dgm:prSet/>
      <dgm:spPr/>
      <dgm:t>
        <a:bodyPr/>
        <a:lstStyle/>
        <a:p>
          <a:endParaRPr lang="en-US"/>
        </a:p>
      </dgm:t>
    </dgm:pt>
    <dgm:pt modelId="{32C12920-A80A-4083-A6D9-07706BFB6F3D}">
      <dgm:prSet/>
      <dgm:spPr/>
      <dgm:t>
        <a:bodyPr/>
        <a:lstStyle/>
        <a:p>
          <a:r>
            <a:rPr lang="en-IN" b="0" i="0"/>
            <a:t>Encapsulation</a:t>
          </a:r>
          <a:endParaRPr lang="en-US"/>
        </a:p>
      </dgm:t>
    </dgm:pt>
    <dgm:pt modelId="{E8F0362D-0C20-4A5E-892B-DFF774C50BB0}" type="parTrans" cxnId="{E71692A0-62B6-48EF-BF87-3CAE98718617}">
      <dgm:prSet/>
      <dgm:spPr/>
      <dgm:t>
        <a:bodyPr/>
        <a:lstStyle/>
        <a:p>
          <a:endParaRPr lang="en-US"/>
        </a:p>
      </dgm:t>
    </dgm:pt>
    <dgm:pt modelId="{C1A37EF4-EA49-4D77-98CE-58294A2EC599}" type="sibTrans" cxnId="{E71692A0-62B6-48EF-BF87-3CAE98718617}">
      <dgm:prSet/>
      <dgm:spPr/>
      <dgm:t>
        <a:bodyPr/>
        <a:lstStyle/>
        <a:p>
          <a:endParaRPr lang="en-US"/>
        </a:p>
      </dgm:t>
    </dgm:pt>
    <dgm:pt modelId="{4F2734C7-1B2B-447E-8A81-1795621970C9}">
      <dgm:prSet/>
      <dgm:spPr/>
      <dgm:t>
        <a:bodyPr/>
        <a:lstStyle/>
        <a:p>
          <a:r>
            <a:rPr lang="en-IN" b="0" i="0"/>
            <a:t>Inheritance</a:t>
          </a:r>
          <a:endParaRPr lang="en-US"/>
        </a:p>
      </dgm:t>
    </dgm:pt>
    <dgm:pt modelId="{545DF30E-E58F-4644-AB4B-CF0FED08099A}" type="parTrans" cxnId="{203A5085-6800-4DD0-B52D-7329A5F8B772}">
      <dgm:prSet/>
      <dgm:spPr/>
      <dgm:t>
        <a:bodyPr/>
        <a:lstStyle/>
        <a:p>
          <a:endParaRPr lang="en-US"/>
        </a:p>
      </dgm:t>
    </dgm:pt>
    <dgm:pt modelId="{78AA11FD-62E0-4645-9814-E3A01AC5D282}" type="sibTrans" cxnId="{203A5085-6800-4DD0-B52D-7329A5F8B772}">
      <dgm:prSet/>
      <dgm:spPr/>
      <dgm:t>
        <a:bodyPr/>
        <a:lstStyle/>
        <a:p>
          <a:endParaRPr lang="en-US"/>
        </a:p>
      </dgm:t>
    </dgm:pt>
    <dgm:pt modelId="{65BA62F6-C58E-4568-9F7A-3C1EFDFAEB06}">
      <dgm:prSet/>
      <dgm:spPr/>
      <dgm:t>
        <a:bodyPr/>
        <a:lstStyle/>
        <a:p>
          <a:r>
            <a:rPr lang="en-IN" b="0" i="0"/>
            <a:t>Polymorphism</a:t>
          </a:r>
          <a:endParaRPr lang="en-US"/>
        </a:p>
      </dgm:t>
    </dgm:pt>
    <dgm:pt modelId="{88427818-96EB-41D8-9F17-08DCC84B1072}" type="parTrans" cxnId="{0731E56F-88FC-467E-BDFB-EB0332DF5B33}">
      <dgm:prSet/>
      <dgm:spPr/>
      <dgm:t>
        <a:bodyPr/>
        <a:lstStyle/>
        <a:p>
          <a:endParaRPr lang="en-US"/>
        </a:p>
      </dgm:t>
    </dgm:pt>
    <dgm:pt modelId="{69FC3EC0-8299-4E94-801B-07CCE564DDFA}" type="sibTrans" cxnId="{0731E56F-88FC-467E-BDFB-EB0332DF5B33}">
      <dgm:prSet/>
      <dgm:spPr/>
      <dgm:t>
        <a:bodyPr/>
        <a:lstStyle/>
        <a:p>
          <a:endParaRPr lang="en-US"/>
        </a:p>
      </dgm:t>
    </dgm:pt>
    <dgm:pt modelId="{21011B33-20AB-4107-AC03-9BE1342F07E7}" type="pres">
      <dgm:prSet presAssocID="{8156ED42-5AA5-4759-9855-AF3A678C79C7}" presName="matrix" presStyleCnt="0">
        <dgm:presLayoutVars>
          <dgm:chMax val="1"/>
          <dgm:dir/>
          <dgm:resizeHandles val="exact"/>
        </dgm:presLayoutVars>
      </dgm:prSet>
      <dgm:spPr/>
    </dgm:pt>
    <dgm:pt modelId="{C3279A72-5524-48F3-A5F5-D1BDC247BAED}" type="pres">
      <dgm:prSet presAssocID="{8156ED42-5AA5-4759-9855-AF3A678C79C7}" presName="diamond" presStyleLbl="bgShp" presStyleIdx="0" presStyleCnt="1"/>
      <dgm:spPr/>
    </dgm:pt>
    <dgm:pt modelId="{39E82FDD-C51C-4137-898D-030C55AA26BF}" type="pres">
      <dgm:prSet presAssocID="{8156ED42-5AA5-4759-9855-AF3A678C79C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70A2923-8E67-4875-987E-7EBC419D9884}" type="pres">
      <dgm:prSet presAssocID="{8156ED42-5AA5-4759-9855-AF3A678C79C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B4396A8-5556-4659-AFBE-5491A33AA3C4}" type="pres">
      <dgm:prSet presAssocID="{8156ED42-5AA5-4759-9855-AF3A678C79C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994C3EB-59B0-47BC-8581-8C2C43B8B07A}" type="pres">
      <dgm:prSet presAssocID="{8156ED42-5AA5-4759-9855-AF3A678C79C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F539E2B-727E-4803-AEE0-6F594C1D211E}" type="presOf" srcId="{65BA62F6-C58E-4568-9F7A-3C1EFDFAEB06}" destId="{6994C3EB-59B0-47BC-8581-8C2C43B8B07A}" srcOrd="0" destOrd="0" presId="urn:microsoft.com/office/officeart/2005/8/layout/matrix3"/>
    <dgm:cxn modelId="{0731E56F-88FC-467E-BDFB-EB0332DF5B33}" srcId="{8156ED42-5AA5-4759-9855-AF3A678C79C7}" destId="{65BA62F6-C58E-4568-9F7A-3C1EFDFAEB06}" srcOrd="3" destOrd="0" parTransId="{88427818-96EB-41D8-9F17-08DCC84B1072}" sibTransId="{69FC3EC0-8299-4E94-801B-07CCE564DDFA}"/>
    <dgm:cxn modelId="{85F2747C-540F-4CFD-80A0-A1163F2B0801}" srcId="{8156ED42-5AA5-4759-9855-AF3A678C79C7}" destId="{FA01C826-F617-4F53-9D07-1F4457D32434}" srcOrd="0" destOrd="0" parTransId="{648215CB-EEBA-424B-A5D7-001183061B1B}" sibTransId="{FC639B56-67BA-4573-B84D-B4E2A9BFD832}"/>
    <dgm:cxn modelId="{203A5085-6800-4DD0-B52D-7329A5F8B772}" srcId="{8156ED42-5AA5-4759-9855-AF3A678C79C7}" destId="{4F2734C7-1B2B-447E-8A81-1795621970C9}" srcOrd="2" destOrd="0" parTransId="{545DF30E-E58F-4644-AB4B-CF0FED08099A}" sibTransId="{78AA11FD-62E0-4645-9814-E3A01AC5D282}"/>
    <dgm:cxn modelId="{7EDED790-1DD6-44D1-BC12-88E7C6BED3CB}" type="presOf" srcId="{32C12920-A80A-4083-A6D9-07706BFB6F3D}" destId="{170A2923-8E67-4875-987E-7EBC419D9884}" srcOrd="0" destOrd="0" presId="urn:microsoft.com/office/officeart/2005/8/layout/matrix3"/>
    <dgm:cxn modelId="{E71692A0-62B6-48EF-BF87-3CAE98718617}" srcId="{8156ED42-5AA5-4759-9855-AF3A678C79C7}" destId="{32C12920-A80A-4083-A6D9-07706BFB6F3D}" srcOrd="1" destOrd="0" parTransId="{E8F0362D-0C20-4A5E-892B-DFF774C50BB0}" sibTransId="{C1A37EF4-EA49-4D77-98CE-58294A2EC599}"/>
    <dgm:cxn modelId="{D81ED8D9-92C4-4805-A908-C376260C7B97}" type="presOf" srcId="{8156ED42-5AA5-4759-9855-AF3A678C79C7}" destId="{21011B33-20AB-4107-AC03-9BE1342F07E7}" srcOrd="0" destOrd="0" presId="urn:microsoft.com/office/officeart/2005/8/layout/matrix3"/>
    <dgm:cxn modelId="{1006B4DB-E834-4A2C-B8B1-767C4DF163ED}" type="presOf" srcId="{FA01C826-F617-4F53-9D07-1F4457D32434}" destId="{39E82FDD-C51C-4137-898D-030C55AA26BF}" srcOrd="0" destOrd="0" presId="urn:microsoft.com/office/officeart/2005/8/layout/matrix3"/>
    <dgm:cxn modelId="{28BBF2EA-F26A-4524-998E-2C54B7EE88EE}" type="presOf" srcId="{4F2734C7-1B2B-447E-8A81-1795621970C9}" destId="{EB4396A8-5556-4659-AFBE-5491A33AA3C4}" srcOrd="0" destOrd="0" presId="urn:microsoft.com/office/officeart/2005/8/layout/matrix3"/>
    <dgm:cxn modelId="{B61ED023-412F-418B-98E3-07D1602E1E35}" type="presParOf" srcId="{21011B33-20AB-4107-AC03-9BE1342F07E7}" destId="{C3279A72-5524-48F3-A5F5-D1BDC247BAED}" srcOrd="0" destOrd="0" presId="urn:microsoft.com/office/officeart/2005/8/layout/matrix3"/>
    <dgm:cxn modelId="{30ECF740-73C4-4890-A44C-6B96A1AD7C76}" type="presParOf" srcId="{21011B33-20AB-4107-AC03-9BE1342F07E7}" destId="{39E82FDD-C51C-4137-898D-030C55AA26BF}" srcOrd="1" destOrd="0" presId="urn:microsoft.com/office/officeart/2005/8/layout/matrix3"/>
    <dgm:cxn modelId="{E0A08269-3882-48DE-B18A-697FC3DE499C}" type="presParOf" srcId="{21011B33-20AB-4107-AC03-9BE1342F07E7}" destId="{170A2923-8E67-4875-987E-7EBC419D9884}" srcOrd="2" destOrd="0" presId="urn:microsoft.com/office/officeart/2005/8/layout/matrix3"/>
    <dgm:cxn modelId="{8423F1D5-F830-4797-A813-D82D88215EDE}" type="presParOf" srcId="{21011B33-20AB-4107-AC03-9BE1342F07E7}" destId="{EB4396A8-5556-4659-AFBE-5491A33AA3C4}" srcOrd="3" destOrd="0" presId="urn:microsoft.com/office/officeart/2005/8/layout/matrix3"/>
    <dgm:cxn modelId="{3075663E-5921-4309-8F38-D0591D950754}" type="presParOf" srcId="{21011B33-20AB-4107-AC03-9BE1342F07E7}" destId="{6994C3EB-59B0-47BC-8581-8C2C43B8B07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83A198-6FC6-4F80-BFA0-F17807E244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775328-8B98-497A-BB72-E7D2CE2C7953}">
      <dgm:prSet/>
      <dgm:spPr/>
      <dgm:t>
        <a:bodyPr/>
        <a:lstStyle/>
        <a:p>
          <a:r>
            <a:rPr lang="en-US" b="0" i="0"/>
            <a:t>A class is a blueprint or template of an object. </a:t>
          </a:r>
          <a:endParaRPr lang="en-US"/>
        </a:p>
      </dgm:t>
    </dgm:pt>
    <dgm:pt modelId="{84B34F09-8F7F-4A12-A8B8-7011B9F64264}" type="parTrans" cxnId="{4D32A56A-AF39-48E4-8227-186107F65C85}">
      <dgm:prSet/>
      <dgm:spPr/>
      <dgm:t>
        <a:bodyPr/>
        <a:lstStyle/>
        <a:p>
          <a:endParaRPr lang="en-US"/>
        </a:p>
      </dgm:t>
    </dgm:pt>
    <dgm:pt modelId="{0B06F9F7-1C15-4769-9F0E-D37A7E2BA843}" type="sibTrans" cxnId="{4D32A56A-AF39-48E4-8227-186107F65C85}">
      <dgm:prSet/>
      <dgm:spPr/>
      <dgm:t>
        <a:bodyPr/>
        <a:lstStyle/>
        <a:p>
          <a:endParaRPr lang="en-US"/>
        </a:p>
      </dgm:t>
    </dgm:pt>
    <dgm:pt modelId="{1735C82C-55C2-4E34-8B99-ED4071D0A7EE}">
      <dgm:prSet/>
      <dgm:spPr/>
      <dgm:t>
        <a:bodyPr/>
        <a:lstStyle/>
        <a:p>
          <a:r>
            <a:rPr lang="en-US" b="0" i="0"/>
            <a:t>It is a user-defined data type. </a:t>
          </a:r>
          <a:endParaRPr lang="en-US"/>
        </a:p>
      </dgm:t>
    </dgm:pt>
    <dgm:pt modelId="{9D8A0DD6-984E-45D0-B961-4FEDA7D57B0D}" type="parTrans" cxnId="{40398FC1-7C22-41E6-A5D4-209A9C25E127}">
      <dgm:prSet/>
      <dgm:spPr/>
      <dgm:t>
        <a:bodyPr/>
        <a:lstStyle/>
        <a:p>
          <a:endParaRPr lang="en-US"/>
        </a:p>
      </dgm:t>
    </dgm:pt>
    <dgm:pt modelId="{EEC2E0F3-C699-48F6-8F72-47BC679DA8F4}" type="sibTrans" cxnId="{40398FC1-7C22-41E6-A5D4-209A9C25E127}">
      <dgm:prSet/>
      <dgm:spPr/>
      <dgm:t>
        <a:bodyPr/>
        <a:lstStyle/>
        <a:p>
          <a:endParaRPr lang="en-US"/>
        </a:p>
      </dgm:t>
    </dgm:pt>
    <dgm:pt modelId="{F2C2DE6F-06D5-40CD-9764-2035213075F4}">
      <dgm:prSet/>
      <dgm:spPr/>
      <dgm:t>
        <a:bodyPr/>
        <a:lstStyle/>
        <a:p>
          <a:r>
            <a:rPr lang="en-US" b="0" i="0"/>
            <a:t>Inside a class, we define variables, constants, member functions, and other functionality. it binds data and functions together in a single unit. </a:t>
          </a:r>
          <a:endParaRPr lang="en-US"/>
        </a:p>
      </dgm:t>
    </dgm:pt>
    <dgm:pt modelId="{6C902216-0D4F-4491-8E13-44C220B2E761}" type="parTrans" cxnId="{CA46F64B-92F4-4C1D-A35B-72BCCC88E0B5}">
      <dgm:prSet/>
      <dgm:spPr/>
      <dgm:t>
        <a:bodyPr/>
        <a:lstStyle/>
        <a:p>
          <a:endParaRPr lang="en-US"/>
        </a:p>
      </dgm:t>
    </dgm:pt>
    <dgm:pt modelId="{B2D56EA5-C848-4CF6-9DAD-ACEA5EAE556C}" type="sibTrans" cxnId="{CA46F64B-92F4-4C1D-A35B-72BCCC88E0B5}">
      <dgm:prSet/>
      <dgm:spPr/>
      <dgm:t>
        <a:bodyPr/>
        <a:lstStyle/>
        <a:p>
          <a:endParaRPr lang="en-US"/>
        </a:p>
      </dgm:t>
    </dgm:pt>
    <dgm:pt modelId="{F29B5853-AE09-4F20-9F02-74C2A61693E4}">
      <dgm:prSet/>
      <dgm:spPr/>
      <dgm:t>
        <a:bodyPr/>
        <a:lstStyle/>
        <a:p>
          <a:r>
            <a:rPr lang="en-US" b="0" i="0"/>
            <a:t>It does not consume memory at run time. </a:t>
          </a:r>
          <a:endParaRPr lang="en-US"/>
        </a:p>
      </dgm:t>
    </dgm:pt>
    <dgm:pt modelId="{9C9E992C-E6E6-45B4-9798-FDCF01C1C310}" type="parTrans" cxnId="{6A5B5F8C-DCC5-47CE-B77A-CB47D4307D7C}">
      <dgm:prSet/>
      <dgm:spPr/>
      <dgm:t>
        <a:bodyPr/>
        <a:lstStyle/>
        <a:p>
          <a:endParaRPr lang="en-US"/>
        </a:p>
      </dgm:t>
    </dgm:pt>
    <dgm:pt modelId="{6874CFA6-5E3F-4A9D-8460-546F5113A54B}" type="sibTrans" cxnId="{6A5B5F8C-DCC5-47CE-B77A-CB47D4307D7C}">
      <dgm:prSet/>
      <dgm:spPr/>
      <dgm:t>
        <a:bodyPr/>
        <a:lstStyle/>
        <a:p>
          <a:endParaRPr lang="en-US"/>
        </a:p>
      </dgm:t>
    </dgm:pt>
    <dgm:pt modelId="{EDB3F5F8-DB85-4EC0-AE0C-374F40D33A81}">
      <dgm:prSet/>
      <dgm:spPr/>
      <dgm:t>
        <a:bodyPr/>
        <a:lstStyle/>
        <a:p>
          <a:r>
            <a:rPr lang="en-US" b="0" i="0"/>
            <a:t>It is a logical entity. It is the best example of data binding. </a:t>
          </a:r>
          <a:endParaRPr lang="en-US"/>
        </a:p>
      </dgm:t>
    </dgm:pt>
    <dgm:pt modelId="{B417DA20-9088-4D62-8FCF-EC0D4096C401}" type="parTrans" cxnId="{B1F8B760-8579-4F0C-9227-174913977155}">
      <dgm:prSet/>
      <dgm:spPr/>
      <dgm:t>
        <a:bodyPr/>
        <a:lstStyle/>
        <a:p>
          <a:endParaRPr lang="en-US"/>
        </a:p>
      </dgm:t>
    </dgm:pt>
    <dgm:pt modelId="{80E16B15-3409-4E56-94FB-1C3018EFFBAB}" type="sibTrans" cxnId="{B1F8B760-8579-4F0C-9227-174913977155}">
      <dgm:prSet/>
      <dgm:spPr/>
      <dgm:t>
        <a:bodyPr/>
        <a:lstStyle/>
        <a:p>
          <a:endParaRPr lang="en-US"/>
        </a:p>
      </dgm:t>
    </dgm:pt>
    <dgm:pt modelId="{13B9DB98-5866-4793-A7B1-DF50817D19AE}" type="pres">
      <dgm:prSet presAssocID="{9583A198-6FC6-4F80-BFA0-F17807E2446F}" presName="root" presStyleCnt="0">
        <dgm:presLayoutVars>
          <dgm:dir/>
          <dgm:resizeHandles val="exact"/>
        </dgm:presLayoutVars>
      </dgm:prSet>
      <dgm:spPr/>
    </dgm:pt>
    <dgm:pt modelId="{293FB743-4F59-400C-A396-6550275A499C}" type="pres">
      <dgm:prSet presAssocID="{E7775328-8B98-497A-BB72-E7D2CE2C7953}" presName="compNode" presStyleCnt="0"/>
      <dgm:spPr/>
    </dgm:pt>
    <dgm:pt modelId="{B2B424B1-3CD1-4923-8522-174045611F31}" type="pres">
      <dgm:prSet presAssocID="{E7775328-8B98-497A-BB72-E7D2CE2C7953}" presName="bgRect" presStyleLbl="bgShp" presStyleIdx="0" presStyleCnt="5"/>
      <dgm:spPr/>
    </dgm:pt>
    <dgm:pt modelId="{8607EBD5-C934-4070-8593-09CEC8E0CEA8}" type="pres">
      <dgm:prSet presAssocID="{E7775328-8B98-497A-BB72-E7D2CE2C795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FBA653FD-6DB9-4821-88C8-3F287B7BC3E3}" type="pres">
      <dgm:prSet presAssocID="{E7775328-8B98-497A-BB72-E7D2CE2C7953}" presName="spaceRect" presStyleCnt="0"/>
      <dgm:spPr/>
    </dgm:pt>
    <dgm:pt modelId="{C1EF717C-B740-41B8-9964-D6B93C60DDFD}" type="pres">
      <dgm:prSet presAssocID="{E7775328-8B98-497A-BB72-E7D2CE2C7953}" presName="parTx" presStyleLbl="revTx" presStyleIdx="0" presStyleCnt="5">
        <dgm:presLayoutVars>
          <dgm:chMax val="0"/>
          <dgm:chPref val="0"/>
        </dgm:presLayoutVars>
      </dgm:prSet>
      <dgm:spPr/>
    </dgm:pt>
    <dgm:pt modelId="{0E1DB651-2719-4619-9B2C-E836CA41BE80}" type="pres">
      <dgm:prSet presAssocID="{0B06F9F7-1C15-4769-9F0E-D37A7E2BA843}" presName="sibTrans" presStyleCnt="0"/>
      <dgm:spPr/>
    </dgm:pt>
    <dgm:pt modelId="{3957A51D-760A-4813-A43A-45D666E1DF34}" type="pres">
      <dgm:prSet presAssocID="{1735C82C-55C2-4E34-8B99-ED4071D0A7EE}" presName="compNode" presStyleCnt="0"/>
      <dgm:spPr/>
    </dgm:pt>
    <dgm:pt modelId="{85123138-2510-4750-BF80-8C69B4953113}" type="pres">
      <dgm:prSet presAssocID="{1735C82C-55C2-4E34-8B99-ED4071D0A7EE}" presName="bgRect" presStyleLbl="bgShp" presStyleIdx="1" presStyleCnt="5"/>
      <dgm:spPr/>
    </dgm:pt>
    <dgm:pt modelId="{06D51FE9-3CF9-4B2B-9C3D-30D1F6C3F528}" type="pres">
      <dgm:prSet presAssocID="{1735C82C-55C2-4E34-8B99-ED4071D0A7E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39EA5F1-40DB-4741-83E9-DADC72B26BF9}" type="pres">
      <dgm:prSet presAssocID="{1735C82C-55C2-4E34-8B99-ED4071D0A7EE}" presName="spaceRect" presStyleCnt="0"/>
      <dgm:spPr/>
    </dgm:pt>
    <dgm:pt modelId="{E3F0CA2D-0919-43C5-8631-8CE92BCC6C5D}" type="pres">
      <dgm:prSet presAssocID="{1735C82C-55C2-4E34-8B99-ED4071D0A7EE}" presName="parTx" presStyleLbl="revTx" presStyleIdx="1" presStyleCnt="5">
        <dgm:presLayoutVars>
          <dgm:chMax val="0"/>
          <dgm:chPref val="0"/>
        </dgm:presLayoutVars>
      </dgm:prSet>
      <dgm:spPr/>
    </dgm:pt>
    <dgm:pt modelId="{D08B1BC2-CFF7-451A-9B13-9D4AA9B8F1AF}" type="pres">
      <dgm:prSet presAssocID="{EEC2E0F3-C699-48F6-8F72-47BC679DA8F4}" presName="sibTrans" presStyleCnt="0"/>
      <dgm:spPr/>
    </dgm:pt>
    <dgm:pt modelId="{5C020435-57A0-4775-A3C7-55DA5A06EA2C}" type="pres">
      <dgm:prSet presAssocID="{F2C2DE6F-06D5-40CD-9764-2035213075F4}" presName="compNode" presStyleCnt="0"/>
      <dgm:spPr/>
    </dgm:pt>
    <dgm:pt modelId="{89B9211B-7760-48B5-BD7A-D797D50B9AEE}" type="pres">
      <dgm:prSet presAssocID="{F2C2DE6F-06D5-40CD-9764-2035213075F4}" presName="bgRect" presStyleLbl="bgShp" presStyleIdx="2" presStyleCnt="5"/>
      <dgm:spPr/>
    </dgm:pt>
    <dgm:pt modelId="{8A6E2FE7-5A5D-4167-9321-3902BCDD13EB}" type="pres">
      <dgm:prSet presAssocID="{F2C2DE6F-06D5-40CD-9764-2035213075F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DD067719-8A59-459D-9CAD-916FD9A7B3D1}" type="pres">
      <dgm:prSet presAssocID="{F2C2DE6F-06D5-40CD-9764-2035213075F4}" presName="spaceRect" presStyleCnt="0"/>
      <dgm:spPr/>
    </dgm:pt>
    <dgm:pt modelId="{18FC43DF-C3E7-41B9-A37C-31BF15BDC9BC}" type="pres">
      <dgm:prSet presAssocID="{F2C2DE6F-06D5-40CD-9764-2035213075F4}" presName="parTx" presStyleLbl="revTx" presStyleIdx="2" presStyleCnt="5">
        <dgm:presLayoutVars>
          <dgm:chMax val="0"/>
          <dgm:chPref val="0"/>
        </dgm:presLayoutVars>
      </dgm:prSet>
      <dgm:spPr/>
    </dgm:pt>
    <dgm:pt modelId="{8DF01ED8-519C-4941-BD59-BADF4A7F715A}" type="pres">
      <dgm:prSet presAssocID="{B2D56EA5-C848-4CF6-9DAD-ACEA5EAE556C}" presName="sibTrans" presStyleCnt="0"/>
      <dgm:spPr/>
    </dgm:pt>
    <dgm:pt modelId="{4A3206C2-D42F-40D7-99E3-65AF241F71FE}" type="pres">
      <dgm:prSet presAssocID="{F29B5853-AE09-4F20-9F02-74C2A61693E4}" presName="compNode" presStyleCnt="0"/>
      <dgm:spPr/>
    </dgm:pt>
    <dgm:pt modelId="{E76A009D-0AC7-43E9-84B5-BEC10B57C249}" type="pres">
      <dgm:prSet presAssocID="{F29B5853-AE09-4F20-9F02-74C2A61693E4}" presName="bgRect" presStyleLbl="bgShp" presStyleIdx="3" presStyleCnt="5"/>
      <dgm:spPr/>
    </dgm:pt>
    <dgm:pt modelId="{5333E64E-D2FA-470A-ACFB-B425ECDE1F8C}" type="pres">
      <dgm:prSet presAssocID="{F29B5853-AE09-4F20-9F02-74C2A61693E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7C9E8D9-3AAF-450E-8F99-A0338CC9A9E8}" type="pres">
      <dgm:prSet presAssocID="{F29B5853-AE09-4F20-9F02-74C2A61693E4}" presName="spaceRect" presStyleCnt="0"/>
      <dgm:spPr/>
    </dgm:pt>
    <dgm:pt modelId="{A07C14D6-9127-4091-9411-41D302A57321}" type="pres">
      <dgm:prSet presAssocID="{F29B5853-AE09-4F20-9F02-74C2A61693E4}" presName="parTx" presStyleLbl="revTx" presStyleIdx="3" presStyleCnt="5">
        <dgm:presLayoutVars>
          <dgm:chMax val="0"/>
          <dgm:chPref val="0"/>
        </dgm:presLayoutVars>
      </dgm:prSet>
      <dgm:spPr/>
    </dgm:pt>
    <dgm:pt modelId="{75E1BA43-1B36-4B1E-BC04-5AFB3779EBD7}" type="pres">
      <dgm:prSet presAssocID="{6874CFA6-5E3F-4A9D-8460-546F5113A54B}" presName="sibTrans" presStyleCnt="0"/>
      <dgm:spPr/>
    </dgm:pt>
    <dgm:pt modelId="{CA101FEE-DAD8-4229-99DA-FDB448D3BFCE}" type="pres">
      <dgm:prSet presAssocID="{EDB3F5F8-DB85-4EC0-AE0C-374F40D33A81}" presName="compNode" presStyleCnt="0"/>
      <dgm:spPr/>
    </dgm:pt>
    <dgm:pt modelId="{0F169439-1718-46EA-A319-E123D951DAF6}" type="pres">
      <dgm:prSet presAssocID="{EDB3F5F8-DB85-4EC0-AE0C-374F40D33A81}" presName="bgRect" presStyleLbl="bgShp" presStyleIdx="4" presStyleCnt="5"/>
      <dgm:spPr/>
    </dgm:pt>
    <dgm:pt modelId="{F9FCE750-2DA3-4797-BC85-68967728D8A3}" type="pres">
      <dgm:prSet presAssocID="{EDB3F5F8-DB85-4EC0-AE0C-374F40D33A8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3572EDD1-1EE7-4301-B65A-85F7349878EC}" type="pres">
      <dgm:prSet presAssocID="{EDB3F5F8-DB85-4EC0-AE0C-374F40D33A81}" presName="spaceRect" presStyleCnt="0"/>
      <dgm:spPr/>
    </dgm:pt>
    <dgm:pt modelId="{D985B31A-1C61-4489-8782-B2762F5F667A}" type="pres">
      <dgm:prSet presAssocID="{EDB3F5F8-DB85-4EC0-AE0C-374F40D33A8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AD80D24-E684-40D5-BA0B-4D4B7C30B8F0}" type="presOf" srcId="{EDB3F5F8-DB85-4EC0-AE0C-374F40D33A81}" destId="{D985B31A-1C61-4489-8782-B2762F5F667A}" srcOrd="0" destOrd="0" presId="urn:microsoft.com/office/officeart/2018/2/layout/IconVerticalSolidList"/>
    <dgm:cxn modelId="{46F51826-D890-4F71-8219-83A9BD585C74}" type="presOf" srcId="{1735C82C-55C2-4E34-8B99-ED4071D0A7EE}" destId="{E3F0CA2D-0919-43C5-8631-8CE92BCC6C5D}" srcOrd="0" destOrd="0" presId="urn:microsoft.com/office/officeart/2018/2/layout/IconVerticalSolidList"/>
    <dgm:cxn modelId="{1F506827-17C6-41B7-AEA2-7BB67656E240}" type="presOf" srcId="{9583A198-6FC6-4F80-BFA0-F17807E2446F}" destId="{13B9DB98-5866-4793-A7B1-DF50817D19AE}" srcOrd="0" destOrd="0" presId="urn:microsoft.com/office/officeart/2018/2/layout/IconVerticalSolidList"/>
    <dgm:cxn modelId="{B1F8B760-8579-4F0C-9227-174913977155}" srcId="{9583A198-6FC6-4F80-BFA0-F17807E2446F}" destId="{EDB3F5F8-DB85-4EC0-AE0C-374F40D33A81}" srcOrd="4" destOrd="0" parTransId="{B417DA20-9088-4D62-8FCF-EC0D4096C401}" sibTransId="{80E16B15-3409-4E56-94FB-1C3018EFFBAB}"/>
    <dgm:cxn modelId="{4D32A56A-AF39-48E4-8227-186107F65C85}" srcId="{9583A198-6FC6-4F80-BFA0-F17807E2446F}" destId="{E7775328-8B98-497A-BB72-E7D2CE2C7953}" srcOrd="0" destOrd="0" parTransId="{84B34F09-8F7F-4A12-A8B8-7011B9F64264}" sibTransId="{0B06F9F7-1C15-4769-9F0E-D37A7E2BA843}"/>
    <dgm:cxn modelId="{CA46F64B-92F4-4C1D-A35B-72BCCC88E0B5}" srcId="{9583A198-6FC6-4F80-BFA0-F17807E2446F}" destId="{F2C2DE6F-06D5-40CD-9764-2035213075F4}" srcOrd="2" destOrd="0" parTransId="{6C902216-0D4F-4491-8E13-44C220B2E761}" sibTransId="{B2D56EA5-C848-4CF6-9DAD-ACEA5EAE556C}"/>
    <dgm:cxn modelId="{3D020D53-91D2-4123-80EE-791582DC90E2}" type="presOf" srcId="{F29B5853-AE09-4F20-9F02-74C2A61693E4}" destId="{A07C14D6-9127-4091-9411-41D302A57321}" srcOrd="0" destOrd="0" presId="urn:microsoft.com/office/officeart/2018/2/layout/IconVerticalSolidList"/>
    <dgm:cxn modelId="{77E44378-9153-43E5-85B1-98218B36E93C}" type="presOf" srcId="{E7775328-8B98-497A-BB72-E7D2CE2C7953}" destId="{C1EF717C-B740-41B8-9964-D6B93C60DDFD}" srcOrd="0" destOrd="0" presId="urn:microsoft.com/office/officeart/2018/2/layout/IconVerticalSolidList"/>
    <dgm:cxn modelId="{6A5B5F8C-DCC5-47CE-B77A-CB47D4307D7C}" srcId="{9583A198-6FC6-4F80-BFA0-F17807E2446F}" destId="{F29B5853-AE09-4F20-9F02-74C2A61693E4}" srcOrd="3" destOrd="0" parTransId="{9C9E992C-E6E6-45B4-9798-FDCF01C1C310}" sibTransId="{6874CFA6-5E3F-4A9D-8460-546F5113A54B}"/>
    <dgm:cxn modelId="{53BD1EB9-6629-4B61-A005-142D2DB5BD42}" type="presOf" srcId="{F2C2DE6F-06D5-40CD-9764-2035213075F4}" destId="{18FC43DF-C3E7-41B9-A37C-31BF15BDC9BC}" srcOrd="0" destOrd="0" presId="urn:microsoft.com/office/officeart/2018/2/layout/IconVerticalSolidList"/>
    <dgm:cxn modelId="{40398FC1-7C22-41E6-A5D4-209A9C25E127}" srcId="{9583A198-6FC6-4F80-BFA0-F17807E2446F}" destId="{1735C82C-55C2-4E34-8B99-ED4071D0A7EE}" srcOrd="1" destOrd="0" parTransId="{9D8A0DD6-984E-45D0-B961-4FEDA7D57B0D}" sibTransId="{EEC2E0F3-C699-48F6-8F72-47BC679DA8F4}"/>
    <dgm:cxn modelId="{E636AFD2-39BF-432B-9E61-70D6E856E0D1}" type="presParOf" srcId="{13B9DB98-5866-4793-A7B1-DF50817D19AE}" destId="{293FB743-4F59-400C-A396-6550275A499C}" srcOrd="0" destOrd="0" presId="urn:microsoft.com/office/officeart/2018/2/layout/IconVerticalSolidList"/>
    <dgm:cxn modelId="{A574E16F-B30A-4655-B844-9ACBAAF9FCBB}" type="presParOf" srcId="{293FB743-4F59-400C-A396-6550275A499C}" destId="{B2B424B1-3CD1-4923-8522-174045611F31}" srcOrd="0" destOrd="0" presId="urn:microsoft.com/office/officeart/2018/2/layout/IconVerticalSolidList"/>
    <dgm:cxn modelId="{8B0753E6-6890-4261-AC3B-66FFACF78FB8}" type="presParOf" srcId="{293FB743-4F59-400C-A396-6550275A499C}" destId="{8607EBD5-C934-4070-8593-09CEC8E0CEA8}" srcOrd="1" destOrd="0" presId="urn:microsoft.com/office/officeart/2018/2/layout/IconVerticalSolidList"/>
    <dgm:cxn modelId="{827596EF-4CCD-4A9B-9850-13C11E6B2E60}" type="presParOf" srcId="{293FB743-4F59-400C-A396-6550275A499C}" destId="{FBA653FD-6DB9-4821-88C8-3F287B7BC3E3}" srcOrd="2" destOrd="0" presId="urn:microsoft.com/office/officeart/2018/2/layout/IconVerticalSolidList"/>
    <dgm:cxn modelId="{578C0FA4-0D2B-4727-AA6A-1A048A394965}" type="presParOf" srcId="{293FB743-4F59-400C-A396-6550275A499C}" destId="{C1EF717C-B740-41B8-9964-D6B93C60DDFD}" srcOrd="3" destOrd="0" presId="urn:microsoft.com/office/officeart/2018/2/layout/IconVerticalSolidList"/>
    <dgm:cxn modelId="{A56EC689-FC60-4505-8686-C42C23BE6314}" type="presParOf" srcId="{13B9DB98-5866-4793-A7B1-DF50817D19AE}" destId="{0E1DB651-2719-4619-9B2C-E836CA41BE80}" srcOrd="1" destOrd="0" presId="urn:microsoft.com/office/officeart/2018/2/layout/IconVerticalSolidList"/>
    <dgm:cxn modelId="{D2B1F2BC-FB77-4EC1-B8A5-963AEAB58B28}" type="presParOf" srcId="{13B9DB98-5866-4793-A7B1-DF50817D19AE}" destId="{3957A51D-760A-4813-A43A-45D666E1DF34}" srcOrd="2" destOrd="0" presId="urn:microsoft.com/office/officeart/2018/2/layout/IconVerticalSolidList"/>
    <dgm:cxn modelId="{C5A9B7A9-37F3-48DD-8A26-28549AA644F9}" type="presParOf" srcId="{3957A51D-760A-4813-A43A-45D666E1DF34}" destId="{85123138-2510-4750-BF80-8C69B4953113}" srcOrd="0" destOrd="0" presId="urn:microsoft.com/office/officeart/2018/2/layout/IconVerticalSolidList"/>
    <dgm:cxn modelId="{372F1733-E541-49B2-8911-00913824732F}" type="presParOf" srcId="{3957A51D-760A-4813-A43A-45D666E1DF34}" destId="{06D51FE9-3CF9-4B2B-9C3D-30D1F6C3F528}" srcOrd="1" destOrd="0" presId="urn:microsoft.com/office/officeart/2018/2/layout/IconVerticalSolidList"/>
    <dgm:cxn modelId="{CD9D9567-D9F7-41D0-BBA6-5DFF190D36B6}" type="presParOf" srcId="{3957A51D-760A-4813-A43A-45D666E1DF34}" destId="{939EA5F1-40DB-4741-83E9-DADC72B26BF9}" srcOrd="2" destOrd="0" presId="urn:microsoft.com/office/officeart/2018/2/layout/IconVerticalSolidList"/>
    <dgm:cxn modelId="{B032F05D-FE73-497B-B5FE-82A732F6D665}" type="presParOf" srcId="{3957A51D-760A-4813-A43A-45D666E1DF34}" destId="{E3F0CA2D-0919-43C5-8631-8CE92BCC6C5D}" srcOrd="3" destOrd="0" presId="urn:microsoft.com/office/officeart/2018/2/layout/IconVerticalSolidList"/>
    <dgm:cxn modelId="{DF989206-3876-442A-9D26-7764A2A538AD}" type="presParOf" srcId="{13B9DB98-5866-4793-A7B1-DF50817D19AE}" destId="{D08B1BC2-CFF7-451A-9B13-9D4AA9B8F1AF}" srcOrd="3" destOrd="0" presId="urn:microsoft.com/office/officeart/2018/2/layout/IconVerticalSolidList"/>
    <dgm:cxn modelId="{16AC977D-51AD-41BD-A8B3-2092104FF510}" type="presParOf" srcId="{13B9DB98-5866-4793-A7B1-DF50817D19AE}" destId="{5C020435-57A0-4775-A3C7-55DA5A06EA2C}" srcOrd="4" destOrd="0" presId="urn:microsoft.com/office/officeart/2018/2/layout/IconVerticalSolidList"/>
    <dgm:cxn modelId="{352E59EE-13B6-4E4A-936A-1FC0BA31F32D}" type="presParOf" srcId="{5C020435-57A0-4775-A3C7-55DA5A06EA2C}" destId="{89B9211B-7760-48B5-BD7A-D797D50B9AEE}" srcOrd="0" destOrd="0" presId="urn:microsoft.com/office/officeart/2018/2/layout/IconVerticalSolidList"/>
    <dgm:cxn modelId="{18B2DD93-F3B0-4FD6-B8DD-DE4D812554E7}" type="presParOf" srcId="{5C020435-57A0-4775-A3C7-55DA5A06EA2C}" destId="{8A6E2FE7-5A5D-4167-9321-3902BCDD13EB}" srcOrd="1" destOrd="0" presId="urn:microsoft.com/office/officeart/2018/2/layout/IconVerticalSolidList"/>
    <dgm:cxn modelId="{BE13572F-5BCC-4F2F-A041-1514F4F43433}" type="presParOf" srcId="{5C020435-57A0-4775-A3C7-55DA5A06EA2C}" destId="{DD067719-8A59-459D-9CAD-916FD9A7B3D1}" srcOrd="2" destOrd="0" presId="urn:microsoft.com/office/officeart/2018/2/layout/IconVerticalSolidList"/>
    <dgm:cxn modelId="{5B694494-D145-4F88-A6F4-A8B216DC8176}" type="presParOf" srcId="{5C020435-57A0-4775-A3C7-55DA5A06EA2C}" destId="{18FC43DF-C3E7-41B9-A37C-31BF15BDC9BC}" srcOrd="3" destOrd="0" presId="urn:microsoft.com/office/officeart/2018/2/layout/IconVerticalSolidList"/>
    <dgm:cxn modelId="{DC7E5DB6-5C54-4CC9-B353-6A08F30FA38C}" type="presParOf" srcId="{13B9DB98-5866-4793-A7B1-DF50817D19AE}" destId="{8DF01ED8-519C-4941-BD59-BADF4A7F715A}" srcOrd="5" destOrd="0" presId="urn:microsoft.com/office/officeart/2018/2/layout/IconVerticalSolidList"/>
    <dgm:cxn modelId="{CE35E497-3448-4348-8326-8734CE0AA8BD}" type="presParOf" srcId="{13B9DB98-5866-4793-A7B1-DF50817D19AE}" destId="{4A3206C2-D42F-40D7-99E3-65AF241F71FE}" srcOrd="6" destOrd="0" presId="urn:microsoft.com/office/officeart/2018/2/layout/IconVerticalSolidList"/>
    <dgm:cxn modelId="{8296C01E-BD6C-4DC2-A18A-3539E4526F82}" type="presParOf" srcId="{4A3206C2-D42F-40D7-99E3-65AF241F71FE}" destId="{E76A009D-0AC7-43E9-84B5-BEC10B57C249}" srcOrd="0" destOrd="0" presId="urn:microsoft.com/office/officeart/2018/2/layout/IconVerticalSolidList"/>
    <dgm:cxn modelId="{76C1C8F1-8EBA-4A5C-B597-45D25D17A4BC}" type="presParOf" srcId="{4A3206C2-D42F-40D7-99E3-65AF241F71FE}" destId="{5333E64E-D2FA-470A-ACFB-B425ECDE1F8C}" srcOrd="1" destOrd="0" presId="urn:microsoft.com/office/officeart/2018/2/layout/IconVerticalSolidList"/>
    <dgm:cxn modelId="{672EC304-A2C6-4C49-8A20-C739F1D50F9F}" type="presParOf" srcId="{4A3206C2-D42F-40D7-99E3-65AF241F71FE}" destId="{07C9E8D9-3AAF-450E-8F99-A0338CC9A9E8}" srcOrd="2" destOrd="0" presId="urn:microsoft.com/office/officeart/2018/2/layout/IconVerticalSolidList"/>
    <dgm:cxn modelId="{A6C204F7-3983-4605-A5AC-FDB3B1C2390B}" type="presParOf" srcId="{4A3206C2-D42F-40D7-99E3-65AF241F71FE}" destId="{A07C14D6-9127-4091-9411-41D302A57321}" srcOrd="3" destOrd="0" presId="urn:microsoft.com/office/officeart/2018/2/layout/IconVerticalSolidList"/>
    <dgm:cxn modelId="{457C249F-2749-4427-9317-48F97E2EC9F2}" type="presParOf" srcId="{13B9DB98-5866-4793-A7B1-DF50817D19AE}" destId="{75E1BA43-1B36-4B1E-BC04-5AFB3779EBD7}" srcOrd="7" destOrd="0" presId="urn:microsoft.com/office/officeart/2018/2/layout/IconVerticalSolidList"/>
    <dgm:cxn modelId="{CDE05CA5-6B8F-4C2A-A860-5574C57191E0}" type="presParOf" srcId="{13B9DB98-5866-4793-A7B1-DF50817D19AE}" destId="{CA101FEE-DAD8-4229-99DA-FDB448D3BFCE}" srcOrd="8" destOrd="0" presId="urn:microsoft.com/office/officeart/2018/2/layout/IconVerticalSolidList"/>
    <dgm:cxn modelId="{6ABB88A0-7A30-40E0-AB23-CA7BB8E2887F}" type="presParOf" srcId="{CA101FEE-DAD8-4229-99DA-FDB448D3BFCE}" destId="{0F169439-1718-46EA-A319-E123D951DAF6}" srcOrd="0" destOrd="0" presId="urn:microsoft.com/office/officeart/2018/2/layout/IconVerticalSolidList"/>
    <dgm:cxn modelId="{F95CEFF2-68B3-4EFF-BB53-216B1A9A6E5E}" type="presParOf" srcId="{CA101FEE-DAD8-4229-99DA-FDB448D3BFCE}" destId="{F9FCE750-2DA3-4797-BC85-68967728D8A3}" srcOrd="1" destOrd="0" presId="urn:microsoft.com/office/officeart/2018/2/layout/IconVerticalSolidList"/>
    <dgm:cxn modelId="{6DF08468-448F-4A99-AFF3-F1EA1A0F69EE}" type="presParOf" srcId="{CA101FEE-DAD8-4229-99DA-FDB448D3BFCE}" destId="{3572EDD1-1EE7-4301-B65A-85F7349878EC}" srcOrd="2" destOrd="0" presId="urn:microsoft.com/office/officeart/2018/2/layout/IconVerticalSolidList"/>
    <dgm:cxn modelId="{658264F2-3F39-493C-A0B6-13AB7D297D29}" type="presParOf" srcId="{CA101FEE-DAD8-4229-99DA-FDB448D3BFCE}" destId="{D985B31A-1C61-4489-8782-B2762F5F66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074C3C-8256-45FB-AC8A-217D0D6582E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7F96B3-0E3C-44DB-9EE0-5E6A5502B3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It reduces complexity.</a:t>
          </a:r>
        </a:p>
      </dgm:t>
    </dgm:pt>
    <dgm:pt modelId="{DF139F80-9143-4D06-A8F1-913D62315B59}" type="parTrans" cxnId="{7845E338-14D7-4290-A9F6-CBB71D2F8193}">
      <dgm:prSet/>
      <dgm:spPr/>
      <dgm:t>
        <a:bodyPr/>
        <a:lstStyle/>
        <a:p>
          <a:endParaRPr lang="en-US"/>
        </a:p>
      </dgm:t>
    </dgm:pt>
    <dgm:pt modelId="{9A86CDD3-EFC7-457F-8B87-A36829AF3E00}" type="sibTrans" cxnId="{7845E338-14D7-4290-A9F6-CBB71D2F8193}">
      <dgm:prSet/>
      <dgm:spPr/>
      <dgm:t>
        <a:bodyPr/>
        <a:lstStyle/>
        <a:p>
          <a:endParaRPr lang="en-US"/>
        </a:p>
      </dgm:t>
    </dgm:pt>
    <dgm:pt modelId="{57B4F35C-B9C7-4636-935A-21B6FE9C67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Eases the burden of maintenance</a:t>
          </a:r>
        </a:p>
      </dgm:t>
    </dgm:pt>
    <dgm:pt modelId="{9E405782-C662-4384-BBB3-C290C24C2468}" type="parTrans" cxnId="{B36BE325-96F5-491E-87AC-8AE8AA94A642}">
      <dgm:prSet/>
      <dgm:spPr/>
      <dgm:t>
        <a:bodyPr/>
        <a:lstStyle/>
        <a:p>
          <a:endParaRPr lang="en-US"/>
        </a:p>
      </dgm:t>
    </dgm:pt>
    <dgm:pt modelId="{A0FEB066-51EE-4BAD-ACA8-1CF53743D234}" type="sibTrans" cxnId="{B36BE325-96F5-491E-87AC-8AE8AA94A642}">
      <dgm:prSet/>
      <dgm:spPr/>
      <dgm:t>
        <a:bodyPr/>
        <a:lstStyle/>
        <a:p>
          <a:endParaRPr lang="en-US"/>
        </a:p>
      </dgm:t>
    </dgm:pt>
    <dgm:pt modelId="{3DC38EC7-A9E3-48C4-B643-5AD85FF600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Increase security and confidentially.</a:t>
          </a:r>
        </a:p>
      </dgm:t>
    </dgm:pt>
    <dgm:pt modelId="{3515CE19-5CEB-4CEC-BAC5-4ACECE4BE5D5}" type="parTrans" cxnId="{398B92D7-5F68-45C6-B60F-508C11664435}">
      <dgm:prSet/>
      <dgm:spPr/>
      <dgm:t>
        <a:bodyPr/>
        <a:lstStyle/>
        <a:p>
          <a:endParaRPr lang="en-US"/>
        </a:p>
      </dgm:t>
    </dgm:pt>
    <dgm:pt modelId="{9BB22A32-9255-474C-B5C9-D437834B4DC9}" type="sibTrans" cxnId="{398B92D7-5F68-45C6-B60F-508C11664435}">
      <dgm:prSet/>
      <dgm:spPr/>
      <dgm:t>
        <a:bodyPr/>
        <a:lstStyle/>
        <a:p>
          <a:endParaRPr lang="en-US"/>
        </a:p>
      </dgm:t>
    </dgm:pt>
    <dgm:pt modelId="{0A47166E-BEAD-4BC5-A1D6-346B0D296ED3}" type="pres">
      <dgm:prSet presAssocID="{AF074C3C-8256-45FB-AC8A-217D0D6582E1}" presName="root" presStyleCnt="0">
        <dgm:presLayoutVars>
          <dgm:dir/>
          <dgm:resizeHandles val="exact"/>
        </dgm:presLayoutVars>
      </dgm:prSet>
      <dgm:spPr/>
    </dgm:pt>
    <dgm:pt modelId="{F73A2786-CFC7-4B7A-A3A4-E312693ACDCF}" type="pres">
      <dgm:prSet presAssocID="{497F96B3-0E3C-44DB-9EE0-5E6A5502B3D9}" presName="compNode" presStyleCnt="0"/>
      <dgm:spPr/>
    </dgm:pt>
    <dgm:pt modelId="{EDD9A4D8-8A6F-47CE-8B30-C1EC83F5B6E6}" type="pres">
      <dgm:prSet presAssocID="{497F96B3-0E3C-44DB-9EE0-5E6A5502B3D9}" presName="iconBgRect" presStyleLbl="bgShp" presStyleIdx="0" presStyleCnt="3"/>
      <dgm:spPr/>
    </dgm:pt>
    <dgm:pt modelId="{8804B5D4-E90C-44E8-B906-1B1C1AC7CD2B}" type="pres">
      <dgm:prSet presAssocID="{497F96B3-0E3C-44DB-9EE0-5E6A5502B3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95230B0-E742-4E04-87D8-CF44671C2E82}" type="pres">
      <dgm:prSet presAssocID="{497F96B3-0E3C-44DB-9EE0-5E6A5502B3D9}" presName="spaceRect" presStyleCnt="0"/>
      <dgm:spPr/>
    </dgm:pt>
    <dgm:pt modelId="{481D4987-6F7B-4C81-B70A-CA2819D78715}" type="pres">
      <dgm:prSet presAssocID="{497F96B3-0E3C-44DB-9EE0-5E6A5502B3D9}" presName="textRect" presStyleLbl="revTx" presStyleIdx="0" presStyleCnt="3">
        <dgm:presLayoutVars>
          <dgm:chMax val="1"/>
          <dgm:chPref val="1"/>
        </dgm:presLayoutVars>
      </dgm:prSet>
      <dgm:spPr/>
    </dgm:pt>
    <dgm:pt modelId="{BBC05B7B-13C1-44C4-849C-F5D87C2120A1}" type="pres">
      <dgm:prSet presAssocID="{9A86CDD3-EFC7-457F-8B87-A36829AF3E00}" presName="sibTrans" presStyleCnt="0"/>
      <dgm:spPr/>
    </dgm:pt>
    <dgm:pt modelId="{49DB49FA-FF9B-4FEB-9A52-9BD9E459E274}" type="pres">
      <dgm:prSet presAssocID="{57B4F35C-B9C7-4636-935A-21B6FE9C6776}" presName="compNode" presStyleCnt="0"/>
      <dgm:spPr/>
    </dgm:pt>
    <dgm:pt modelId="{C1A5EBAE-D128-464A-BC3A-9CE3B1267FF8}" type="pres">
      <dgm:prSet presAssocID="{57B4F35C-B9C7-4636-935A-21B6FE9C6776}" presName="iconBgRect" presStyleLbl="bgShp" presStyleIdx="1" presStyleCnt="3"/>
      <dgm:spPr/>
    </dgm:pt>
    <dgm:pt modelId="{2A525F94-8ABB-4231-9F65-EC41F1E5C783}" type="pres">
      <dgm:prSet presAssocID="{57B4F35C-B9C7-4636-935A-21B6FE9C67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C6EC3C5-E983-4E6A-95A4-4B8773D34416}" type="pres">
      <dgm:prSet presAssocID="{57B4F35C-B9C7-4636-935A-21B6FE9C6776}" presName="spaceRect" presStyleCnt="0"/>
      <dgm:spPr/>
    </dgm:pt>
    <dgm:pt modelId="{04863EC2-5E46-41F7-88E9-BFECA87BF028}" type="pres">
      <dgm:prSet presAssocID="{57B4F35C-B9C7-4636-935A-21B6FE9C6776}" presName="textRect" presStyleLbl="revTx" presStyleIdx="1" presStyleCnt="3">
        <dgm:presLayoutVars>
          <dgm:chMax val="1"/>
          <dgm:chPref val="1"/>
        </dgm:presLayoutVars>
      </dgm:prSet>
      <dgm:spPr/>
    </dgm:pt>
    <dgm:pt modelId="{1AFECB52-1DFB-4FF1-868C-D20E0D008007}" type="pres">
      <dgm:prSet presAssocID="{A0FEB066-51EE-4BAD-ACA8-1CF53743D234}" presName="sibTrans" presStyleCnt="0"/>
      <dgm:spPr/>
    </dgm:pt>
    <dgm:pt modelId="{6A4C106A-FB05-4337-B34A-EF6B6DFE9D09}" type="pres">
      <dgm:prSet presAssocID="{3DC38EC7-A9E3-48C4-B643-5AD85FF60069}" presName="compNode" presStyleCnt="0"/>
      <dgm:spPr/>
    </dgm:pt>
    <dgm:pt modelId="{F31C7FD2-1100-449A-A487-CA299F6B4D7C}" type="pres">
      <dgm:prSet presAssocID="{3DC38EC7-A9E3-48C4-B643-5AD85FF60069}" presName="iconBgRect" presStyleLbl="bgShp" presStyleIdx="2" presStyleCnt="3"/>
      <dgm:spPr/>
    </dgm:pt>
    <dgm:pt modelId="{72406274-03FA-48B9-AC2A-A8AE5F999543}" type="pres">
      <dgm:prSet presAssocID="{3DC38EC7-A9E3-48C4-B643-5AD85FF600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6F8E8567-ABE2-4D6A-973B-0CD199351E0C}" type="pres">
      <dgm:prSet presAssocID="{3DC38EC7-A9E3-48C4-B643-5AD85FF60069}" presName="spaceRect" presStyleCnt="0"/>
      <dgm:spPr/>
    </dgm:pt>
    <dgm:pt modelId="{A4064B92-F2CA-4706-9D47-824DC1D4592D}" type="pres">
      <dgm:prSet presAssocID="{3DC38EC7-A9E3-48C4-B643-5AD85FF600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13D9112-D325-4925-B505-81DEB5F234C8}" type="presOf" srcId="{3DC38EC7-A9E3-48C4-B643-5AD85FF60069}" destId="{A4064B92-F2CA-4706-9D47-824DC1D4592D}" srcOrd="0" destOrd="0" presId="urn:microsoft.com/office/officeart/2018/5/layout/IconCircleLabelList"/>
    <dgm:cxn modelId="{B36BE325-96F5-491E-87AC-8AE8AA94A642}" srcId="{AF074C3C-8256-45FB-AC8A-217D0D6582E1}" destId="{57B4F35C-B9C7-4636-935A-21B6FE9C6776}" srcOrd="1" destOrd="0" parTransId="{9E405782-C662-4384-BBB3-C290C24C2468}" sibTransId="{A0FEB066-51EE-4BAD-ACA8-1CF53743D234}"/>
    <dgm:cxn modelId="{7845E338-14D7-4290-A9F6-CBB71D2F8193}" srcId="{AF074C3C-8256-45FB-AC8A-217D0D6582E1}" destId="{497F96B3-0E3C-44DB-9EE0-5E6A5502B3D9}" srcOrd="0" destOrd="0" parTransId="{DF139F80-9143-4D06-A8F1-913D62315B59}" sibTransId="{9A86CDD3-EFC7-457F-8B87-A36829AF3E00}"/>
    <dgm:cxn modelId="{99FF56A0-97FB-4709-AB08-86A740B50795}" type="presOf" srcId="{497F96B3-0E3C-44DB-9EE0-5E6A5502B3D9}" destId="{481D4987-6F7B-4C81-B70A-CA2819D78715}" srcOrd="0" destOrd="0" presId="urn:microsoft.com/office/officeart/2018/5/layout/IconCircleLabelList"/>
    <dgm:cxn modelId="{398B92D7-5F68-45C6-B60F-508C11664435}" srcId="{AF074C3C-8256-45FB-AC8A-217D0D6582E1}" destId="{3DC38EC7-A9E3-48C4-B643-5AD85FF60069}" srcOrd="2" destOrd="0" parTransId="{3515CE19-5CEB-4CEC-BAC5-4ACECE4BE5D5}" sibTransId="{9BB22A32-9255-474C-B5C9-D437834B4DC9}"/>
    <dgm:cxn modelId="{BA3BC3F3-0868-4D3C-ABC9-40F282A98C84}" type="presOf" srcId="{57B4F35C-B9C7-4636-935A-21B6FE9C6776}" destId="{04863EC2-5E46-41F7-88E9-BFECA87BF028}" srcOrd="0" destOrd="0" presId="urn:microsoft.com/office/officeart/2018/5/layout/IconCircleLabelList"/>
    <dgm:cxn modelId="{E7CB9AF5-84FF-4550-975B-FE3BF8CB483A}" type="presOf" srcId="{AF074C3C-8256-45FB-AC8A-217D0D6582E1}" destId="{0A47166E-BEAD-4BC5-A1D6-346B0D296ED3}" srcOrd="0" destOrd="0" presId="urn:microsoft.com/office/officeart/2018/5/layout/IconCircleLabelList"/>
    <dgm:cxn modelId="{D4B91D62-7310-4DA8-A06B-A154C307121D}" type="presParOf" srcId="{0A47166E-BEAD-4BC5-A1D6-346B0D296ED3}" destId="{F73A2786-CFC7-4B7A-A3A4-E312693ACDCF}" srcOrd="0" destOrd="0" presId="urn:microsoft.com/office/officeart/2018/5/layout/IconCircleLabelList"/>
    <dgm:cxn modelId="{00F75F4E-4637-4D22-9948-1ABC930B25B9}" type="presParOf" srcId="{F73A2786-CFC7-4B7A-A3A4-E312693ACDCF}" destId="{EDD9A4D8-8A6F-47CE-8B30-C1EC83F5B6E6}" srcOrd="0" destOrd="0" presId="urn:microsoft.com/office/officeart/2018/5/layout/IconCircleLabelList"/>
    <dgm:cxn modelId="{C9C95F52-36F7-4C79-8B54-B4854B86A548}" type="presParOf" srcId="{F73A2786-CFC7-4B7A-A3A4-E312693ACDCF}" destId="{8804B5D4-E90C-44E8-B906-1B1C1AC7CD2B}" srcOrd="1" destOrd="0" presId="urn:microsoft.com/office/officeart/2018/5/layout/IconCircleLabelList"/>
    <dgm:cxn modelId="{56B536D8-9FFF-4B89-903A-4322038E942C}" type="presParOf" srcId="{F73A2786-CFC7-4B7A-A3A4-E312693ACDCF}" destId="{195230B0-E742-4E04-87D8-CF44671C2E82}" srcOrd="2" destOrd="0" presId="urn:microsoft.com/office/officeart/2018/5/layout/IconCircleLabelList"/>
    <dgm:cxn modelId="{C351A2F0-72A2-4838-AB03-81865C6FE55A}" type="presParOf" srcId="{F73A2786-CFC7-4B7A-A3A4-E312693ACDCF}" destId="{481D4987-6F7B-4C81-B70A-CA2819D78715}" srcOrd="3" destOrd="0" presId="urn:microsoft.com/office/officeart/2018/5/layout/IconCircleLabelList"/>
    <dgm:cxn modelId="{17D4808C-4589-4A39-8927-0959115B3268}" type="presParOf" srcId="{0A47166E-BEAD-4BC5-A1D6-346B0D296ED3}" destId="{BBC05B7B-13C1-44C4-849C-F5D87C2120A1}" srcOrd="1" destOrd="0" presId="urn:microsoft.com/office/officeart/2018/5/layout/IconCircleLabelList"/>
    <dgm:cxn modelId="{868E2A10-641E-455E-81E2-29463D320CA9}" type="presParOf" srcId="{0A47166E-BEAD-4BC5-A1D6-346B0D296ED3}" destId="{49DB49FA-FF9B-4FEB-9A52-9BD9E459E274}" srcOrd="2" destOrd="0" presId="urn:microsoft.com/office/officeart/2018/5/layout/IconCircleLabelList"/>
    <dgm:cxn modelId="{96688F01-D8F2-4823-BDD7-AC826F9F789E}" type="presParOf" srcId="{49DB49FA-FF9B-4FEB-9A52-9BD9E459E274}" destId="{C1A5EBAE-D128-464A-BC3A-9CE3B1267FF8}" srcOrd="0" destOrd="0" presId="urn:microsoft.com/office/officeart/2018/5/layout/IconCircleLabelList"/>
    <dgm:cxn modelId="{8DC5718E-CE9E-4286-BA89-B627B746392F}" type="presParOf" srcId="{49DB49FA-FF9B-4FEB-9A52-9BD9E459E274}" destId="{2A525F94-8ABB-4231-9F65-EC41F1E5C783}" srcOrd="1" destOrd="0" presId="urn:microsoft.com/office/officeart/2018/5/layout/IconCircleLabelList"/>
    <dgm:cxn modelId="{05355DEF-C153-4C15-935A-E117C9536253}" type="presParOf" srcId="{49DB49FA-FF9B-4FEB-9A52-9BD9E459E274}" destId="{9C6EC3C5-E983-4E6A-95A4-4B8773D34416}" srcOrd="2" destOrd="0" presId="urn:microsoft.com/office/officeart/2018/5/layout/IconCircleLabelList"/>
    <dgm:cxn modelId="{BDA103FE-F18D-411F-8D0F-84998EBEF893}" type="presParOf" srcId="{49DB49FA-FF9B-4FEB-9A52-9BD9E459E274}" destId="{04863EC2-5E46-41F7-88E9-BFECA87BF028}" srcOrd="3" destOrd="0" presId="urn:microsoft.com/office/officeart/2018/5/layout/IconCircleLabelList"/>
    <dgm:cxn modelId="{E978D06A-9C16-4C0B-B0FD-229CAC0A4EBF}" type="presParOf" srcId="{0A47166E-BEAD-4BC5-A1D6-346B0D296ED3}" destId="{1AFECB52-1DFB-4FF1-868C-D20E0D008007}" srcOrd="3" destOrd="0" presId="urn:microsoft.com/office/officeart/2018/5/layout/IconCircleLabelList"/>
    <dgm:cxn modelId="{4EB0058C-F63B-4ACB-A001-A4C98B4FA592}" type="presParOf" srcId="{0A47166E-BEAD-4BC5-A1D6-346B0D296ED3}" destId="{6A4C106A-FB05-4337-B34A-EF6B6DFE9D09}" srcOrd="4" destOrd="0" presId="urn:microsoft.com/office/officeart/2018/5/layout/IconCircleLabelList"/>
    <dgm:cxn modelId="{5ED74AB4-2B7B-4428-BD93-AC780107E8E8}" type="presParOf" srcId="{6A4C106A-FB05-4337-B34A-EF6B6DFE9D09}" destId="{F31C7FD2-1100-449A-A487-CA299F6B4D7C}" srcOrd="0" destOrd="0" presId="urn:microsoft.com/office/officeart/2018/5/layout/IconCircleLabelList"/>
    <dgm:cxn modelId="{92B0AAAF-3E3B-4C13-9850-C6D0AE3A56CF}" type="presParOf" srcId="{6A4C106A-FB05-4337-B34A-EF6B6DFE9D09}" destId="{72406274-03FA-48B9-AC2A-A8AE5F999543}" srcOrd="1" destOrd="0" presId="urn:microsoft.com/office/officeart/2018/5/layout/IconCircleLabelList"/>
    <dgm:cxn modelId="{EF955A6B-8F1B-4D61-A71E-8849C9C24BA3}" type="presParOf" srcId="{6A4C106A-FB05-4337-B34A-EF6B6DFE9D09}" destId="{6F8E8567-ABE2-4D6A-973B-0CD199351E0C}" srcOrd="2" destOrd="0" presId="urn:microsoft.com/office/officeart/2018/5/layout/IconCircleLabelList"/>
    <dgm:cxn modelId="{3B92C470-9D9C-4545-A5C1-D78B057B37B8}" type="presParOf" srcId="{6A4C106A-FB05-4337-B34A-EF6B6DFE9D09}" destId="{A4064B92-F2CA-4706-9D47-824DC1D4592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A43CDE-8F78-4BE0-9DFC-FF385AD336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79BA2D-BFA9-42E2-A401-A9AE3F32FA30}">
      <dgm:prSet/>
      <dgm:spPr/>
      <dgm:t>
        <a:bodyPr/>
        <a:lstStyle/>
        <a:p>
          <a:r>
            <a:rPr lang="en-US"/>
            <a:t>It is a mechanism that allows us to bind data and functions of a class into an entity. </a:t>
          </a:r>
        </a:p>
      </dgm:t>
    </dgm:pt>
    <dgm:pt modelId="{B42DE9DE-A0E5-496D-B3C7-1A22933C9E09}" type="parTrans" cxnId="{750F12DA-BDBD-415F-BB4D-2F0CBF9253AD}">
      <dgm:prSet/>
      <dgm:spPr/>
      <dgm:t>
        <a:bodyPr/>
        <a:lstStyle/>
        <a:p>
          <a:endParaRPr lang="en-US"/>
        </a:p>
      </dgm:t>
    </dgm:pt>
    <dgm:pt modelId="{0C7DC818-64AE-42F3-9B1F-FEBE1CC37604}" type="sibTrans" cxnId="{750F12DA-BDBD-415F-BB4D-2F0CBF9253AD}">
      <dgm:prSet/>
      <dgm:spPr/>
      <dgm:t>
        <a:bodyPr/>
        <a:lstStyle/>
        <a:p>
          <a:endParaRPr lang="en-US"/>
        </a:p>
      </dgm:t>
    </dgm:pt>
    <dgm:pt modelId="{335D1305-C462-4D4B-8D4C-8E7C5D9F522B}">
      <dgm:prSet/>
      <dgm:spPr/>
      <dgm:t>
        <a:bodyPr/>
        <a:lstStyle/>
        <a:p>
          <a:r>
            <a:rPr lang="en-US"/>
            <a:t>It protects data and functions from outside interference and misuse. Therefore, it also provides security. </a:t>
          </a:r>
        </a:p>
      </dgm:t>
    </dgm:pt>
    <dgm:pt modelId="{11C81FD7-0315-41FE-83E1-B04C42CED2C1}" type="parTrans" cxnId="{A29524FA-AAD6-49FA-B770-BB0960C423BC}">
      <dgm:prSet/>
      <dgm:spPr/>
      <dgm:t>
        <a:bodyPr/>
        <a:lstStyle/>
        <a:p>
          <a:endParaRPr lang="en-US"/>
        </a:p>
      </dgm:t>
    </dgm:pt>
    <dgm:pt modelId="{32DB8F32-40B7-428B-A854-CBAFD9AFA604}" type="sibTrans" cxnId="{A29524FA-AAD6-49FA-B770-BB0960C423BC}">
      <dgm:prSet/>
      <dgm:spPr/>
      <dgm:t>
        <a:bodyPr/>
        <a:lstStyle/>
        <a:p>
          <a:endParaRPr lang="en-US"/>
        </a:p>
      </dgm:t>
    </dgm:pt>
    <dgm:pt modelId="{4FD78000-499D-4527-9ECE-607063E6646D}" type="pres">
      <dgm:prSet presAssocID="{61A43CDE-8F78-4BE0-9DFC-FF385AD33686}" presName="root" presStyleCnt="0">
        <dgm:presLayoutVars>
          <dgm:dir/>
          <dgm:resizeHandles val="exact"/>
        </dgm:presLayoutVars>
      </dgm:prSet>
      <dgm:spPr/>
    </dgm:pt>
    <dgm:pt modelId="{3E36D24D-A4CB-442E-814B-1FA672067452}" type="pres">
      <dgm:prSet presAssocID="{1D79BA2D-BFA9-42E2-A401-A9AE3F32FA30}" presName="compNode" presStyleCnt="0"/>
      <dgm:spPr/>
    </dgm:pt>
    <dgm:pt modelId="{CD40A932-E809-4021-B107-09CB1A7CDA3B}" type="pres">
      <dgm:prSet presAssocID="{1D79BA2D-BFA9-42E2-A401-A9AE3F32FA30}" presName="bgRect" presStyleLbl="bgShp" presStyleIdx="0" presStyleCnt="2"/>
      <dgm:spPr/>
    </dgm:pt>
    <dgm:pt modelId="{BBF56EAA-B09B-4C21-B048-4283CFA14D5F}" type="pres">
      <dgm:prSet presAssocID="{1D79BA2D-BFA9-42E2-A401-A9AE3F32FA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EF51E3B-70E6-4756-A769-DE2E2FBC20FF}" type="pres">
      <dgm:prSet presAssocID="{1D79BA2D-BFA9-42E2-A401-A9AE3F32FA30}" presName="spaceRect" presStyleCnt="0"/>
      <dgm:spPr/>
    </dgm:pt>
    <dgm:pt modelId="{3D162B48-93F3-461E-91E3-9B1B987D5021}" type="pres">
      <dgm:prSet presAssocID="{1D79BA2D-BFA9-42E2-A401-A9AE3F32FA30}" presName="parTx" presStyleLbl="revTx" presStyleIdx="0" presStyleCnt="2">
        <dgm:presLayoutVars>
          <dgm:chMax val="0"/>
          <dgm:chPref val="0"/>
        </dgm:presLayoutVars>
      </dgm:prSet>
      <dgm:spPr/>
    </dgm:pt>
    <dgm:pt modelId="{E137599C-01C4-40BD-B6FF-6447CF9E61B2}" type="pres">
      <dgm:prSet presAssocID="{0C7DC818-64AE-42F3-9B1F-FEBE1CC37604}" presName="sibTrans" presStyleCnt="0"/>
      <dgm:spPr/>
    </dgm:pt>
    <dgm:pt modelId="{2C441EAE-4026-4C47-A483-A2246A71CC0F}" type="pres">
      <dgm:prSet presAssocID="{335D1305-C462-4D4B-8D4C-8E7C5D9F522B}" presName="compNode" presStyleCnt="0"/>
      <dgm:spPr/>
    </dgm:pt>
    <dgm:pt modelId="{70CDE8F4-E9A1-454B-8756-4307EAF1EB17}" type="pres">
      <dgm:prSet presAssocID="{335D1305-C462-4D4B-8D4C-8E7C5D9F522B}" presName="bgRect" presStyleLbl="bgShp" presStyleIdx="1" presStyleCnt="2"/>
      <dgm:spPr/>
    </dgm:pt>
    <dgm:pt modelId="{5601F23B-0E40-4924-856A-6B34193D06A4}" type="pres">
      <dgm:prSet presAssocID="{335D1305-C462-4D4B-8D4C-8E7C5D9F52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501BC4F-19D0-4134-A46E-A2771784CB0A}" type="pres">
      <dgm:prSet presAssocID="{335D1305-C462-4D4B-8D4C-8E7C5D9F522B}" presName="spaceRect" presStyleCnt="0"/>
      <dgm:spPr/>
    </dgm:pt>
    <dgm:pt modelId="{1C0AF1D0-10B7-4145-9EBE-9851E55085CA}" type="pres">
      <dgm:prSet presAssocID="{335D1305-C462-4D4B-8D4C-8E7C5D9F522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E348B20-4A59-4C16-A102-744F8189E854}" type="presOf" srcId="{1D79BA2D-BFA9-42E2-A401-A9AE3F32FA30}" destId="{3D162B48-93F3-461E-91E3-9B1B987D5021}" srcOrd="0" destOrd="0" presId="urn:microsoft.com/office/officeart/2018/2/layout/IconVerticalSolidList"/>
    <dgm:cxn modelId="{EAEED287-04EA-4F16-86C3-13905851C2E2}" type="presOf" srcId="{335D1305-C462-4D4B-8D4C-8E7C5D9F522B}" destId="{1C0AF1D0-10B7-4145-9EBE-9851E55085CA}" srcOrd="0" destOrd="0" presId="urn:microsoft.com/office/officeart/2018/2/layout/IconVerticalSolidList"/>
    <dgm:cxn modelId="{EAC46591-E005-4D32-ABEC-31A7F9EF8BD4}" type="presOf" srcId="{61A43CDE-8F78-4BE0-9DFC-FF385AD33686}" destId="{4FD78000-499D-4527-9ECE-607063E6646D}" srcOrd="0" destOrd="0" presId="urn:microsoft.com/office/officeart/2018/2/layout/IconVerticalSolidList"/>
    <dgm:cxn modelId="{750F12DA-BDBD-415F-BB4D-2F0CBF9253AD}" srcId="{61A43CDE-8F78-4BE0-9DFC-FF385AD33686}" destId="{1D79BA2D-BFA9-42E2-A401-A9AE3F32FA30}" srcOrd="0" destOrd="0" parTransId="{B42DE9DE-A0E5-496D-B3C7-1A22933C9E09}" sibTransId="{0C7DC818-64AE-42F3-9B1F-FEBE1CC37604}"/>
    <dgm:cxn modelId="{A29524FA-AAD6-49FA-B770-BB0960C423BC}" srcId="{61A43CDE-8F78-4BE0-9DFC-FF385AD33686}" destId="{335D1305-C462-4D4B-8D4C-8E7C5D9F522B}" srcOrd="1" destOrd="0" parTransId="{11C81FD7-0315-41FE-83E1-B04C42CED2C1}" sibTransId="{32DB8F32-40B7-428B-A854-CBAFD9AFA604}"/>
    <dgm:cxn modelId="{E94D84BF-D3BE-44BF-98F2-7D7C9F2FE9FE}" type="presParOf" srcId="{4FD78000-499D-4527-9ECE-607063E6646D}" destId="{3E36D24D-A4CB-442E-814B-1FA672067452}" srcOrd="0" destOrd="0" presId="urn:microsoft.com/office/officeart/2018/2/layout/IconVerticalSolidList"/>
    <dgm:cxn modelId="{6B5A83B4-D2C5-4483-B798-07AF051A0040}" type="presParOf" srcId="{3E36D24D-A4CB-442E-814B-1FA672067452}" destId="{CD40A932-E809-4021-B107-09CB1A7CDA3B}" srcOrd="0" destOrd="0" presId="urn:microsoft.com/office/officeart/2018/2/layout/IconVerticalSolidList"/>
    <dgm:cxn modelId="{7965C8B4-9F69-4999-817C-44490DA3748F}" type="presParOf" srcId="{3E36D24D-A4CB-442E-814B-1FA672067452}" destId="{BBF56EAA-B09B-4C21-B048-4283CFA14D5F}" srcOrd="1" destOrd="0" presId="urn:microsoft.com/office/officeart/2018/2/layout/IconVerticalSolidList"/>
    <dgm:cxn modelId="{3EAED916-74AA-4260-83C0-E3CDE05B847C}" type="presParOf" srcId="{3E36D24D-A4CB-442E-814B-1FA672067452}" destId="{BEF51E3B-70E6-4756-A769-DE2E2FBC20FF}" srcOrd="2" destOrd="0" presId="urn:microsoft.com/office/officeart/2018/2/layout/IconVerticalSolidList"/>
    <dgm:cxn modelId="{E0162692-5507-4777-B0FE-19C924E54B9C}" type="presParOf" srcId="{3E36D24D-A4CB-442E-814B-1FA672067452}" destId="{3D162B48-93F3-461E-91E3-9B1B987D5021}" srcOrd="3" destOrd="0" presId="urn:microsoft.com/office/officeart/2018/2/layout/IconVerticalSolidList"/>
    <dgm:cxn modelId="{CDC01279-2781-4FD8-9102-0412718C9536}" type="presParOf" srcId="{4FD78000-499D-4527-9ECE-607063E6646D}" destId="{E137599C-01C4-40BD-B6FF-6447CF9E61B2}" srcOrd="1" destOrd="0" presId="urn:microsoft.com/office/officeart/2018/2/layout/IconVerticalSolidList"/>
    <dgm:cxn modelId="{0B5CCC26-5E01-4C97-969A-41ADA55D205B}" type="presParOf" srcId="{4FD78000-499D-4527-9ECE-607063E6646D}" destId="{2C441EAE-4026-4C47-A483-A2246A71CC0F}" srcOrd="2" destOrd="0" presId="urn:microsoft.com/office/officeart/2018/2/layout/IconVerticalSolidList"/>
    <dgm:cxn modelId="{CA643AAA-E2FE-4090-8054-47008EBC87A9}" type="presParOf" srcId="{2C441EAE-4026-4C47-A483-A2246A71CC0F}" destId="{70CDE8F4-E9A1-454B-8756-4307EAF1EB17}" srcOrd="0" destOrd="0" presId="urn:microsoft.com/office/officeart/2018/2/layout/IconVerticalSolidList"/>
    <dgm:cxn modelId="{88E336FD-C3BF-45A1-8E75-481865CD92D4}" type="presParOf" srcId="{2C441EAE-4026-4C47-A483-A2246A71CC0F}" destId="{5601F23B-0E40-4924-856A-6B34193D06A4}" srcOrd="1" destOrd="0" presId="urn:microsoft.com/office/officeart/2018/2/layout/IconVerticalSolidList"/>
    <dgm:cxn modelId="{E4F9E629-8AE8-4029-9648-036C62450C3D}" type="presParOf" srcId="{2C441EAE-4026-4C47-A483-A2246A71CC0F}" destId="{9501BC4F-19D0-4134-A46E-A2771784CB0A}" srcOrd="2" destOrd="0" presId="urn:microsoft.com/office/officeart/2018/2/layout/IconVerticalSolidList"/>
    <dgm:cxn modelId="{9BB0CD8B-F844-4120-ABE3-417C08900409}" type="presParOf" srcId="{2C441EAE-4026-4C47-A483-A2246A71CC0F}" destId="{1C0AF1D0-10B7-4145-9EBE-9851E55085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F07FD6-39CB-4ABD-8274-C5A996E9FEE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AD269E-254B-45A0-87D4-A0B08FFEC5FD}">
      <dgm:prSet/>
      <dgm:spPr/>
      <dgm:t>
        <a:bodyPr/>
        <a:lstStyle/>
        <a:p>
          <a:r>
            <a:rPr lang="en-US"/>
            <a:t>The concept allows us to inherit or acquire the properties of an existing class (parent class) into a newly created class (child class</a:t>
          </a:r>
        </a:p>
      </dgm:t>
    </dgm:pt>
    <dgm:pt modelId="{06711281-3B49-4AB2-A7F4-5407661EB31E}" type="parTrans" cxnId="{51004A44-A44B-4872-A9C2-EA6FA4CEA9CB}">
      <dgm:prSet/>
      <dgm:spPr/>
      <dgm:t>
        <a:bodyPr/>
        <a:lstStyle/>
        <a:p>
          <a:endParaRPr lang="en-US"/>
        </a:p>
      </dgm:t>
    </dgm:pt>
    <dgm:pt modelId="{6E3380CC-D4DD-4D51-BD65-E83D79FA08D1}" type="sibTrans" cxnId="{51004A44-A44B-4872-A9C2-EA6FA4CEA9CB}">
      <dgm:prSet/>
      <dgm:spPr/>
      <dgm:t>
        <a:bodyPr/>
        <a:lstStyle/>
        <a:p>
          <a:endParaRPr lang="en-US"/>
        </a:p>
      </dgm:t>
    </dgm:pt>
    <dgm:pt modelId="{8107BD20-062A-4201-80FF-F24604277950}">
      <dgm:prSet/>
      <dgm:spPr/>
      <dgm:t>
        <a:bodyPr/>
        <a:lstStyle/>
        <a:p>
          <a:r>
            <a:rPr lang="en-US"/>
            <a:t>It provides code reusability.</a:t>
          </a:r>
        </a:p>
      </dgm:t>
    </dgm:pt>
    <dgm:pt modelId="{A3BC95FE-978E-41BD-9396-A47BA987B075}" type="parTrans" cxnId="{62595381-EA0E-495E-89EA-90CBE1D52B30}">
      <dgm:prSet/>
      <dgm:spPr/>
      <dgm:t>
        <a:bodyPr/>
        <a:lstStyle/>
        <a:p>
          <a:endParaRPr lang="en-US"/>
        </a:p>
      </dgm:t>
    </dgm:pt>
    <dgm:pt modelId="{CCDF436D-D1C2-4B57-9805-B7E460AD8A79}" type="sibTrans" cxnId="{62595381-EA0E-495E-89EA-90CBE1D52B30}">
      <dgm:prSet/>
      <dgm:spPr/>
      <dgm:t>
        <a:bodyPr/>
        <a:lstStyle/>
        <a:p>
          <a:endParaRPr lang="en-US"/>
        </a:p>
      </dgm:t>
    </dgm:pt>
    <dgm:pt modelId="{FE6E3A4D-9E50-4AC1-811E-E5DCC0A43D65}" type="pres">
      <dgm:prSet presAssocID="{ECF07FD6-39CB-4ABD-8274-C5A996E9FE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6BF525-FB07-4EE0-8A5F-93E95A2CB635}" type="pres">
      <dgm:prSet presAssocID="{AAAD269E-254B-45A0-87D4-A0B08FFEC5FD}" presName="hierRoot1" presStyleCnt="0"/>
      <dgm:spPr/>
    </dgm:pt>
    <dgm:pt modelId="{CA0EE3B6-4A53-49B8-B3C0-9CBB1BC3B458}" type="pres">
      <dgm:prSet presAssocID="{AAAD269E-254B-45A0-87D4-A0B08FFEC5FD}" presName="composite" presStyleCnt="0"/>
      <dgm:spPr/>
    </dgm:pt>
    <dgm:pt modelId="{1E79C4F2-1CC1-4A0D-9EB5-9B39D792A4C8}" type="pres">
      <dgm:prSet presAssocID="{AAAD269E-254B-45A0-87D4-A0B08FFEC5FD}" presName="background" presStyleLbl="node0" presStyleIdx="0" presStyleCnt="2"/>
      <dgm:spPr/>
    </dgm:pt>
    <dgm:pt modelId="{4F22DFE8-2884-4BE2-8013-17B60789D766}" type="pres">
      <dgm:prSet presAssocID="{AAAD269E-254B-45A0-87D4-A0B08FFEC5FD}" presName="text" presStyleLbl="fgAcc0" presStyleIdx="0" presStyleCnt="2">
        <dgm:presLayoutVars>
          <dgm:chPref val="3"/>
        </dgm:presLayoutVars>
      </dgm:prSet>
      <dgm:spPr/>
    </dgm:pt>
    <dgm:pt modelId="{3C794F47-D7D0-4C2A-876E-28A3D74CC1B8}" type="pres">
      <dgm:prSet presAssocID="{AAAD269E-254B-45A0-87D4-A0B08FFEC5FD}" presName="hierChild2" presStyleCnt="0"/>
      <dgm:spPr/>
    </dgm:pt>
    <dgm:pt modelId="{47F0441A-AA59-47F5-9131-2C0245928930}" type="pres">
      <dgm:prSet presAssocID="{8107BD20-062A-4201-80FF-F24604277950}" presName="hierRoot1" presStyleCnt="0"/>
      <dgm:spPr/>
    </dgm:pt>
    <dgm:pt modelId="{52AFF830-86A8-403A-987A-5F1F05812EE7}" type="pres">
      <dgm:prSet presAssocID="{8107BD20-062A-4201-80FF-F24604277950}" presName="composite" presStyleCnt="0"/>
      <dgm:spPr/>
    </dgm:pt>
    <dgm:pt modelId="{4D4385DE-1F31-4BF7-B977-D14EBFAA81F7}" type="pres">
      <dgm:prSet presAssocID="{8107BD20-062A-4201-80FF-F24604277950}" presName="background" presStyleLbl="node0" presStyleIdx="1" presStyleCnt="2"/>
      <dgm:spPr/>
    </dgm:pt>
    <dgm:pt modelId="{1877410E-B19B-43BA-BF16-5717A7224BCC}" type="pres">
      <dgm:prSet presAssocID="{8107BD20-062A-4201-80FF-F24604277950}" presName="text" presStyleLbl="fgAcc0" presStyleIdx="1" presStyleCnt="2">
        <dgm:presLayoutVars>
          <dgm:chPref val="3"/>
        </dgm:presLayoutVars>
      </dgm:prSet>
      <dgm:spPr/>
    </dgm:pt>
    <dgm:pt modelId="{E2BAC977-42C7-46FE-8652-BB065CF800BF}" type="pres">
      <dgm:prSet presAssocID="{8107BD20-062A-4201-80FF-F24604277950}" presName="hierChild2" presStyleCnt="0"/>
      <dgm:spPr/>
    </dgm:pt>
  </dgm:ptLst>
  <dgm:cxnLst>
    <dgm:cxn modelId="{51004A44-A44B-4872-A9C2-EA6FA4CEA9CB}" srcId="{ECF07FD6-39CB-4ABD-8274-C5A996E9FEED}" destId="{AAAD269E-254B-45A0-87D4-A0B08FFEC5FD}" srcOrd="0" destOrd="0" parTransId="{06711281-3B49-4AB2-A7F4-5407661EB31E}" sibTransId="{6E3380CC-D4DD-4D51-BD65-E83D79FA08D1}"/>
    <dgm:cxn modelId="{DBD15E4A-723A-40F6-AD4E-E4BEE1F61613}" type="presOf" srcId="{AAAD269E-254B-45A0-87D4-A0B08FFEC5FD}" destId="{4F22DFE8-2884-4BE2-8013-17B60789D766}" srcOrd="0" destOrd="0" presId="urn:microsoft.com/office/officeart/2005/8/layout/hierarchy1"/>
    <dgm:cxn modelId="{E5EC9257-E0C7-4B95-B99D-B6562A6A6ADD}" type="presOf" srcId="{ECF07FD6-39CB-4ABD-8274-C5A996E9FEED}" destId="{FE6E3A4D-9E50-4AC1-811E-E5DCC0A43D65}" srcOrd="0" destOrd="0" presId="urn:microsoft.com/office/officeart/2005/8/layout/hierarchy1"/>
    <dgm:cxn modelId="{62595381-EA0E-495E-89EA-90CBE1D52B30}" srcId="{ECF07FD6-39CB-4ABD-8274-C5A996E9FEED}" destId="{8107BD20-062A-4201-80FF-F24604277950}" srcOrd="1" destOrd="0" parTransId="{A3BC95FE-978E-41BD-9396-A47BA987B075}" sibTransId="{CCDF436D-D1C2-4B57-9805-B7E460AD8A79}"/>
    <dgm:cxn modelId="{CB4B26FE-DA33-4B75-BFFB-22F5C64C8777}" type="presOf" srcId="{8107BD20-062A-4201-80FF-F24604277950}" destId="{1877410E-B19B-43BA-BF16-5717A7224BCC}" srcOrd="0" destOrd="0" presId="urn:microsoft.com/office/officeart/2005/8/layout/hierarchy1"/>
    <dgm:cxn modelId="{699E870B-F501-4F6B-9607-F77CEC7B1798}" type="presParOf" srcId="{FE6E3A4D-9E50-4AC1-811E-E5DCC0A43D65}" destId="{ED6BF525-FB07-4EE0-8A5F-93E95A2CB635}" srcOrd="0" destOrd="0" presId="urn:microsoft.com/office/officeart/2005/8/layout/hierarchy1"/>
    <dgm:cxn modelId="{D9DE538A-E204-4A94-90D4-547A3A098E79}" type="presParOf" srcId="{ED6BF525-FB07-4EE0-8A5F-93E95A2CB635}" destId="{CA0EE3B6-4A53-49B8-B3C0-9CBB1BC3B458}" srcOrd="0" destOrd="0" presId="urn:microsoft.com/office/officeart/2005/8/layout/hierarchy1"/>
    <dgm:cxn modelId="{62F3F085-0C31-46EB-BA2F-1818E7D93D8D}" type="presParOf" srcId="{CA0EE3B6-4A53-49B8-B3C0-9CBB1BC3B458}" destId="{1E79C4F2-1CC1-4A0D-9EB5-9B39D792A4C8}" srcOrd="0" destOrd="0" presId="urn:microsoft.com/office/officeart/2005/8/layout/hierarchy1"/>
    <dgm:cxn modelId="{D97FF7DF-E9E9-49FA-B41E-9C7B5A9A05E3}" type="presParOf" srcId="{CA0EE3B6-4A53-49B8-B3C0-9CBB1BC3B458}" destId="{4F22DFE8-2884-4BE2-8013-17B60789D766}" srcOrd="1" destOrd="0" presId="urn:microsoft.com/office/officeart/2005/8/layout/hierarchy1"/>
    <dgm:cxn modelId="{42515661-3C9E-48DC-A2CC-7C5E8D4AC42F}" type="presParOf" srcId="{ED6BF525-FB07-4EE0-8A5F-93E95A2CB635}" destId="{3C794F47-D7D0-4C2A-876E-28A3D74CC1B8}" srcOrd="1" destOrd="0" presId="urn:microsoft.com/office/officeart/2005/8/layout/hierarchy1"/>
    <dgm:cxn modelId="{649BDC4B-73F4-43B5-AEE7-2CE195BE4E5C}" type="presParOf" srcId="{FE6E3A4D-9E50-4AC1-811E-E5DCC0A43D65}" destId="{47F0441A-AA59-47F5-9131-2C0245928930}" srcOrd="1" destOrd="0" presId="urn:microsoft.com/office/officeart/2005/8/layout/hierarchy1"/>
    <dgm:cxn modelId="{2CAC2AAC-7631-43CE-BCCA-26C3F7662497}" type="presParOf" srcId="{47F0441A-AA59-47F5-9131-2C0245928930}" destId="{52AFF830-86A8-403A-987A-5F1F05812EE7}" srcOrd="0" destOrd="0" presId="urn:microsoft.com/office/officeart/2005/8/layout/hierarchy1"/>
    <dgm:cxn modelId="{A3959338-851F-47D7-9FC2-4AD9BF6625F0}" type="presParOf" srcId="{52AFF830-86A8-403A-987A-5F1F05812EE7}" destId="{4D4385DE-1F31-4BF7-B977-D14EBFAA81F7}" srcOrd="0" destOrd="0" presId="urn:microsoft.com/office/officeart/2005/8/layout/hierarchy1"/>
    <dgm:cxn modelId="{FDF084D1-9F11-4DB4-AF09-9885436270B4}" type="presParOf" srcId="{52AFF830-86A8-403A-987A-5F1F05812EE7}" destId="{1877410E-B19B-43BA-BF16-5717A7224BCC}" srcOrd="1" destOrd="0" presId="urn:microsoft.com/office/officeart/2005/8/layout/hierarchy1"/>
    <dgm:cxn modelId="{B07D9427-FFD5-4A5D-B266-DB5E34E6C4C5}" type="presParOf" srcId="{47F0441A-AA59-47F5-9131-2C0245928930}" destId="{E2BAC977-42C7-46FE-8652-BB065CF800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933B31-C141-43D4-A850-BABA20967AC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27F941-88D0-4FD3-8826-79AE5C028D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word polymorphism is derived from the two words i.e ploy and morphs. Poly means many and morphs means forms.</a:t>
          </a:r>
        </a:p>
      </dgm:t>
    </dgm:pt>
    <dgm:pt modelId="{5285FB52-1171-4DC6-A944-79FDFC8767EA}" type="parTrans" cxnId="{D37F156A-4A9B-4248-A4C7-78D917842C80}">
      <dgm:prSet/>
      <dgm:spPr/>
      <dgm:t>
        <a:bodyPr/>
        <a:lstStyle/>
        <a:p>
          <a:endParaRPr lang="en-US"/>
        </a:p>
      </dgm:t>
    </dgm:pt>
    <dgm:pt modelId="{BA5A6111-13D5-4E8A-ACCC-5F49473B5452}" type="sibTrans" cxnId="{D37F156A-4A9B-4248-A4C7-78D917842C80}">
      <dgm:prSet/>
      <dgm:spPr/>
      <dgm:t>
        <a:bodyPr/>
        <a:lstStyle/>
        <a:p>
          <a:endParaRPr lang="en-US"/>
        </a:p>
      </dgm:t>
    </dgm:pt>
    <dgm:pt modelId="{4954E5E6-9ACA-41EC-8F13-560935D91F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allows us to create methods with the same name but different method signatures.</a:t>
          </a:r>
        </a:p>
      </dgm:t>
    </dgm:pt>
    <dgm:pt modelId="{2B0F467F-C24A-41D3-BB5B-85C1276591CD}" type="parTrans" cxnId="{B697C04D-1FFE-40A3-B02D-0724D16AF6AF}">
      <dgm:prSet/>
      <dgm:spPr/>
      <dgm:t>
        <a:bodyPr/>
        <a:lstStyle/>
        <a:p>
          <a:endParaRPr lang="en-US"/>
        </a:p>
      </dgm:t>
    </dgm:pt>
    <dgm:pt modelId="{B3FAD453-49C7-4DC5-BC28-74F47BC56DF5}" type="sibTrans" cxnId="{B697C04D-1FFE-40A3-B02D-0724D16AF6AF}">
      <dgm:prSet/>
      <dgm:spPr/>
      <dgm:t>
        <a:bodyPr/>
        <a:lstStyle/>
        <a:p>
          <a:endParaRPr lang="en-US"/>
        </a:p>
      </dgm:t>
    </dgm:pt>
    <dgm:pt modelId="{0378F954-F6AA-4E62-92CE-C18671444F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allows the developer to create clean, sensible, readable, and resilient code.</a:t>
          </a:r>
        </a:p>
      </dgm:t>
    </dgm:pt>
    <dgm:pt modelId="{12D547B1-6A8E-4244-A157-EDA7CC10EC0F}" type="parTrans" cxnId="{D0370836-618D-4A1D-8DD5-D67417225DEA}">
      <dgm:prSet/>
      <dgm:spPr/>
      <dgm:t>
        <a:bodyPr/>
        <a:lstStyle/>
        <a:p>
          <a:endParaRPr lang="en-US"/>
        </a:p>
      </dgm:t>
    </dgm:pt>
    <dgm:pt modelId="{2D664300-2C98-47D6-899A-19D616E947D6}" type="sibTrans" cxnId="{D0370836-618D-4A1D-8DD5-D67417225DEA}">
      <dgm:prSet/>
      <dgm:spPr/>
      <dgm:t>
        <a:bodyPr/>
        <a:lstStyle/>
        <a:p>
          <a:endParaRPr lang="en-US"/>
        </a:p>
      </dgm:t>
    </dgm:pt>
    <dgm:pt modelId="{4464F982-1E8A-4456-861E-C630F9C12C0A}" type="pres">
      <dgm:prSet presAssocID="{A2933B31-C141-43D4-A850-BABA20967AC6}" presName="root" presStyleCnt="0">
        <dgm:presLayoutVars>
          <dgm:dir/>
          <dgm:resizeHandles val="exact"/>
        </dgm:presLayoutVars>
      </dgm:prSet>
      <dgm:spPr/>
    </dgm:pt>
    <dgm:pt modelId="{D760EEBE-73FB-4ACD-B9B5-303F071DCD7A}" type="pres">
      <dgm:prSet presAssocID="{B927F941-88D0-4FD3-8826-79AE5C028DBA}" presName="compNode" presStyleCnt="0"/>
      <dgm:spPr/>
    </dgm:pt>
    <dgm:pt modelId="{3DB191D2-F85F-4CC4-82A6-28EA49B7726F}" type="pres">
      <dgm:prSet presAssocID="{B927F941-88D0-4FD3-8826-79AE5C028DBA}" presName="bgRect" presStyleLbl="bgShp" presStyleIdx="0" presStyleCnt="3"/>
      <dgm:spPr/>
    </dgm:pt>
    <dgm:pt modelId="{F5824313-CAEE-43AF-83B7-4ABB5FFBAB58}" type="pres">
      <dgm:prSet presAssocID="{B927F941-88D0-4FD3-8826-79AE5C028D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ntosaurus"/>
        </a:ext>
      </dgm:extLst>
    </dgm:pt>
    <dgm:pt modelId="{A207E518-843A-472F-A251-7D25EB298B14}" type="pres">
      <dgm:prSet presAssocID="{B927F941-88D0-4FD3-8826-79AE5C028DBA}" presName="spaceRect" presStyleCnt="0"/>
      <dgm:spPr/>
    </dgm:pt>
    <dgm:pt modelId="{ADF19B71-B7CE-4273-A689-81D0E2FDCE61}" type="pres">
      <dgm:prSet presAssocID="{B927F941-88D0-4FD3-8826-79AE5C028DBA}" presName="parTx" presStyleLbl="revTx" presStyleIdx="0" presStyleCnt="3">
        <dgm:presLayoutVars>
          <dgm:chMax val="0"/>
          <dgm:chPref val="0"/>
        </dgm:presLayoutVars>
      </dgm:prSet>
      <dgm:spPr/>
    </dgm:pt>
    <dgm:pt modelId="{8B581F63-0722-4F0E-AFC1-737B7E33565E}" type="pres">
      <dgm:prSet presAssocID="{BA5A6111-13D5-4E8A-ACCC-5F49473B5452}" presName="sibTrans" presStyleCnt="0"/>
      <dgm:spPr/>
    </dgm:pt>
    <dgm:pt modelId="{26342B60-DFD5-479F-9AA3-61B00D7F8608}" type="pres">
      <dgm:prSet presAssocID="{4954E5E6-9ACA-41EC-8F13-560935D91F4F}" presName="compNode" presStyleCnt="0"/>
      <dgm:spPr/>
    </dgm:pt>
    <dgm:pt modelId="{8404DC4A-AE0C-4061-8126-4C5D550825EE}" type="pres">
      <dgm:prSet presAssocID="{4954E5E6-9ACA-41EC-8F13-560935D91F4F}" presName="bgRect" presStyleLbl="bgShp" presStyleIdx="1" presStyleCnt="3"/>
      <dgm:spPr/>
    </dgm:pt>
    <dgm:pt modelId="{09FC7969-82E2-427E-AB06-42054B2F02B6}" type="pres">
      <dgm:prSet presAssocID="{4954E5E6-9ACA-41EC-8F13-560935D91F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3120942-97F1-45B1-8BF9-98324692BDB0}" type="pres">
      <dgm:prSet presAssocID="{4954E5E6-9ACA-41EC-8F13-560935D91F4F}" presName="spaceRect" presStyleCnt="0"/>
      <dgm:spPr/>
    </dgm:pt>
    <dgm:pt modelId="{3EF728AF-5385-4A68-8714-5A688EB2583B}" type="pres">
      <dgm:prSet presAssocID="{4954E5E6-9ACA-41EC-8F13-560935D91F4F}" presName="parTx" presStyleLbl="revTx" presStyleIdx="1" presStyleCnt="3">
        <dgm:presLayoutVars>
          <dgm:chMax val="0"/>
          <dgm:chPref val="0"/>
        </dgm:presLayoutVars>
      </dgm:prSet>
      <dgm:spPr/>
    </dgm:pt>
    <dgm:pt modelId="{479E043B-79F3-4744-918B-1F15B937D246}" type="pres">
      <dgm:prSet presAssocID="{B3FAD453-49C7-4DC5-BC28-74F47BC56DF5}" presName="sibTrans" presStyleCnt="0"/>
      <dgm:spPr/>
    </dgm:pt>
    <dgm:pt modelId="{3681C7D4-4A78-4448-9452-1AA9C537CF9D}" type="pres">
      <dgm:prSet presAssocID="{0378F954-F6AA-4E62-92CE-C18671444FD6}" presName="compNode" presStyleCnt="0"/>
      <dgm:spPr/>
    </dgm:pt>
    <dgm:pt modelId="{5902E064-366F-4940-A62F-93EA393540AF}" type="pres">
      <dgm:prSet presAssocID="{0378F954-F6AA-4E62-92CE-C18671444FD6}" presName="bgRect" presStyleLbl="bgShp" presStyleIdx="2" presStyleCnt="3"/>
      <dgm:spPr/>
    </dgm:pt>
    <dgm:pt modelId="{B6B5DC32-44C0-444D-9FEA-1444AB3B74EB}" type="pres">
      <dgm:prSet presAssocID="{0378F954-F6AA-4E62-92CE-C18671444F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D57C0DA-B404-40EB-9595-DBCF0930769E}" type="pres">
      <dgm:prSet presAssocID="{0378F954-F6AA-4E62-92CE-C18671444FD6}" presName="spaceRect" presStyleCnt="0"/>
      <dgm:spPr/>
    </dgm:pt>
    <dgm:pt modelId="{96BB3092-3F0C-45B9-B24A-92AFC180638A}" type="pres">
      <dgm:prSet presAssocID="{0378F954-F6AA-4E62-92CE-C18671444FD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370836-618D-4A1D-8DD5-D67417225DEA}" srcId="{A2933B31-C141-43D4-A850-BABA20967AC6}" destId="{0378F954-F6AA-4E62-92CE-C18671444FD6}" srcOrd="2" destOrd="0" parTransId="{12D547B1-6A8E-4244-A157-EDA7CC10EC0F}" sibTransId="{2D664300-2C98-47D6-899A-19D616E947D6}"/>
    <dgm:cxn modelId="{D37F156A-4A9B-4248-A4C7-78D917842C80}" srcId="{A2933B31-C141-43D4-A850-BABA20967AC6}" destId="{B927F941-88D0-4FD3-8826-79AE5C028DBA}" srcOrd="0" destOrd="0" parTransId="{5285FB52-1171-4DC6-A944-79FDFC8767EA}" sibTransId="{BA5A6111-13D5-4E8A-ACCC-5F49473B5452}"/>
    <dgm:cxn modelId="{B697C04D-1FFE-40A3-B02D-0724D16AF6AF}" srcId="{A2933B31-C141-43D4-A850-BABA20967AC6}" destId="{4954E5E6-9ACA-41EC-8F13-560935D91F4F}" srcOrd="1" destOrd="0" parTransId="{2B0F467F-C24A-41D3-BB5B-85C1276591CD}" sibTransId="{B3FAD453-49C7-4DC5-BC28-74F47BC56DF5}"/>
    <dgm:cxn modelId="{EFEDA687-4B20-4D39-8085-00C936F2BF69}" type="presOf" srcId="{0378F954-F6AA-4E62-92CE-C18671444FD6}" destId="{96BB3092-3F0C-45B9-B24A-92AFC180638A}" srcOrd="0" destOrd="0" presId="urn:microsoft.com/office/officeart/2018/2/layout/IconVerticalSolidList"/>
    <dgm:cxn modelId="{364C26CA-E5FB-4287-B075-FE6241F603B5}" type="presOf" srcId="{B927F941-88D0-4FD3-8826-79AE5C028DBA}" destId="{ADF19B71-B7CE-4273-A689-81D0E2FDCE61}" srcOrd="0" destOrd="0" presId="urn:microsoft.com/office/officeart/2018/2/layout/IconVerticalSolidList"/>
    <dgm:cxn modelId="{CBA7FAF7-BBAA-40E9-A700-23DF170EEAA8}" type="presOf" srcId="{4954E5E6-9ACA-41EC-8F13-560935D91F4F}" destId="{3EF728AF-5385-4A68-8714-5A688EB2583B}" srcOrd="0" destOrd="0" presId="urn:microsoft.com/office/officeart/2018/2/layout/IconVerticalSolidList"/>
    <dgm:cxn modelId="{C4FBF5FD-F3CD-464C-BF1B-38C872C16A80}" type="presOf" srcId="{A2933B31-C141-43D4-A850-BABA20967AC6}" destId="{4464F982-1E8A-4456-861E-C630F9C12C0A}" srcOrd="0" destOrd="0" presId="urn:microsoft.com/office/officeart/2018/2/layout/IconVerticalSolidList"/>
    <dgm:cxn modelId="{AD33C2CE-F69F-402A-A3DE-BB75F3AA4B2D}" type="presParOf" srcId="{4464F982-1E8A-4456-861E-C630F9C12C0A}" destId="{D760EEBE-73FB-4ACD-B9B5-303F071DCD7A}" srcOrd="0" destOrd="0" presId="urn:microsoft.com/office/officeart/2018/2/layout/IconVerticalSolidList"/>
    <dgm:cxn modelId="{B1E00C95-6405-4FC8-A174-30C30E976836}" type="presParOf" srcId="{D760EEBE-73FB-4ACD-B9B5-303F071DCD7A}" destId="{3DB191D2-F85F-4CC4-82A6-28EA49B7726F}" srcOrd="0" destOrd="0" presId="urn:microsoft.com/office/officeart/2018/2/layout/IconVerticalSolidList"/>
    <dgm:cxn modelId="{510FD199-476F-434A-9054-700B8A22222B}" type="presParOf" srcId="{D760EEBE-73FB-4ACD-B9B5-303F071DCD7A}" destId="{F5824313-CAEE-43AF-83B7-4ABB5FFBAB58}" srcOrd="1" destOrd="0" presId="urn:microsoft.com/office/officeart/2018/2/layout/IconVerticalSolidList"/>
    <dgm:cxn modelId="{CABBC2FA-CC69-4BFC-A3AD-8E41A7B4531B}" type="presParOf" srcId="{D760EEBE-73FB-4ACD-B9B5-303F071DCD7A}" destId="{A207E518-843A-472F-A251-7D25EB298B14}" srcOrd="2" destOrd="0" presId="urn:microsoft.com/office/officeart/2018/2/layout/IconVerticalSolidList"/>
    <dgm:cxn modelId="{9A921EAC-CEE8-4036-A8BC-1BF3E1E50264}" type="presParOf" srcId="{D760EEBE-73FB-4ACD-B9B5-303F071DCD7A}" destId="{ADF19B71-B7CE-4273-A689-81D0E2FDCE61}" srcOrd="3" destOrd="0" presId="urn:microsoft.com/office/officeart/2018/2/layout/IconVerticalSolidList"/>
    <dgm:cxn modelId="{B6681A77-F80B-4C39-9924-0357CAE24D9E}" type="presParOf" srcId="{4464F982-1E8A-4456-861E-C630F9C12C0A}" destId="{8B581F63-0722-4F0E-AFC1-737B7E33565E}" srcOrd="1" destOrd="0" presId="urn:microsoft.com/office/officeart/2018/2/layout/IconVerticalSolidList"/>
    <dgm:cxn modelId="{ABFBD057-CBA7-4405-A137-3927C951348A}" type="presParOf" srcId="{4464F982-1E8A-4456-861E-C630F9C12C0A}" destId="{26342B60-DFD5-479F-9AA3-61B00D7F8608}" srcOrd="2" destOrd="0" presId="urn:microsoft.com/office/officeart/2018/2/layout/IconVerticalSolidList"/>
    <dgm:cxn modelId="{08E43871-3AFF-49C4-895E-260B4C15A77D}" type="presParOf" srcId="{26342B60-DFD5-479F-9AA3-61B00D7F8608}" destId="{8404DC4A-AE0C-4061-8126-4C5D550825EE}" srcOrd="0" destOrd="0" presId="urn:microsoft.com/office/officeart/2018/2/layout/IconVerticalSolidList"/>
    <dgm:cxn modelId="{33E890FC-DDF6-4DC4-B5B4-12F9882519A7}" type="presParOf" srcId="{26342B60-DFD5-479F-9AA3-61B00D7F8608}" destId="{09FC7969-82E2-427E-AB06-42054B2F02B6}" srcOrd="1" destOrd="0" presId="urn:microsoft.com/office/officeart/2018/2/layout/IconVerticalSolidList"/>
    <dgm:cxn modelId="{BD2188C3-6799-4ADE-86B9-D41F5223D67E}" type="presParOf" srcId="{26342B60-DFD5-479F-9AA3-61B00D7F8608}" destId="{53120942-97F1-45B1-8BF9-98324692BDB0}" srcOrd="2" destOrd="0" presId="urn:microsoft.com/office/officeart/2018/2/layout/IconVerticalSolidList"/>
    <dgm:cxn modelId="{81B931A7-BA12-4679-BCED-EDE56256E187}" type="presParOf" srcId="{26342B60-DFD5-479F-9AA3-61B00D7F8608}" destId="{3EF728AF-5385-4A68-8714-5A688EB2583B}" srcOrd="3" destOrd="0" presId="urn:microsoft.com/office/officeart/2018/2/layout/IconVerticalSolidList"/>
    <dgm:cxn modelId="{32B4E215-E4D8-43D4-B8C8-E4A3BB77451A}" type="presParOf" srcId="{4464F982-1E8A-4456-861E-C630F9C12C0A}" destId="{479E043B-79F3-4744-918B-1F15B937D246}" srcOrd="3" destOrd="0" presId="urn:microsoft.com/office/officeart/2018/2/layout/IconVerticalSolidList"/>
    <dgm:cxn modelId="{3BDB2055-9170-48FC-BD89-A40F914F8CFE}" type="presParOf" srcId="{4464F982-1E8A-4456-861E-C630F9C12C0A}" destId="{3681C7D4-4A78-4448-9452-1AA9C537CF9D}" srcOrd="4" destOrd="0" presId="urn:microsoft.com/office/officeart/2018/2/layout/IconVerticalSolidList"/>
    <dgm:cxn modelId="{BC7BEDCE-2B16-4898-8D2E-C34C81D55BF3}" type="presParOf" srcId="{3681C7D4-4A78-4448-9452-1AA9C537CF9D}" destId="{5902E064-366F-4940-A62F-93EA393540AF}" srcOrd="0" destOrd="0" presId="urn:microsoft.com/office/officeart/2018/2/layout/IconVerticalSolidList"/>
    <dgm:cxn modelId="{25651DC7-D070-4A71-AA94-47BADB75F178}" type="presParOf" srcId="{3681C7D4-4A78-4448-9452-1AA9C537CF9D}" destId="{B6B5DC32-44C0-444D-9FEA-1444AB3B74EB}" srcOrd="1" destOrd="0" presId="urn:microsoft.com/office/officeart/2018/2/layout/IconVerticalSolidList"/>
    <dgm:cxn modelId="{857E77BE-1946-42B8-9AF7-C02F8A6E6B6B}" type="presParOf" srcId="{3681C7D4-4A78-4448-9452-1AA9C537CF9D}" destId="{9D57C0DA-B404-40EB-9595-DBCF0930769E}" srcOrd="2" destOrd="0" presId="urn:microsoft.com/office/officeart/2018/2/layout/IconVerticalSolidList"/>
    <dgm:cxn modelId="{6454E2A6-BB99-43B3-8B29-F3AD7AF47E34}" type="presParOf" srcId="{3681C7D4-4A78-4448-9452-1AA9C537CF9D}" destId="{96BB3092-3F0C-45B9-B24A-92AFC18063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E1E50-6ABA-4E54-B50A-93B80BF34EA4}">
      <dsp:nvSpPr>
        <dsp:cNvPr id="0" name=""/>
        <dsp:cNvSpPr/>
      </dsp:nvSpPr>
      <dsp:spPr>
        <a:xfrm>
          <a:off x="0" y="0"/>
          <a:ext cx="4797028" cy="13001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Everything is an object</a:t>
          </a:r>
          <a:endParaRPr lang="en-US" sz="2000" kern="1200"/>
        </a:p>
      </dsp:txBody>
      <dsp:txXfrm>
        <a:off x="38080" y="38080"/>
        <a:ext cx="3394052" cy="1224002"/>
      </dsp:txXfrm>
    </dsp:sp>
    <dsp:sp modelId="{B9A12494-7043-4504-B0A9-38F42D462DD0}">
      <dsp:nvSpPr>
        <dsp:cNvPr id="0" name=""/>
        <dsp:cNvSpPr/>
      </dsp:nvSpPr>
      <dsp:spPr>
        <a:xfrm>
          <a:off x="423267" y="1516856"/>
          <a:ext cx="4797028" cy="13001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Every object is an instance of a class.</a:t>
          </a:r>
          <a:endParaRPr lang="en-US" sz="2000" kern="1200"/>
        </a:p>
      </dsp:txBody>
      <dsp:txXfrm>
        <a:off x="461347" y="1554936"/>
        <a:ext cx="3452495" cy="1224002"/>
      </dsp:txXfrm>
    </dsp:sp>
    <dsp:sp modelId="{58FCB13A-CED6-4C0E-8D82-855E84191648}">
      <dsp:nvSpPr>
        <dsp:cNvPr id="0" name=""/>
        <dsp:cNvSpPr/>
      </dsp:nvSpPr>
      <dsp:spPr>
        <a:xfrm>
          <a:off x="846534" y="3033712"/>
          <a:ext cx="4797028" cy="13001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class contains the attribute and behavior associated with an object.</a:t>
          </a:r>
          <a:endParaRPr lang="en-US" sz="2000" kern="1200"/>
        </a:p>
      </dsp:txBody>
      <dsp:txXfrm>
        <a:off x="884614" y="3071792"/>
        <a:ext cx="3452495" cy="1224002"/>
      </dsp:txXfrm>
    </dsp:sp>
    <dsp:sp modelId="{62935D85-FDFF-409C-8922-1F5550EB4D1E}">
      <dsp:nvSpPr>
        <dsp:cNvPr id="0" name=""/>
        <dsp:cNvSpPr/>
      </dsp:nvSpPr>
      <dsp:spPr>
        <a:xfrm>
          <a:off x="3951922" y="985956"/>
          <a:ext cx="845105" cy="8451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142071" y="985956"/>
        <a:ext cx="464807" cy="635942"/>
      </dsp:txXfrm>
    </dsp:sp>
    <dsp:sp modelId="{9422E3B6-F13A-4A6A-9965-542A1B2A4CD7}">
      <dsp:nvSpPr>
        <dsp:cNvPr id="0" name=""/>
        <dsp:cNvSpPr/>
      </dsp:nvSpPr>
      <dsp:spPr>
        <a:xfrm>
          <a:off x="4375190" y="2494145"/>
          <a:ext cx="845105" cy="84510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65339" y="2494145"/>
        <a:ext cx="464807" cy="635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79A72-5524-48F3-A5F5-D1BDC247BAED}">
      <dsp:nvSpPr>
        <dsp:cNvPr id="0" name=""/>
        <dsp:cNvSpPr/>
      </dsp:nvSpPr>
      <dsp:spPr>
        <a:xfrm>
          <a:off x="654844" y="0"/>
          <a:ext cx="4333875" cy="433387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E82FDD-C51C-4137-898D-030C55AA26BF}">
      <dsp:nvSpPr>
        <dsp:cNvPr id="0" name=""/>
        <dsp:cNvSpPr/>
      </dsp:nvSpPr>
      <dsp:spPr>
        <a:xfrm>
          <a:off x="1066562" y="411718"/>
          <a:ext cx="1690211" cy="169021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Abstraction</a:t>
          </a:r>
          <a:endParaRPr lang="en-US" sz="1600" kern="1200"/>
        </a:p>
      </dsp:txBody>
      <dsp:txXfrm>
        <a:off x="1149071" y="494227"/>
        <a:ext cx="1525193" cy="1525193"/>
      </dsp:txXfrm>
    </dsp:sp>
    <dsp:sp modelId="{170A2923-8E67-4875-987E-7EBC419D9884}">
      <dsp:nvSpPr>
        <dsp:cNvPr id="0" name=""/>
        <dsp:cNvSpPr/>
      </dsp:nvSpPr>
      <dsp:spPr>
        <a:xfrm>
          <a:off x="2886789" y="411718"/>
          <a:ext cx="1690211" cy="1690211"/>
        </a:xfrm>
        <a:prstGeom prst="roundRect">
          <a:avLst/>
        </a:prstGeom>
        <a:gradFill rotWithShape="0">
          <a:gsLst>
            <a:gs pos="0">
              <a:schemeClr val="accent5">
                <a:hueOff val="6718086"/>
                <a:satOff val="-3139"/>
                <a:lumOff val="-3529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6718086"/>
                <a:satOff val="-3139"/>
                <a:lumOff val="-3529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Encapsulation</a:t>
          </a:r>
          <a:endParaRPr lang="en-US" sz="1600" kern="1200"/>
        </a:p>
      </dsp:txBody>
      <dsp:txXfrm>
        <a:off x="2969298" y="494227"/>
        <a:ext cx="1525193" cy="1525193"/>
      </dsp:txXfrm>
    </dsp:sp>
    <dsp:sp modelId="{EB4396A8-5556-4659-AFBE-5491A33AA3C4}">
      <dsp:nvSpPr>
        <dsp:cNvPr id="0" name=""/>
        <dsp:cNvSpPr/>
      </dsp:nvSpPr>
      <dsp:spPr>
        <a:xfrm>
          <a:off x="1066562" y="2231945"/>
          <a:ext cx="1690211" cy="1690211"/>
        </a:xfrm>
        <a:prstGeom prst="roundRect">
          <a:avLst/>
        </a:prstGeom>
        <a:gradFill rotWithShape="0">
          <a:gsLst>
            <a:gs pos="0">
              <a:schemeClr val="accent5">
                <a:hueOff val="13436172"/>
                <a:satOff val="-6278"/>
                <a:lumOff val="-7058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13436172"/>
                <a:satOff val="-6278"/>
                <a:lumOff val="-7058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Inheritance</a:t>
          </a:r>
          <a:endParaRPr lang="en-US" sz="1600" kern="1200"/>
        </a:p>
      </dsp:txBody>
      <dsp:txXfrm>
        <a:off x="1149071" y="2314454"/>
        <a:ext cx="1525193" cy="1525193"/>
      </dsp:txXfrm>
    </dsp:sp>
    <dsp:sp modelId="{6994C3EB-59B0-47BC-8581-8C2C43B8B07A}">
      <dsp:nvSpPr>
        <dsp:cNvPr id="0" name=""/>
        <dsp:cNvSpPr/>
      </dsp:nvSpPr>
      <dsp:spPr>
        <a:xfrm>
          <a:off x="2886789" y="2231945"/>
          <a:ext cx="1690211" cy="1690211"/>
        </a:xfrm>
        <a:prstGeom prst="roundRect">
          <a:avLst/>
        </a:prstGeom>
        <a:gradFill rotWithShape="0">
          <a:gsLst>
            <a:gs pos="0">
              <a:schemeClr val="accent5">
                <a:hueOff val="20154258"/>
                <a:satOff val="-9417"/>
                <a:lumOff val="-10587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20154258"/>
                <a:satOff val="-9417"/>
                <a:lumOff val="-10587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Polymorphism</a:t>
          </a:r>
          <a:endParaRPr lang="en-US" sz="1600" kern="1200"/>
        </a:p>
      </dsp:txBody>
      <dsp:txXfrm>
        <a:off x="2969298" y="2314454"/>
        <a:ext cx="1525193" cy="15251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424B1-3CD1-4923-8522-174045611F31}">
      <dsp:nvSpPr>
        <dsp:cNvPr id="0" name=""/>
        <dsp:cNvSpPr/>
      </dsp:nvSpPr>
      <dsp:spPr>
        <a:xfrm>
          <a:off x="0" y="2836"/>
          <a:ext cx="8991114" cy="6041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7EBD5-C934-4070-8593-09CEC8E0CEA8}">
      <dsp:nvSpPr>
        <dsp:cNvPr id="0" name=""/>
        <dsp:cNvSpPr/>
      </dsp:nvSpPr>
      <dsp:spPr>
        <a:xfrm>
          <a:off x="182760" y="138774"/>
          <a:ext cx="332292" cy="332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F717C-B740-41B8-9964-D6B93C60DDFD}">
      <dsp:nvSpPr>
        <dsp:cNvPr id="0" name=""/>
        <dsp:cNvSpPr/>
      </dsp:nvSpPr>
      <dsp:spPr>
        <a:xfrm>
          <a:off x="697813" y="2836"/>
          <a:ext cx="8293300" cy="604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41" tIns="63941" rIns="63941" bIns="639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 class is a blueprint or template of an object. </a:t>
          </a:r>
          <a:endParaRPr lang="en-US" sz="1600" kern="1200"/>
        </a:p>
      </dsp:txBody>
      <dsp:txXfrm>
        <a:off x="697813" y="2836"/>
        <a:ext cx="8293300" cy="604167"/>
      </dsp:txXfrm>
    </dsp:sp>
    <dsp:sp modelId="{85123138-2510-4750-BF80-8C69B4953113}">
      <dsp:nvSpPr>
        <dsp:cNvPr id="0" name=""/>
        <dsp:cNvSpPr/>
      </dsp:nvSpPr>
      <dsp:spPr>
        <a:xfrm>
          <a:off x="0" y="758046"/>
          <a:ext cx="8991114" cy="6041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51FE9-3CF9-4B2B-9C3D-30D1F6C3F528}">
      <dsp:nvSpPr>
        <dsp:cNvPr id="0" name=""/>
        <dsp:cNvSpPr/>
      </dsp:nvSpPr>
      <dsp:spPr>
        <a:xfrm>
          <a:off x="182760" y="893984"/>
          <a:ext cx="332292" cy="332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0CA2D-0919-43C5-8631-8CE92BCC6C5D}">
      <dsp:nvSpPr>
        <dsp:cNvPr id="0" name=""/>
        <dsp:cNvSpPr/>
      </dsp:nvSpPr>
      <dsp:spPr>
        <a:xfrm>
          <a:off x="697813" y="758046"/>
          <a:ext cx="8293300" cy="604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41" tIns="63941" rIns="63941" bIns="639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It is a user-defined data type. </a:t>
          </a:r>
          <a:endParaRPr lang="en-US" sz="1600" kern="1200"/>
        </a:p>
      </dsp:txBody>
      <dsp:txXfrm>
        <a:off x="697813" y="758046"/>
        <a:ext cx="8293300" cy="604167"/>
      </dsp:txXfrm>
    </dsp:sp>
    <dsp:sp modelId="{89B9211B-7760-48B5-BD7A-D797D50B9AEE}">
      <dsp:nvSpPr>
        <dsp:cNvPr id="0" name=""/>
        <dsp:cNvSpPr/>
      </dsp:nvSpPr>
      <dsp:spPr>
        <a:xfrm>
          <a:off x="0" y="1513256"/>
          <a:ext cx="8991114" cy="6041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E2FE7-5A5D-4167-9321-3902BCDD13EB}">
      <dsp:nvSpPr>
        <dsp:cNvPr id="0" name=""/>
        <dsp:cNvSpPr/>
      </dsp:nvSpPr>
      <dsp:spPr>
        <a:xfrm>
          <a:off x="182760" y="1649193"/>
          <a:ext cx="332292" cy="3322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C43DF-C3E7-41B9-A37C-31BF15BDC9BC}">
      <dsp:nvSpPr>
        <dsp:cNvPr id="0" name=""/>
        <dsp:cNvSpPr/>
      </dsp:nvSpPr>
      <dsp:spPr>
        <a:xfrm>
          <a:off x="697813" y="1513256"/>
          <a:ext cx="8293300" cy="604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41" tIns="63941" rIns="63941" bIns="639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Inside a class, we define variables, constants, member functions, and other functionality. it binds data and functions together in a single unit. </a:t>
          </a:r>
          <a:endParaRPr lang="en-US" sz="1600" kern="1200"/>
        </a:p>
      </dsp:txBody>
      <dsp:txXfrm>
        <a:off x="697813" y="1513256"/>
        <a:ext cx="8293300" cy="604167"/>
      </dsp:txXfrm>
    </dsp:sp>
    <dsp:sp modelId="{E76A009D-0AC7-43E9-84B5-BEC10B57C249}">
      <dsp:nvSpPr>
        <dsp:cNvPr id="0" name=""/>
        <dsp:cNvSpPr/>
      </dsp:nvSpPr>
      <dsp:spPr>
        <a:xfrm>
          <a:off x="0" y="2268465"/>
          <a:ext cx="8991114" cy="6041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3E64E-D2FA-470A-ACFB-B425ECDE1F8C}">
      <dsp:nvSpPr>
        <dsp:cNvPr id="0" name=""/>
        <dsp:cNvSpPr/>
      </dsp:nvSpPr>
      <dsp:spPr>
        <a:xfrm>
          <a:off x="182760" y="2404403"/>
          <a:ext cx="332292" cy="3322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C14D6-9127-4091-9411-41D302A57321}">
      <dsp:nvSpPr>
        <dsp:cNvPr id="0" name=""/>
        <dsp:cNvSpPr/>
      </dsp:nvSpPr>
      <dsp:spPr>
        <a:xfrm>
          <a:off x="697813" y="2268465"/>
          <a:ext cx="8293300" cy="604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41" tIns="63941" rIns="63941" bIns="639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It does not consume memory at run time. </a:t>
          </a:r>
          <a:endParaRPr lang="en-US" sz="1600" kern="1200"/>
        </a:p>
      </dsp:txBody>
      <dsp:txXfrm>
        <a:off x="697813" y="2268465"/>
        <a:ext cx="8293300" cy="604167"/>
      </dsp:txXfrm>
    </dsp:sp>
    <dsp:sp modelId="{0F169439-1718-46EA-A319-E123D951DAF6}">
      <dsp:nvSpPr>
        <dsp:cNvPr id="0" name=""/>
        <dsp:cNvSpPr/>
      </dsp:nvSpPr>
      <dsp:spPr>
        <a:xfrm>
          <a:off x="0" y="3023675"/>
          <a:ext cx="8991114" cy="6041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CE750-2DA3-4797-BC85-68967728D8A3}">
      <dsp:nvSpPr>
        <dsp:cNvPr id="0" name=""/>
        <dsp:cNvSpPr/>
      </dsp:nvSpPr>
      <dsp:spPr>
        <a:xfrm>
          <a:off x="182760" y="3159613"/>
          <a:ext cx="332292" cy="3322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5B31A-1C61-4489-8782-B2762F5F667A}">
      <dsp:nvSpPr>
        <dsp:cNvPr id="0" name=""/>
        <dsp:cNvSpPr/>
      </dsp:nvSpPr>
      <dsp:spPr>
        <a:xfrm>
          <a:off x="697813" y="3023675"/>
          <a:ext cx="8293300" cy="604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41" tIns="63941" rIns="63941" bIns="639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It is a logical entity. It is the best example of data binding. </a:t>
          </a:r>
          <a:endParaRPr lang="en-US" sz="1600" kern="1200"/>
        </a:p>
      </dsp:txBody>
      <dsp:txXfrm>
        <a:off x="697813" y="3023675"/>
        <a:ext cx="8293300" cy="6041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9A4D8-8A6F-47CE-8B30-C1EC83F5B6E6}">
      <dsp:nvSpPr>
        <dsp:cNvPr id="0" name=""/>
        <dsp:cNvSpPr/>
      </dsp:nvSpPr>
      <dsp:spPr>
        <a:xfrm>
          <a:off x="520949" y="435133"/>
          <a:ext cx="1544062" cy="1544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4B5D4-E90C-44E8-B906-1B1C1AC7CD2B}">
      <dsp:nvSpPr>
        <dsp:cNvPr id="0" name=""/>
        <dsp:cNvSpPr/>
      </dsp:nvSpPr>
      <dsp:spPr>
        <a:xfrm>
          <a:off x="850012" y="764195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D4987-6F7B-4C81-B70A-CA2819D78715}">
      <dsp:nvSpPr>
        <dsp:cNvPr id="0" name=""/>
        <dsp:cNvSpPr/>
      </dsp:nvSpPr>
      <dsp:spPr>
        <a:xfrm>
          <a:off x="27356" y="2460133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It reduces complexity.</a:t>
          </a:r>
        </a:p>
      </dsp:txBody>
      <dsp:txXfrm>
        <a:off x="27356" y="2460133"/>
        <a:ext cx="2531250" cy="720000"/>
      </dsp:txXfrm>
    </dsp:sp>
    <dsp:sp modelId="{C1A5EBAE-D128-464A-BC3A-9CE3B1267FF8}">
      <dsp:nvSpPr>
        <dsp:cNvPr id="0" name=""/>
        <dsp:cNvSpPr/>
      </dsp:nvSpPr>
      <dsp:spPr>
        <a:xfrm>
          <a:off x="3495168" y="435133"/>
          <a:ext cx="1544062" cy="1544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25F94-8ABB-4231-9F65-EC41F1E5C783}">
      <dsp:nvSpPr>
        <dsp:cNvPr id="0" name=""/>
        <dsp:cNvSpPr/>
      </dsp:nvSpPr>
      <dsp:spPr>
        <a:xfrm>
          <a:off x="3824231" y="764195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63EC2-5E46-41F7-88E9-BFECA87BF028}">
      <dsp:nvSpPr>
        <dsp:cNvPr id="0" name=""/>
        <dsp:cNvSpPr/>
      </dsp:nvSpPr>
      <dsp:spPr>
        <a:xfrm>
          <a:off x="3001575" y="2460133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Eases the burden of maintenance</a:t>
          </a:r>
        </a:p>
      </dsp:txBody>
      <dsp:txXfrm>
        <a:off x="3001575" y="2460133"/>
        <a:ext cx="2531250" cy="720000"/>
      </dsp:txXfrm>
    </dsp:sp>
    <dsp:sp modelId="{F31C7FD2-1100-449A-A487-CA299F6B4D7C}">
      <dsp:nvSpPr>
        <dsp:cNvPr id="0" name=""/>
        <dsp:cNvSpPr/>
      </dsp:nvSpPr>
      <dsp:spPr>
        <a:xfrm>
          <a:off x="6469387" y="435133"/>
          <a:ext cx="1544062" cy="1544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06274-03FA-48B9-AC2A-A8AE5F999543}">
      <dsp:nvSpPr>
        <dsp:cNvPr id="0" name=""/>
        <dsp:cNvSpPr/>
      </dsp:nvSpPr>
      <dsp:spPr>
        <a:xfrm>
          <a:off x="6798450" y="764195"/>
          <a:ext cx="885937" cy="8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64B92-F2CA-4706-9D47-824DC1D4592D}">
      <dsp:nvSpPr>
        <dsp:cNvPr id="0" name=""/>
        <dsp:cNvSpPr/>
      </dsp:nvSpPr>
      <dsp:spPr>
        <a:xfrm>
          <a:off x="5975793" y="2460133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Increase security and confidentially.</a:t>
          </a:r>
        </a:p>
      </dsp:txBody>
      <dsp:txXfrm>
        <a:off x="5975793" y="2460133"/>
        <a:ext cx="253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0A932-E809-4021-B107-09CB1A7CDA3B}">
      <dsp:nvSpPr>
        <dsp:cNvPr id="0" name=""/>
        <dsp:cNvSpPr/>
      </dsp:nvSpPr>
      <dsp:spPr>
        <a:xfrm>
          <a:off x="0" y="589985"/>
          <a:ext cx="8991114" cy="10892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56EAA-B09B-4C21-B048-4283CFA14D5F}">
      <dsp:nvSpPr>
        <dsp:cNvPr id="0" name=""/>
        <dsp:cNvSpPr/>
      </dsp:nvSpPr>
      <dsp:spPr>
        <a:xfrm>
          <a:off x="329484" y="835056"/>
          <a:ext cx="599062" cy="59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62B48-93F3-461E-91E3-9B1B987D5021}">
      <dsp:nvSpPr>
        <dsp:cNvPr id="0" name=""/>
        <dsp:cNvSpPr/>
      </dsp:nvSpPr>
      <dsp:spPr>
        <a:xfrm>
          <a:off x="1258030" y="589985"/>
          <a:ext cx="7733083" cy="1089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74" tIns="115274" rIns="115274" bIns="11527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is a mechanism that allows us to bind data and functions of a class into an entity. </a:t>
          </a:r>
        </a:p>
      </dsp:txBody>
      <dsp:txXfrm>
        <a:off x="1258030" y="589985"/>
        <a:ext cx="7733083" cy="1089204"/>
      </dsp:txXfrm>
    </dsp:sp>
    <dsp:sp modelId="{70CDE8F4-E9A1-454B-8756-4307EAF1EB17}">
      <dsp:nvSpPr>
        <dsp:cNvPr id="0" name=""/>
        <dsp:cNvSpPr/>
      </dsp:nvSpPr>
      <dsp:spPr>
        <a:xfrm>
          <a:off x="0" y="1951490"/>
          <a:ext cx="8991114" cy="10892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1F23B-0E40-4924-856A-6B34193D06A4}">
      <dsp:nvSpPr>
        <dsp:cNvPr id="0" name=""/>
        <dsp:cNvSpPr/>
      </dsp:nvSpPr>
      <dsp:spPr>
        <a:xfrm>
          <a:off x="329484" y="2196561"/>
          <a:ext cx="599062" cy="59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AF1D0-10B7-4145-9EBE-9851E55085CA}">
      <dsp:nvSpPr>
        <dsp:cNvPr id="0" name=""/>
        <dsp:cNvSpPr/>
      </dsp:nvSpPr>
      <dsp:spPr>
        <a:xfrm>
          <a:off x="1258030" y="1951490"/>
          <a:ext cx="7733083" cy="1089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74" tIns="115274" rIns="115274" bIns="11527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protects data and functions from outside interference and misuse. Therefore, it also provides security. </a:t>
          </a:r>
        </a:p>
      </dsp:txBody>
      <dsp:txXfrm>
        <a:off x="1258030" y="1951490"/>
        <a:ext cx="7733083" cy="10892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9C4F2-1CC1-4A0D-9EB5-9B39D792A4C8}">
      <dsp:nvSpPr>
        <dsp:cNvPr id="0" name=""/>
        <dsp:cNvSpPr/>
      </dsp:nvSpPr>
      <dsp:spPr>
        <a:xfrm>
          <a:off x="1041" y="453636"/>
          <a:ext cx="3656707" cy="2322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2DFE8-2884-4BE2-8013-17B60789D766}">
      <dsp:nvSpPr>
        <dsp:cNvPr id="0" name=""/>
        <dsp:cNvSpPr/>
      </dsp:nvSpPr>
      <dsp:spPr>
        <a:xfrm>
          <a:off x="407342" y="839621"/>
          <a:ext cx="3656707" cy="2322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concept allows us to inherit or acquire the properties of an existing class (parent class) into a newly created class (child class</a:t>
          </a:r>
        </a:p>
      </dsp:txBody>
      <dsp:txXfrm>
        <a:off x="475351" y="907630"/>
        <a:ext cx="3520689" cy="2185990"/>
      </dsp:txXfrm>
    </dsp:sp>
    <dsp:sp modelId="{4D4385DE-1F31-4BF7-B977-D14EBFAA81F7}">
      <dsp:nvSpPr>
        <dsp:cNvPr id="0" name=""/>
        <dsp:cNvSpPr/>
      </dsp:nvSpPr>
      <dsp:spPr>
        <a:xfrm>
          <a:off x="4470350" y="453636"/>
          <a:ext cx="3656707" cy="2322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7410E-B19B-43BA-BF16-5717A7224BCC}">
      <dsp:nvSpPr>
        <dsp:cNvPr id="0" name=""/>
        <dsp:cNvSpPr/>
      </dsp:nvSpPr>
      <dsp:spPr>
        <a:xfrm>
          <a:off x="4876651" y="839621"/>
          <a:ext cx="3656707" cy="2322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provides code reusability.</a:t>
          </a:r>
        </a:p>
      </dsp:txBody>
      <dsp:txXfrm>
        <a:off x="4944660" y="907630"/>
        <a:ext cx="3520689" cy="21859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191D2-F85F-4CC4-82A6-28EA49B7726F}">
      <dsp:nvSpPr>
        <dsp:cNvPr id="0" name=""/>
        <dsp:cNvSpPr/>
      </dsp:nvSpPr>
      <dsp:spPr>
        <a:xfrm>
          <a:off x="0" y="441"/>
          <a:ext cx="8534400" cy="10326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24313-CAEE-43AF-83B7-4ABB5FFBAB58}">
      <dsp:nvSpPr>
        <dsp:cNvPr id="0" name=""/>
        <dsp:cNvSpPr/>
      </dsp:nvSpPr>
      <dsp:spPr>
        <a:xfrm>
          <a:off x="312386" y="232794"/>
          <a:ext cx="567974" cy="5679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19B71-B7CE-4273-A689-81D0E2FDCE61}">
      <dsp:nvSpPr>
        <dsp:cNvPr id="0" name=""/>
        <dsp:cNvSpPr/>
      </dsp:nvSpPr>
      <dsp:spPr>
        <a:xfrm>
          <a:off x="1192746" y="441"/>
          <a:ext cx="7341653" cy="1032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92" tIns="109292" rIns="109292" bIns="10929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word polymorphism is derived from the two words i.e ploy and morphs. Poly means many and morphs means forms.</a:t>
          </a:r>
        </a:p>
      </dsp:txBody>
      <dsp:txXfrm>
        <a:off x="1192746" y="441"/>
        <a:ext cx="7341653" cy="1032681"/>
      </dsp:txXfrm>
    </dsp:sp>
    <dsp:sp modelId="{8404DC4A-AE0C-4061-8126-4C5D550825EE}">
      <dsp:nvSpPr>
        <dsp:cNvPr id="0" name=""/>
        <dsp:cNvSpPr/>
      </dsp:nvSpPr>
      <dsp:spPr>
        <a:xfrm>
          <a:off x="0" y="1291292"/>
          <a:ext cx="8534400" cy="10326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C7969-82E2-427E-AB06-42054B2F02B6}">
      <dsp:nvSpPr>
        <dsp:cNvPr id="0" name=""/>
        <dsp:cNvSpPr/>
      </dsp:nvSpPr>
      <dsp:spPr>
        <a:xfrm>
          <a:off x="312386" y="1523646"/>
          <a:ext cx="567974" cy="5679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728AF-5385-4A68-8714-5A688EB2583B}">
      <dsp:nvSpPr>
        <dsp:cNvPr id="0" name=""/>
        <dsp:cNvSpPr/>
      </dsp:nvSpPr>
      <dsp:spPr>
        <a:xfrm>
          <a:off x="1192746" y="1291292"/>
          <a:ext cx="7341653" cy="1032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92" tIns="109292" rIns="109292" bIns="10929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allows us to create methods with the same name but different method signatures.</a:t>
          </a:r>
        </a:p>
      </dsp:txBody>
      <dsp:txXfrm>
        <a:off x="1192746" y="1291292"/>
        <a:ext cx="7341653" cy="1032681"/>
      </dsp:txXfrm>
    </dsp:sp>
    <dsp:sp modelId="{5902E064-366F-4940-A62F-93EA393540AF}">
      <dsp:nvSpPr>
        <dsp:cNvPr id="0" name=""/>
        <dsp:cNvSpPr/>
      </dsp:nvSpPr>
      <dsp:spPr>
        <a:xfrm>
          <a:off x="0" y="2582144"/>
          <a:ext cx="8534400" cy="10326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5DC32-44C0-444D-9FEA-1444AB3B74EB}">
      <dsp:nvSpPr>
        <dsp:cNvPr id="0" name=""/>
        <dsp:cNvSpPr/>
      </dsp:nvSpPr>
      <dsp:spPr>
        <a:xfrm>
          <a:off x="312386" y="2814497"/>
          <a:ext cx="567974" cy="5679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B3092-3F0C-45B9-B24A-92AFC180638A}">
      <dsp:nvSpPr>
        <dsp:cNvPr id="0" name=""/>
        <dsp:cNvSpPr/>
      </dsp:nvSpPr>
      <dsp:spPr>
        <a:xfrm>
          <a:off x="1192746" y="2582144"/>
          <a:ext cx="7341653" cy="1032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92" tIns="109292" rIns="109292" bIns="10929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allows the developer to create clean, sensible, readable, and resilient code.</a:t>
          </a:r>
        </a:p>
      </dsp:txBody>
      <dsp:txXfrm>
        <a:off x="1192746" y="2582144"/>
        <a:ext cx="7341653" cy="1032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C32E-5138-44A5-AF30-EBA00F86783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BCE3-79F9-4EB1-9133-7CBFC8112FE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27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C32E-5138-44A5-AF30-EBA00F86783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BCE3-79F9-4EB1-9133-7CBFC811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76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C32E-5138-44A5-AF30-EBA00F86783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BCE3-79F9-4EB1-9133-7CBFC811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331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C32E-5138-44A5-AF30-EBA00F86783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BCE3-79F9-4EB1-9133-7CBFC8112FE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370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C32E-5138-44A5-AF30-EBA00F86783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BCE3-79F9-4EB1-9133-7CBFC811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22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C32E-5138-44A5-AF30-EBA00F86783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BCE3-79F9-4EB1-9133-7CBFC8112FE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045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C32E-5138-44A5-AF30-EBA00F86783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BCE3-79F9-4EB1-9133-7CBFC811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198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C32E-5138-44A5-AF30-EBA00F86783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BCE3-79F9-4EB1-9133-7CBFC811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95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C32E-5138-44A5-AF30-EBA00F86783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BCE3-79F9-4EB1-9133-7CBFC811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60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C32E-5138-44A5-AF30-EBA00F86783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BCE3-79F9-4EB1-9133-7CBFC811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C32E-5138-44A5-AF30-EBA00F86783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BCE3-79F9-4EB1-9133-7CBFC811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53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C32E-5138-44A5-AF30-EBA00F86783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BCE3-79F9-4EB1-9133-7CBFC811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81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C32E-5138-44A5-AF30-EBA00F86783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BCE3-79F9-4EB1-9133-7CBFC811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49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C32E-5138-44A5-AF30-EBA00F86783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BCE3-79F9-4EB1-9133-7CBFC811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4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C32E-5138-44A5-AF30-EBA00F86783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BCE3-79F9-4EB1-9133-7CBFC811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89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C32E-5138-44A5-AF30-EBA00F86783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BCE3-79F9-4EB1-9133-7CBFC811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20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C32E-5138-44A5-AF30-EBA00F86783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BCE3-79F9-4EB1-9133-7CBFC811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00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100C32E-5138-44A5-AF30-EBA00F867838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CE2BCE3-79F9-4EB1-9133-7CBFC811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652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8C8AD-9218-4986-B092-4366DE967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45" y="685799"/>
            <a:ext cx="8001000" cy="2971801"/>
          </a:xfrm>
        </p:spPr>
        <p:txBody>
          <a:bodyPr>
            <a:normAutofit/>
          </a:bodyPr>
          <a:lstStyle/>
          <a:p>
            <a:r>
              <a:rPr lang="en-IN" dirty="0"/>
              <a:t>				OOPs Concepts</a:t>
            </a:r>
          </a:p>
        </p:txBody>
      </p:sp>
    </p:spTree>
    <p:extLst>
      <p:ext uri="{BB962C8B-B14F-4D97-AF65-F5344CB8AC3E}">
        <p14:creationId xmlns:p14="http://schemas.microsoft.com/office/powerpoint/2010/main" val="336675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BBD06B-552C-4DF7-9E19-C5617573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AFDC9-F914-498F-8390-8C06C9CA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86" y="5181599"/>
            <a:ext cx="8707922" cy="839821"/>
          </a:xfrm>
        </p:spPr>
        <p:txBody>
          <a:bodyPr anchor="b">
            <a:normAutofit/>
          </a:bodyPr>
          <a:lstStyle/>
          <a:p>
            <a:r>
              <a:rPr lang="en-IN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</p:txBody>
      </p:sp>
      <p:sp useBgFill="1"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1D27B411-D85B-4FEE-8EF5-0726CC104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99" y="620722"/>
            <a:ext cx="9805929" cy="4418206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C33B52-966B-48AB-B150-0703D341A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15605B8-360E-48F8-8236-1D79EF8EB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3977D2-0245-428A-8353-C7231D91E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420A79-B7F1-42B2-8A65-7F990211A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944D0E-1FE0-47ED-9362-B7A1560D7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A66304-0B88-40BA-A57C-226AA50D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EFA2A9-D53A-5BF0-7700-1CB7F6B81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083979"/>
              </p:ext>
            </p:extLst>
          </p:nvPr>
        </p:nvGraphicFramePr>
        <p:xfrm>
          <a:off x="1098550" y="1096964"/>
          <a:ext cx="8991114" cy="363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13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3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at is Object-Oriented Programming">
            <a:extLst>
              <a:ext uri="{FF2B5EF4-FFF2-40B4-BE49-F238E27FC236}">
                <a16:creationId xmlns:a16="http://schemas.microsoft.com/office/drawing/2014/main" id="{A9D80644-A624-4A87-ACC6-F323BFA631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9520" y="1097060"/>
            <a:ext cx="5193830" cy="433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032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17FE-F48E-45B9-AC1A-D0B22CFA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27B28B-C814-93F0-7FD6-FFA2328DF6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549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hat is Object-Oriented Programming">
            <a:extLst>
              <a:ext uri="{FF2B5EF4-FFF2-40B4-BE49-F238E27FC236}">
                <a16:creationId xmlns:a16="http://schemas.microsoft.com/office/drawing/2014/main" id="{5F0CA3AB-AEFE-43EF-9ABB-9AB3C5885D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3757" y="786117"/>
            <a:ext cx="8404486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1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0BC3-DA5D-4A8A-8525-E8288923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2E51DA-3586-C072-1C92-44E3E9851B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98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What is Object-Oriented Programming">
            <a:extLst>
              <a:ext uri="{FF2B5EF4-FFF2-40B4-BE49-F238E27FC236}">
                <a16:creationId xmlns:a16="http://schemas.microsoft.com/office/drawing/2014/main" id="{B199E4E0-8D8F-4C0C-8095-05665AA871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480" y="1036663"/>
            <a:ext cx="10607040" cy="4454956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9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DF21D5-92B5-4D0E-8ACB-CD3732E40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Diagonal Corner Rectangle 21">
            <a:extLst>
              <a:ext uri="{FF2B5EF4-FFF2-40B4-BE49-F238E27FC236}">
                <a16:creationId xmlns:a16="http://schemas.microsoft.com/office/drawing/2014/main" id="{B729B08C-A8E8-4A5F-BE85-F0B9269F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F0DAB2-66C2-4FB9-A4F3-E117F1D1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C7822CD-C541-4174-B43B-4A5E2881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8BC445-D166-4C73-9048-E9EAA3130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0D18988-C2FA-49D2-BDF7-5C3060944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EBDE56-D9C2-4852-B55B-3DB8E6795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B5952F4-0479-49EC-8294-C078F235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AA75B9-46AD-490D-859B-7C1F2CE7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083" y="941424"/>
            <a:ext cx="4060474" cy="3248611"/>
          </a:xfrm>
        </p:spPr>
        <p:txBody>
          <a:bodyPr anchor="b"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195C7-26CD-43E3-A87B-EEBB26AC3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41424"/>
            <a:ext cx="6795375" cy="5230776"/>
          </a:xfrm>
        </p:spPr>
        <p:txBody>
          <a:bodyPr anchor="ctr">
            <a:normAutofit/>
          </a:bodyPr>
          <a:lstStyle/>
          <a:p>
            <a:r>
              <a:rPr lang="en-US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word 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combination of two words </a:t>
            </a:r>
            <a:r>
              <a:rPr lang="en-US" sz="2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oriented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dictionary meaning of the object is an entity that exists in the real world. </a:t>
            </a:r>
          </a:p>
          <a:p>
            <a:r>
              <a:rPr lang="en-US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meaning of oriented is interested in a particular kind of thing or entity.</a:t>
            </a:r>
          </a:p>
          <a:p>
            <a:r>
              <a:rPr lang="en-US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layman's terms, it is a programming pattern that rounds around an object or entity are called 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programming.</a:t>
            </a:r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79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C5530E-85F5-4469-A5C9-54B113C1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5A16C-8494-4FB9-B774-EA4CA5D5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654099" cy="3532989"/>
          </a:xfrm>
        </p:spPr>
        <p:txBody>
          <a:bodyPr anchor="b">
            <a:normAutofit/>
          </a:bodyPr>
          <a:lstStyle/>
          <a:p>
            <a:r>
              <a:rPr lang="en-IN" cap="none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POINTS TO REMEMBER</a:t>
            </a:r>
          </a:p>
        </p:txBody>
      </p:sp>
      <p:sp useBgFill="1"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A9CEB52D-0D40-45E3-94F9-CDB2083A9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7EB202-DE79-4E39-BCF0-D9855DA1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F8FC51-F3B0-4D84-A367-A1470716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B3C3EDB-3DD5-4F8C-84C2-B598DB12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9DD3267-7A88-4810-94C1-0176A11D9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F7E30E-9755-4BB4-B799-15752AE27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0A74F5-C569-4A54-9AA8-8F85E9E7E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FCE8D8-BF43-705D-83F6-D267FA3E8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160366"/>
              </p:ext>
            </p:extLst>
          </p:nvPr>
        </p:nvGraphicFramePr>
        <p:xfrm>
          <a:off x="1098550" y="1096963"/>
          <a:ext cx="5643563" cy="4333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5908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C5530E-85F5-4469-A5C9-54B113C1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1B260-16D2-44FC-B8F4-74E9F075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654099" cy="3532989"/>
          </a:xfrm>
        </p:spPr>
        <p:txBody>
          <a:bodyPr anchor="b">
            <a:normAutofit/>
          </a:bodyPr>
          <a:lstStyle/>
          <a:p>
            <a:r>
              <a:rPr lang="en-IN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Pillars of oops</a:t>
            </a:r>
          </a:p>
        </p:txBody>
      </p:sp>
      <p:sp useBgFill="1"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A9CEB52D-0D40-45E3-94F9-CDB2083A9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7EB202-DE79-4E39-BCF0-D9855DA1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F8FC51-F3B0-4D84-A367-A1470716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B3C3EDB-3DD5-4F8C-84C2-B598DB12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9DD3267-7A88-4810-94C1-0176A11D9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F7E30E-9755-4BB4-B799-15752AE27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0A74F5-C569-4A54-9AA8-8F85E9E7E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167C70-4CE6-BE63-1E62-0F19DE381D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035061"/>
              </p:ext>
            </p:extLst>
          </p:nvPr>
        </p:nvGraphicFramePr>
        <p:xfrm>
          <a:off x="1098550" y="1096963"/>
          <a:ext cx="5643563" cy="4333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656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4BBD-0122-4754-ABE8-8508CA8B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47" y="863601"/>
            <a:ext cx="8534400" cy="1507067"/>
          </a:xfrm>
        </p:spPr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247B-B083-4855-8EA0-A05CC44D0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147" y="2095928"/>
            <a:ext cx="8534400" cy="2932701"/>
          </a:xfrm>
        </p:spPr>
        <p:txBody>
          <a:bodyPr>
            <a:normAutofit/>
          </a:bodyPr>
          <a:lstStyle/>
          <a:p>
            <a:pPr algn="just"/>
            <a:r>
              <a:rPr lang="en-US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real-world entity that has attributes, behavior, and properties. </a:t>
            </a:r>
          </a:p>
          <a:p>
            <a:pPr algn="just"/>
            <a:r>
              <a:rPr lang="en-US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referred to as an instance of the class. It contains member functions, variables that we have defined in the class. </a:t>
            </a:r>
          </a:p>
          <a:p>
            <a:pPr algn="just"/>
            <a:r>
              <a:rPr lang="en-US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occupies space in the memory. </a:t>
            </a:r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33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BBD06B-552C-4DF7-9E19-C5617573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77E94-0E8E-4EDD-BEA3-C4428C2A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86" y="5181599"/>
            <a:ext cx="8707922" cy="839821"/>
          </a:xfrm>
        </p:spPr>
        <p:txBody>
          <a:bodyPr anchor="b">
            <a:normAutofit/>
          </a:bodyPr>
          <a:lstStyle/>
          <a:p>
            <a:r>
              <a:rPr lang="en-IN" sz="3200">
                <a:solidFill>
                  <a:srgbClr val="FFFFFF"/>
                </a:solidFill>
              </a:rPr>
              <a:t>Class</a:t>
            </a:r>
          </a:p>
        </p:txBody>
      </p:sp>
      <p:sp useBgFill="1"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1D27B411-D85B-4FEE-8EF5-0726CC104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99" y="620722"/>
            <a:ext cx="9805929" cy="4418206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C33B52-966B-48AB-B150-0703D341A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15605B8-360E-48F8-8236-1D79EF8EB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3977D2-0245-428A-8353-C7231D91E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420A79-B7F1-42B2-8A65-7F990211A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944D0E-1FE0-47ED-9362-B7A1560D7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A66304-0B88-40BA-A57C-226AA50D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3D5F79-A7F6-3623-1E2B-74CE5A575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164289"/>
              </p:ext>
            </p:extLst>
          </p:nvPr>
        </p:nvGraphicFramePr>
        <p:xfrm>
          <a:off x="1098550" y="1096964"/>
          <a:ext cx="8991114" cy="363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7121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Object-Oriented Programming">
            <a:extLst>
              <a:ext uri="{FF2B5EF4-FFF2-40B4-BE49-F238E27FC236}">
                <a16:creationId xmlns:a16="http://schemas.microsoft.com/office/drawing/2014/main" id="{B341F7E3-CCB6-409E-995B-21258BC16F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0502" y="786117"/>
            <a:ext cx="9010996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10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C3FE-CC9E-4C44-9836-03DD6BE2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101903"/>
          </a:xfrm>
        </p:spPr>
        <p:txBody>
          <a:bodyPr>
            <a:normAutofit/>
          </a:bodyPr>
          <a:lstStyle/>
          <a:p>
            <a:r>
              <a:rPr lang="en-IN" cap="none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Abstraction </a:t>
            </a:r>
            <a:endParaRPr lang="en-IN" cap="none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BFA6-5C46-4E9D-BEC4-D26145723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87012"/>
            <a:ext cx="8534400" cy="1826231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concept allows us to hide the implementation from the user but shows only essential information to the user.</a:t>
            </a:r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What is Object-Oriented Programming">
            <a:extLst>
              <a:ext uri="{FF2B5EF4-FFF2-40B4-BE49-F238E27FC236}">
                <a16:creationId xmlns:a16="http://schemas.microsoft.com/office/drawing/2014/main" id="{8F70F8DA-7F00-4C7E-99AA-81099F826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971" y="2781728"/>
            <a:ext cx="8304605" cy="279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84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A99F-5DD6-467E-8BF9-65C7690F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983751"/>
            <a:ext cx="8534400" cy="1101904"/>
          </a:xfrm>
        </p:spPr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C492EAD-E5EF-9B1B-8A46-878EB7CE1E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6406" y="1836505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816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</TotalTime>
  <Words>394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times</vt:lpstr>
      <vt:lpstr>Times New Roman</vt:lpstr>
      <vt:lpstr>Wingdings 3</vt:lpstr>
      <vt:lpstr>Slice</vt:lpstr>
      <vt:lpstr>    OOPs Concepts</vt:lpstr>
      <vt:lpstr>Object Oriented Programming</vt:lpstr>
      <vt:lpstr>POINTS TO REMEMBER</vt:lpstr>
      <vt:lpstr>Pillars of oops</vt:lpstr>
      <vt:lpstr>Object</vt:lpstr>
      <vt:lpstr>Class</vt:lpstr>
      <vt:lpstr>PowerPoint Presentation</vt:lpstr>
      <vt:lpstr>Abstraction </vt:lpstr>
      <vt:lpstr>Advantages</vt:lpstr>
      <vt:lpstr>Encapsulation</vt:lpstr>
      <vt:lpstr>PowerPoint Presentation</vt:lpstr>
      <vt:lpstr>Inheritance</vt:lpstr>
      <vt:lpstr>PowerPoint Presentation</vt:lpstr>
      <vt:lpstr>Polymorphism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OOPs Concepts</dc:title>
  <dc:creator>Lakshmi Athukuri</dc:creator>
  <cp:lastModifiedBy>Lakshmi Athukuri</cp:lastModifiedBy>
  <cp:revision>23</cp:revision>
  <dcterms:created xsi:type="dcterms:W3CDTF">2022-05-31T07:39:41Z</dcterms:created>
  <dcterms:modified xsi:type="dcterms:W3CDTF">2022-05-31T08:51:14Z</dcterms:modified>
</cp:coreProperties>
</file>