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0" r:id="rId30"/>
    <p:sldId id="287" r:id="rId31"/>
    <p:sldId id="289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7D4DC-3977-4639-988E-CF23EDE2A53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666FDB-FA0F-44FF-9C5B-15475C1F1F0D}">
      <dgm:prSet custT="1"/>
      <dgm:spPr/>
      <dgm:t>
        <a:bodyPr/>
        <a:lstStyle/>
        <a:p>
          <a:pPr>
            <a:lnSpc>
              <a:spcPct val="100000"/>
            </a:lnSpc>
          </a:pPr>
          <a:r>
            <a:rPr kumimoji="0" lang="en-US" sz="2200" b="1" i="0" u="none" strike="noStrike" kern="1200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Structural design patterns are concerned with how classes and objects can be composed, to form larger structures</a:t>
          </a:r>
          <a:r>
            <a:rPr lang="en-US" sz="2200" b="0" i="0" kern="1200" baseline="0" dirty="0"/>
            <a:t>.</a:t>
          </a:r>
          <a:endParaRPr lang="en-US" sz="2200" kern="1200" dirty="0"/>
        </a:p>
      </dgm:t>
    </dgm:pt>
    <dgm:pt modelId="{FBB03F77-1770-4C2E-8142-6739B88C1D01}" type="parTrans" cxnId="{BC903CFC-9805-407F-A72E-9AA2EB1ECED0}">
      <dgm:prSet/>
      <dgm:spPr/>
      <dgm:t>
        <a:bodyPr/>
        <a:lstStyle/>
        <a:p>
          <a:endParaRPr lang="en-US"/>
        </a:p>
      </dgm:t>
    </dgm:pt>
    <dgm:pt modelId="{10C35295-7D76-4C9E-9667-E5E5D7187B43}" type="sibTrans" cxnId="{BC903CFC-9805-407F-A72E-9AA2EB1ECED0}">
      <dgm:prSet/>
      <dgm:spPr/>
      <dgm:t>
        <a:bodyPr/>
        <a:lstStyle/>
        <a:p>
          <a:endParaRPr lang="en-US"/>
        </a:p>
      </dgm:t>
    </dgm:pt>
    <dgm:pt modelId="{260DC954-A663-40DD-9D8E-96AC38AD62A2}">
      <dgm:prSet custT="1"/>
      <dgm:spPr/>
      <dgm:t>
        <a:bodyPr/>
        <a:lstStyle/>
        <a:p>
          <a:pPr>
            <a:lnSpc>
              <a:spcPct val="100000"/>
            </a:lnSpc>
          </a:pPr>
          <a:r>
            <a:rPr kumimoji="0" lang="en-US" sz="2200" b="1" i="0" u="none" strike="noStrike" kern="1200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 structural design patterns simplifies the structure by identifying the relationships</a:t>
          </a:r>
          <a:r>
            <a:rPr lang="en-US" sz="2200" b="0" i="0" kern="1200" baseline="0" dirty="0"/>
            <a:t>.</a:t>
          </a:r>
          <a:endParaRPr lang="en-US" sz="2200" kern="1200" dirty="0"/>
        </a:p>
      </dgm:t>
    </dgm:pt>
    <dgm:pt modelId="{CF9E4B35-2BD8-4447-9B8D-BB77532E8C2F}" type="parTrans" cxnId="{14827F02-D331-419A-97CE-B5BD74C760B0}">
      <dgm:prSet/>
      <dgm:spPr/>
      <dgm:t>
        <a:bodyPr/>
        <a:lstStyle/>
        <a:p>
          <a:endParaRPr lang="en-US"/>
        </a:p>
      </dgm:t>
    </dgm:pt>
    <dgm:pt modelId="{DE300597-70C9-4238-8B90-9026D7571BFF}" type="sibTrans" cxnId="{14827F02-D331-419A-97CE-B5BD74C760B0}">
      <dgm:prSet/>
      <dgm:spPr/>
      <dgm:t>
        <a:bodyPr/>
        <a:lstStyle/>
        <a:p>
          <a:endParaRPr lang="en-US"/>
        </a:p>
      </dgm:t>
    </dgm:pt>
    <dgm:pt modelId="{7D774A70-C5C1-4535-9CE5-830785873E21}">
      <dgm:prSet custT="1"/>
      <dgm:spPr/>
      <dgm:t>
        <a:bodyPr/>
        <a:lstStyle/>
        <a:p>
          <a:pPr>
            <a:lnSpc>
              <a:spcPct val="100000"/>
            </a:lnSpc>
          </a:pPr>
          <a:r>
            <a:rPr kumimoji="0" lang="en-US" sz="2200" b="1" i="0" u="none" strike="noStrike" kern="1200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These patterns focus on, how the classes inherit from each other and how they are composed from other classes</a:t>
          </a:r>
          <a:r>
            <a:rPr lang="en-US" sz="2200" b="0" i="0" kern="1200" baseline="0" dirty="0"/>
            <a:t>.</a:t>
          </a:r>
          <a:endParaRPr lang="en-US" sz="2200" kern="1200" dirty="0"/>
        </a:p>
      </dgm:t>
    </dgm:pt>
    <dgm:pt modelId="{06106EE2-E51E-435A-80A7-B7D42B4509AD}" type="parTrans" cxnId="{ECF723B0-4CD0-48B0-B624-9A86F69899D6}">
      <dgm:prSet/>
      <dgm:spPr/>
      <dgm:t>
        <a:bodyPr/>
        <a:lstStyle/>
        <a:p>
          <a:endParaRPr lang="en-US"/>
        </a:p>
      </dgm:t>
    </dgm:pt>
    <dgm:pt modelId="{39F975C8-A5E1-4CDD-9C95-DB27B856C562}" type="sibTrans" cxnId="{ECF723B0-4CD0-48B0-B624-9A86F69899D6}">
      <dgm:prSet/>
      <dgm:spPr/>
      <dgm:t>
        <a:bodyPr/>
        <a:lstStyle/>
        <a:p>
          <a:endParaRPr lang="en-US"/>
        </a:p>
      </dgm:t>
    </dgm:pt>
    <dgm:pt modelId="{A8610B38-64C3-495E-BECC-E4DE34B9DEB0}" type="pres">
      <dgm:prSet presAssocID="{4187D4DC-3977-4639-988E-CF23EDE2A531}" presName="root" presStyleCnt="0">
        <dgm:presLayoutVars>
          <dgm:dir/>
          <dgm:resizeHandles val="exact"/>
        </dgm:presLayoutVars>
      </dgm:prSet>
      <dgm:spPr/>
    </dgm:pt>
    <dgm:pt modelId="{AD49996C-C0F1-47EB-845F-85460089E525}" type="pres">
      <dgm:prSet presAssocID="{E0666FDB-FA0F-44FF-9C5B-15475C1F1F0D}" presName="compNode" presStyleCnt="0"/>
      <dgm:spPr/>
    </dgm:pt>
    <dgm:pt modelId="{BDBB9FC0-8271-414A-999C-4D123BB56E66}" type="pres">
      <dgm:prSet presAssocID="{E0666FDB-FA0F-44FF-9C5B-15475C1F1F0D}" presName="bgRect" presStyleLbl="bgShp" presStyleIdx="0" presStyleCnt="3"/>
      <dgm:spPr/>
    </dgm:pt>
    <dgm:pt modelId="{6E28F1D8-E017-4E70-91E8-C10CA4085669}" type="pres">
      <dgm:prSet presAssocID="{E0666FDB-FA0F-44FF-9C5B-15475C1F1F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FE5178F-068C-4449-94B2-582481256D54}" type="pres">
      <dgm:prSet presAssocID="{E0666FDB-FA0F-44FF-9C5B-15475C1F1F0D}" presName="spaceRect" presStyleCnt="0"/>
      <dgm:spPr/>
    </dgm:pt>
    <dgm:pt modelId="{596DC1D4-4DFA-4541-A8E9-DE17CA25F089}" type="pres">
      <dgm:prSet presAssocID="{E0666FDB-FA0F-44FF-9C5B-15475C1F1F0D}" presName="parTx" presStyleLbl="revTx" presStyleIdx="0" presStyleCnt="3">
        <dgm:presLayoutVars>
          <dgm:chMax val="0"/>
          <dgm:chPref val="0"/>
        </dgm:presLayoutVars>
      </dgm:prSet>
      <dgm:spPr/>
    </dgm:pt>
    <dgm:pt modelId="{361044D3-8E2F-452B-ABCC-249FD71FD43C}" type="pres">
      <dgm:prSet presAssocID="{10C35295-7D76-4C9E-9667-E5E5D7187B43}" presName="sibTrans" presStyleCnt="0"/>
      <dgm:spPr/>
    </dgm:pt>
    <dgm:pt modelId="{DB4D4536-B1F8-444E-A9DB-136844D1A92F}" type="pres">
      <dgm:prSet presAssocID="{260DC954-A663-40DD-9D8E-96AC38AD62A2}" presName="compNode" presStyleCnt="0"/>
      <dgm:spPr/>
    </dgm:pt>
    <dgm:pt modelId="{2A8E7B90-160E-4442-8F16-DEC85C51300C}" type="pres">
      <dgm:prSet presAssocID="{260DC954-A663-40DD-9D8E-96AC38AD62A2}" presName="bgRect" presStyleLbl="bgShp" presStyleIdx="1" presStyleCnt="3"/>
      <dgm:spPr/>
    </dgm:pt>
    <dgm:pt modelId="{C20584EB-2A97-439F-AE34-38B83C80E8F6}" type="pres">
      <dgm:prSet presAssocID="{260DC954-A663-40DD-9D8E-96AC38AD62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C81EFAA-B822-41BD-86A6-B9B4366187FE}" type="pres">
      <dgm:prSet presAssocID="{260DC954-A663-40DD-9D8E-96AC38AD62A2}" presName="spaceRect" presStyleCnt="0"/>
      <dgm:spPr/>
    </dgm:pt>
    <dgm:pt modelId="{78E270E3-2DD4-40D6-BD42-057AB928E8DD}" type="pres">
      <dgm:prSet presAssocID="{260DC954-A663-40DD-9D8E-96AC38AD62A2}" presName="parTx" presStyleLbl="revTx" presStyleIdx="1" presStyleCnt="3">
        <dgm:presLayoutVars>
          <dgm:chMax val="0"/>
          <dgm:chPref val="0"/>
        </dgm:presLayoutVars>
      </dgm:prSet>
      <dgm:spPr/>
    </dgm:pt>
    <dgm:pt modelId="{C45AD3F5-988A-416A-8345-963F8CA60C87}" type="pres">
      <dgm:prSet presAssocID="{DE300597-70C9-4238-8B90-9026D7571BFF}" presName="sibTrans" presStyleCnt="0"/>
      <dgm:spPr/>
    </dgm:pt>
    <dgm:pt modelId="{1B1CFC82-847E-437D-B969-EA24AD6F47B3}" type="pres">
      <dgm:prSet presAssocID="{7D774A70-C5C1-4535-9CE5-830785873E21}" presName="compNode" presStyleCnt="0"/>
      <dgm:spPr/>
    </dgm:pt>
    <dgm:pt modelId="{7DAD0507-427D-439F-83C8-F47A759A6C22}" type="pres">
      <dgm:prSet presAssocID="{7D774A70-C5C1-4535-9CE5-830785873E21}" presName="bgRect" presStyleLbl="bgShp" presStyleIdx="2" presStyleCnt="3"/>
      <dgm:spPr/>
    </dgm:pt>
    <dgm:pt modelId="{087E5C43-0440-41E6-B951-B59950C1C42B}" type="pres">
      <dgm:prSet presAssocID="{7D774A70-C5C1-4535-9CE5-830785873E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41B91D9-CF8B-45E4-9FCD-71E4994D6863}" type="pres">
      <dgm:prSet presAssocID="{7D774A70-C5C1-4535-9CE5-830785873E21}" presName="spaceRect" presStyleCnt="0"/>
      <dgm:spPr/>
    </dgm:pt>
    <dgm:pt modelId="{76418F85-A420-4841-B0C3-984306E40170}" type="pres">
      <dgm:prSet presAssocID="{7D774A70-C5C1-4535-9CE5-830785873E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4827F02-D331-419A-97CE-B5BD74C760B0}" srcId="{4187D4DC-3977-4639-988E-CF23EDE2A531}" destId="{260DC954-A663-40DD-9D8E-96AC38AD62A2}" srcOrd="1" destOrd="0" parTransId="{CF9E4B35-2BD8-4447-9B8D-BB77532E8C2F}" sibTransId="{DE300597-70C9-4238-8B90-9026D7571BFF}"/>
    <dgm:cxn modelId="{51EE0E10-7174-4503-8E27-46173999F3D6}" type="presOf" srcId="{7D774A70-C5C1-4535-9CE5-830785873E21}" destId="{76418F85-A420-4841-B0C3-984306E40170}" srcOrd="0" destOrd="0" presId="urn:microsoft.com/office/officeart/2018/2/layout/IconVerticalSolidList"/>
    <dgm:cxn modelId="{6C60C24E-4890-48C0-8483-B0E1C025532D}" type="presOf" srcId="{260DC954-A663-40DD-9D8E-96AC38AD62A2}" destId="{78E270E3-2DD4-40D6-BD42-057AB928E8DD}" srcOrd="0" destOrd="0" presId="urn:microsoft.com/office/officeart/2018/2/layout/IconVerticalSolidList"/>
    <dgm:cxn modelId="{F5D5A485-AC94-47F3-93FA-73BAB7646A04}" type="presOf" srcId="{4187D4DC-3977-4639-988E-CF23EDE2A531}" destId="{A8610B38-64C3-495E-BECC-E4DE34B9DEB0}" srcOrd="0" destOrd="0" presId="urn:microsoft.com/office/officeart/2018/2/layout/IconVerticalSolidList"/>
    <dgm:cxn modelId="{FD8552A1-FFF8-4182-9DEE-4E7EE6AA34F7}" type="presOf" srcId="{E0666FDB-FA0F-44FF-9C5B-15475C1F1F0D}" destId="{596DC1D4-4DFA-4541-A8E9-DE17CA25F089}" srcOrd="0" destOrd="0" presId="urn:microsoft.com/office/officeart/2018/2/layout/IconVerticalSolidList"/>
    <dgm:cxn modelId="{ECF723B0-4CD0-48B0-B624-9A86F69899D6}" srcId="{4187D4DC-3977-4639-988E-CF23EDE2A531}" destId="{7D774A70-C5C1-4535-9CE5-830785873E21}" srcOrd="2" destOrd="0" parTransId="{06106EE2-E51E-435A-80A7-B7D42B4509AD}" sibTransId="{39F975C8-A5E1-4CDD-9C95-DB27B856C562}"/>
    <dgm:cxn modelId="{BC903CFC-9805-407F-A72E-9AA2EB1ECED0}" srcId="{4187D4DC-3977-4639-988E-CF23EDE2A531}" destId="{E0666FDB-FA0F-44FF-9C5B-15475C1F1F0D}" srcOrd="0" destOrd="0" parTransId="{FBB03F77-1770-4C2E-8142-6739B88C1D01}" sibTransId="{10C35295-7D76-4C9E-9667-E5E5D7187B43}"/>
    <dgm:cxn modelId="{23DCC4A5-5886-48E0-8C1F-53EFAC8A133B}" type="presParOf" srcId="{A8610B38-64C3-495E-BECC-E4DE34B9DEB0}" destId="{AD49996C-C0F1-47EB-845F-85460089E525}" srcOrd="0" destOrd="0" presId="urn:microsoft.com/office/officeart/2018/2/layout/IconVerticalSolidList"/>
    <dgm:cxn modelId="{AA6A1F4F-EA14-4846-B551-38B0BDCB8CF2}" type="presParOf" srcId="{AD49996C-C0F1-47EB-845F-85460089E525}" destId="{BDBB9FC0-8271-414A-999C-4D123BB56E66}" srcOrd="0" destOrd="0" presId="urn:microsoft.com/office/officeart/2018/2/layout/IconVerticalSolidList"/>
    <dgm:cxn modelId="{1D63AACA-5962-4357-9C77-ABFFA69CA72A}" type="presParOf" srcId="{AD49996C-C0F1-47EB-845F-85460089E525}" destId="{6E28F1D8-E017-4E70-91E8-C10CA4085669}" srcOrd="1" destOrd="0" presId="urn:microsoft.com/office/officeart/2018/2/layout/IconVerticalSolidList"/>
    <dgm:cxn modelId="{E99A0984-64EF-4B6D-88B7-F5C3D5A939CC}" type="presParOf" srcId="{AD49996C-C0F1-47EB-845F-85460089E525}" destId="{4FE5178F-068C-4449-94B2-582481256D54}" srcOrd="2" destOrd="0" presId="urn:microsoft.com/office/officeart/2018/2/layout/IconVerticalSolidList"/>
    <dgm:cxn modelId="{98776590-E51A-4536-B51C-653909DDC993}" type="presParOf" srcId="{AD49996C-C0F1-47EB-845F-85460089E525}" destId="{596DC1D4-4DFA-4541-A8E9-DE17CA25F089}" srcOrd="3" destOrd="0" presId="urn:microsoft.com/office/officeart/2018/2/layout/IconVerticalSolidList"/>
    <dgm:cxn modelId="{6CF66D62-5869-4673-8FB1-64EB0B903D62}" type="presParOf" srcId="{A8610B38-64C3-495E-BECC-E4DE34B9DEB0}" destId="{361044D3-8E2F-452B-ABCC-249FD71FD43C}" srcOrd="1" destOrd="0" presId="urn:microsoft.com/office/officeart/2018/2/layout/IconVerticalSolidList"/>
    <dgm:cxn modelId="{37893C9A-E079-4C8C-94C5-25A858B62B8E}" type="presParOf" srcId="{A8610B38-64C3-495E-BECC-E4DE34B9DEB0}" destId="{DB4D4536-B1F8-444E-A9DB-136844D1A92F}" srcOrd="2" destOrd="0" presId="urn:microsoft.com/office/officeart/2018/2/layout/IconVerticalSolidList"/>
    <dgm:cxn modelId="{9036D3B7-2DEC-4D61-9B78-318BB41BE9C5}" type="presParOf" srcId="{DB4D4536-B1F8-444E-A9DB-136844D1A92F}" destId="{2A8E7B90-160E-4442-8F16-DEC85C51300C}" srcOrd="0" destOrd="0" presId="urn:microsoft.com/office/officeart/2018/2/layout/IconVerticalSolidList"/>
    <dgm:cxn modelId="{C78B63FA-8CA1-463C-99A9-318EBF69418E}" type="presParOf" srcId="{DB4D4536-B1F8-444E-A9DB-136844D1A92F}" destId="{C20584EB-2A97-439F-AE34-38B83C80E8F6}" srcOrd="1" destOrd="0" presId="urn:microsoft.com/office/officeart/2018/2/layout/IconVerticalSolidList"/>
    <dgm:cxn modelId="{8F0B8E8A-B164-45D0-8E9C-62FF70AAC4D9}" type="presParOf" srcId="{DB4D4536-B1F8-444E-A9DB-136844D1A92F}" destId="{5C81EFAA-B822-41BD-86A6-B9B4366187FE}" srcOrd="2" destOrd="0" presId="urn:microsoft.com/office/officeart/2018/2/layout/IconVerticalSolidList"/>
    <dgm:cxn modelId="{D5B472AC-4159-457B-A034-13C10C09C186}" type="presParOf" srcId="{DB4D4536-B1F8-444E-A9DB-136844D1A92F}" destId="{78E270E3-2DD4-40D6-BD42-057AB928E8DD}" srcOrd="3" destOrd="0" presId="urn:microsoft.com/office/officeart/2018/2/layout/IconVerticalSolidList"/>
    <dgm:cxn modelId="{3E4D7FF5-BEDC-461D-83F7-3F25AB5CFC29}" type="presParOf" srcId="{A8610B38-64C3-495E-BECC-E4DE34B9DEB0}" destId="{C45AD3F5-988A-416A-8345-963F8CA60C87}" srcOrd="3" destOrd="0" presId="urn:microsoft.com/office/officeart/2018/2/layout/IconVerticalSolidList"/>
    <dgm:cxn modelId="{E06BCAC2-4DE7-42F0-A85B-F577241C0DD3}" type="presParOf" srcId="{A8610B38-64C3-495E-BECC-E4DE34B9DEB0}" destId="{1B1CFC82-847E-437D-B969-EA24AD6F47B3}" srcOrd="4" destOrd="0" presId="urn:microsoft.com/office/officeart/2018/2/layout/IconVerticalSolidList"/>
    <dgm:cxn modelId="{36F0E299-7220-409E-992E-59A2F3E5E12D}" type="presParOf" srcId="{1B1CFC82-847E-437D-B969-EA24AD6F47B3}" destId="{7DAD0507-427D-439F-83C8-F47A759A6C22}" srcOrd="0" destOrd="0" presId="urn:microsoft.com/office/officeart/2018/2/layout/IconVerticalSolidList"/>
    <dgm:cxn modelId="{7FA319A4-C1A3-4D8F-BE96-B71E7D377E73}" type="presParOf" srcId="{1B1CFC82-847E-437D-B969-EA24AD6F47B3}" destId="{087E5C43-0440-41E6-B951-B59950C1C42B}" srcOrd="1" destOrd="0" presId="urn:microsoft.com/office/officeart/2018/2/layout/IconVerticalSolidList"/>
    <dgm:cxn modelId="{9EA1F613-BBB6-46BF-B58D-71B7534BA4EA}" type="presParOf" srcId="{1B1CFC82-847E-437D-B969-EA24AD6F47B3}" destId="{C41B91D9-CF8B-45E4-9FCD-71E4994D6863}" srcOrd="2" destOrd="0" presId="urn:microsoft.com/office/officeart/2018/2/layout/IconVerticalSolidList"/>
    <dgm:cxn modelId="{3DB2D4CC-E377-4EB7-9AD9-CA6F5ABB7626}" type="presParOf" srcId="{1B1CFC82-847E-437D-B969-EA24AD6F47B3}" destId="{76418F85-A420-4841-B0C3-984306E401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06E38C-B76C-43DB-B80A-B840E5D27C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90F0D9D-3C70-41E2-A7E3-EADF7C30D22E}">
      <dgm:prSet/>
      <dgm:spPr/>
      <dgm:t>
        <a:bodyPr/>
        <a:lstStyle/>
        <a:p>
          <a:r>
            <a:rPr lang="en-US" b="0" i="0"/>
            <a:t>An Adapter Pattern says that just </a:t>
          </a:r>
          <a:r>
            <a:rPr lang="en-US" b="1" i="0"/>
            <a:t>"converts the interface of a class into another interface that a client wants".</a:t>
          </a:r>
          <a:endParaRPr lang="en-US"/>
        </a:p>
      </dgm:t>
    </dgm:pt>
    <dgm:pt modelId="{E5A9EAED-D14F-4869-A38F-07ABB2ABE12F}" type="parTrans" cxnId="{2BDC0CE6-6B64-4DFA-8021-41DEAA81A036}">
      <dgm:prSet/>
      <dgm:spPr/>
      <dgm:t>
        <a:bodyPr/>
        <a:lstStyle/>
        <a:p>
          <a:endParaRPr lang="en-US"/>
        </a:p>
      </dgm:t>
    </dgm:pt>
    <dgm:pt modelId="{B972C731-6F77-468D-8504-1FE25B5F58CC}" type="sibTrans" cxnId="{2BDC0CE6-6B64-4DFA-8021-41DEAA81A036}">
      <dgm:prSet/>
      <dgm:spPr/>
      <dgm:t>
        <a:bodyPr/>
        <a:lstStyle/>
        <a:p>
          <a:endParaRPr lang="en-US"/>
        </a:p>
      </dgm:t>
    </dgm:pt>
    <dgm:pt modelId="{0FAEFF7B-41BF-48D8-8F9C-ACBD0D8656AC}">
      <dgm:prSet/>
      <dgm:spPr/>
      <dgm:t>
        <a:bodyPr/>
        <a:lstStyle/>
        <a:p>
          <a:r>
            <a:rPr lang="en-US" b="0" i="0"/>
            <a:t>In other words, to provide the interface according to client requirement while using the services of a class with a different interface.</a:t>
          </a:r>
          <a:endParaRPr lang="en-US"/>
        </a:p>
      </dgm:t>
    </dgm:pt>
    <dgm:pt modelId="{DE2C9FD6-3C1F-4844-95FA-F3F0E22B8DB3}" type="parTrans" cxnId="{D047EEB8-26A4-4CE6-B0A5-7F49D630AB73}">
      <dgm:prSet/>
      <dgm:spPr/>
      <dgm:t>
        <a:bodyPr/>
        <a:lstStyle/>
        <a:p>
          <a:endParaRPr lang="en-US"/>
        </a:p>
      </dgm:t>
    </dgm:pt>
    <dgm:pt modelId="{935068FC-4882-413F-860B-1AF7D9CBB650}" type="sibTrans" cxnId="{D047EEB8-26A4-4CE6-B0A5-7F49D630AB73}">
      <dgm:prSet/>
      <dgm:spPr/>
      <dgm:t>
        <a:bodyPr/>
        <a:lstStyle/>
        <a:p>
          <a:endParaRPr lang="en-US"/>
        </a:p>
      </dgm:t>
    </dgm:pt>
    <dgm:pt modelId="{B30E8644-74B6-4580-A996-730EE582D600}">
      <dgm:prSet/>
      <dgm:spPr/>
      <dgm:t>
        <a:bodyPr/>
        <a:lstStyle/>
        <a:p>
          <a:r>
            <a:rPr lang="en-US" b="0" i="0"/>
            <a:t>The Adapter Pattern is also known as </a:t>
          </a:r>
          <a:r>
            <a:rPr lang="en-US" b="1" i="0"/>
            <a:t>Wrapper.</a:t>
          </a:r>
          <a:endParaRPr lang="en-US"/>
        </a:p>
      </dgm:t>
    </dgm:pt>
    <dgm:pt modelId="{3A02B73C-EC60-400F-A646-88D3A104FFCA}" type="parTrans" cxnId="{3A6619B8-7930-44EF-AF4B-398C84FCC5B9}">
      <dgm:prSet/>
      <dgm:spPr/>
      <dgm:t>
        <a:bodyPr/>
        <a:lstStyle/>
        <a:p>
          <a:endParaRPr lang="en-US"/>
        </a:p>
      </dgm:t>
    </dgm:pt>
    <dgm:pt modelId="{8E2ECE54-C14E-4EB1-B4F4-7F52CB7185F6}" type="sibTrans" cxnId="{3A6619B8-7930-44EF-AF4B-398C84FCC5B9}">
      <dgm:prSet/>
      <dgm:spPr/>
      <dgm:t>
        <a:bodyPr/>
        <a:lstStyle/>
        <a:p>
          <a:endParaRPr lang="en-US"/>
        </a:p>
      </dgm:t>
    </dgm:pt>
    <dgm:pt modelId="{075792C5-4951-4F47-924C-7E11ABD0AF4C}" type="pres">
      <dgm:prSet presAssocID="{8906E38C-B76C-43DB-B80A-B840E5D27C94}" presName="root" presStyleCnt="0">
        <dgm:presLayoutVars>
          <dgm:dir/>
          <dgm:resizeHandles val="exact"/>
        </dgm:presLayoutVars>
      </dgm:prSet>
      <dgm:spPr/>
    </dgm:pt>
    <dgm:pt modelId="{A69CF3E7-7C1A-45DD-BB8C-685C5052A92F}" type="pres">
      <dgm:prSet presAssocID="{F90F0D9D-3C70-41E2-A7E3-EADF7C30D22E}" presName="compNode" presStyleCnt="0"/>
      <dgm:spPr/>
    </dgm:pt>
    <dgm:pt modelId="{2872F3A6-0FE0-4C78-BFA2-3044BF2E5DA3}" type="pres">
      <dgm:prSet presAssocID="{F90F0D9D-3C70-41E2-A7E3-EADF7C30D22E}" presName="bgRect" presStyleLbl="bgShp" presStyleIdx="0" presStyleCnt="3"/>
      <dgm:spPr/>
    </dgm:pt>
    <dgm:pt modelId="{C238EE5E-D242-45A3-BF91-46F7BD6854FF}" type="pres">
      <dgm:prSet presAssocID="{F90F0D9D-3C70-41E2-A7E3-EADF7C30D2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E94B71E-84B1-4D19-AB0D-0AE5D8BCD922}" type="pres">
      <dgm:prSet presAssocID="{F90F0D9D-3C70-41E2-A7E3-EADF7C30D22E}" presName="spaceRect" presStyleCnt="0"/>
      <dgm:spPr/>
    </dgm:pt>
    <dgm:pt modelId="{A8BFB59B-E80C-432E-BA4C-AB87618CE895}" type="pres">
      <dgm:prSet presAssocID="{F90F0D9D-3C70-41E2-A7E3-EADF7C30D22E}" presName="parTx" presStyleLbl="revTx" presStyleIdx="0" presStyleCnt="3">
        <dgm:presLayoutVars>
          <dgm:chMax val="0"/>
          <dgm:chPref val="0"/>
        </dgm:presLayoutVars>
      </dgm:prSet>
      <dgm:spPr/>
    </dgm:pt>
    <dgm:pt modelId="{B80D4960-F624-4D77-B21B-8BAA2945B337}" type="pres">
      <dgm:prSet presAssocID="{B972C731-6F77-468D-8504-1FE25B5F58CC}" presName="sibTrans" presStyleCnt="0"/>
      <dgm:spPr/>
    </dgm:pt>
    <dgm:pt modelId="{54827DC3-30C2-4023-A8E6-E08F6D31AF9D}" type="pres">
      <dgm:prSet presAssocID="{0FAEFF7B-41BF-48D8-8F9C-ACBD0D8656AC}" presName="compNode" presStyleCnt="0"/>
      <dgm:spPr/>
    </dgm:pt>
    <dgm:pt modelId="{CF6FF481-3E51-4EDB-9719-9488192FB91E}" type="pres">
      <dgm:prSet presAssocID="{0FAEFF7B-41BF-48D8-8F9C-ACBD0D8656AC}" presName="bgRect" presStyleLbl="bgShp" presStyleIdx="1" presStyleCnt="3"/>
      <dgm:spPr/>
    </dgm:pt>
    <dgm:pt modelId="{7C2B8C68-B741-4DB0-AFFE-80677F267390}" type="pres">
      <dgm:prSet presAssocID="{0FAEFF7B-41BF-48D8-8F9C-ACBD0D8656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DF3BDF7-88DC-4091-A085-84DC8E8C0147}" type="pres">
      <dgm:prSet presAssocID="{0FAEFF7B-41BF-48D8-8F9C-ACBD0D8656AC}" presName="spaceRect" presStyleCnt="0"/>
      <dgm:spPr/>
    </dgm:pt>
    <dgm:pt modelId="{4A7DBAA7-52AF-415A-AA5C-C6D52EAEDBBC}" type="pres">
      <dgm:prSet presAssocID="{0FAEFF7B-41BF-48D8-8F9C-ACBD0D8656AC}" presName="parTx" presStyleLbl="revTx" presStyleIdx="1" presStyleCnt="3">
        <dgm:presLayoutVars>
          <dgm:chMax val="0"/>
          <dgm:chPref val="0"/>
        </dgm:presLayoutVars>
      </dgm:prSet>
      <dgm:spPr/>
    </dgm:pt>
    <dgm:pt modelId="{C44B6D2F-CE88-4D11-BA01-B585F5A3CBED}" type="pres">
      <dgm:prSet presAssocID="{935068FC-4882-413F-860B-1AF7D9CBB650}" presName="sibTrans" presStyleCnt="0"/>
      <dgm:spPr/>
    </dgm:pt>
    <dgm:pt modelId="{1B998794-D71E-4F21-8BBA-E86479450F73}" type="pres">
      <dgm:prSet presAssocID="{B30E8644-74B6-4580-A996-730EE582D600}" presName="compNode" presStyleCnt="0"/>
      <dgm:spPr/>
    </dgm:pt>
    <dgm:pt modelId="{BDEB54C6-C088-4CAF-9C80-D4E6B5534AA2}" type="pres">
      <dgm:prSet presAssocID="{B30E8644-74B6-4580-A996-730EE582D600}" presName="bgRect" presStyleLbl="bgShp" presStyleIdx="2" presStyleCnt="3"/>
      <dgm:spPr/>
    </dgm:pt>
    <dgm:pt modelId="{49A9A662-71FE-466E-9B32-ECCBF83081CC}" type="pres">
      <dgm:prSet presAssocID="{B30E8644-74B6-4580-A996-730EE582D60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6526C93-D7FC-4D9A-9B6F-42AE6244029B}" type="pres">
      <dgm:prSet presAssocID="{B30E8644-74B6-4580-A996-730EE582D600}" presName="spaceRect" presStyleCnt="0"/>
      <dgm:spPr/>
    </dgm:pt>
    <dgm:pt modelId="{216BC562-398D-468D-8471-FB7A0356F752}" type="pres">
      <dgm:prSet presAssocID="{B30E8644-74B6-4580-A996-730EE582D60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3735214-F2A7-4565-8C90-6E230375CFFC}" type="presOf" srcId="{F90F0D9D-3C70-41E2-A7E3-EADF7C30D22E}" destId="{A8BFB59B-E80C-432E-BA4C-AB87618CE895}" srcOrd="0" destOrd="0" presId="urn:microsoft.com/office/officeart/2018/2/layout/IconVerticalSolidList"/>
    <dgm:cxn modelId="{BC127B64-31DC-4655-9398-AC778A4C25D1}" type="presOf" srcId="{B30E8644-74B6-4580-A996-730EE582D600}" destId="{216BC562-398D-468D-8471-FB7A0356F752}" srcOrd="0" destOrd="0" presId="urn:microsoft.com/office/officeart/2018/2/layout/IconVerticalSolidList"/>
    <dgm:cxn modelId="{889EA26E-79A2-4DDC-A21A-39C669A526E8}" type="presOf" srcId="{0FAEFF7B-41BF-48D8-8F9C-ACBD0D8656AC}" destId="{4A7DBAA7-52AF-415A-AA5C-C6D52EAEDBBC}" srcOrd="0" destOrd="0" presId="urn:microsoft.com/office/officeart/2018/2/layout/IconVerticalSolidList"/>
    <dgm:cxn modelId="{6302FFA8-D233-4967-9702-80E035D2E53C}" type="presOf" srcId="{8906E38C-B76C-43DB-B80A-B840E5D27C94}" destId="{075792C5-4951-4F47-924C-7E11ABD0AF4C}" srcOrd="0" destOrd="0" presId="urn:microsoft.com/office/officeart/2018/2/layout/IconVerticalSolidList"/>
    <dgm:cxn modelId="{3A6619B8-7930-44EF-AF4B-398C84FCC5B9}" srcId="{8906E38C-B76C-43DB-B80A-B840E5D27C94}" destId="{B30E8644-74B6-4580-A996-730EE582D600}" srcOrd="2" destOrd="0" parTransId="{3A02B73C-EC60-400F-A646-88D3A104FFCA}" sibTransId="{8E2ECE54-C14E-4EB1-B4F4-7F52CB7185F6}"/>
    <dgm:cxn modelId="{D047EEB8-26A4-4CE6-B0A5-7F49D630AB73}" srcId="{8906E38C-B76C-43DB-B80A-B840E5D27C94}" destId="{0FAEFF7B-41BF-48D8-8F9C-ACBD0D8656AC}" srcOrd="1" destOrd="0" parTransId="{DE2C9FD6-3C1F-4844-95FA-F3F0E22B8DB3}" sibTransId="{935068FC-4882-413F-860B-1AF7D9CBB650}"/>
    <dgm:cxn modelId="{2BDC0CE6-6B64-4DFA-8021-41DEAA81A036}" srcId="{8906E38C-B76C-43DB-B80A-B840E5D27C94}" destId="{F90F0D9D-3C70-41E2-A7E3-EADF7C30D22E}" srcOrd="0" destOrd="0" parTransId="{E5A9EAED-D14F-4869-A38F-07ABB2ABE12F}" sibTransId="{B972C731-6F77-468D-8504-1FE25B5F58CC}"/>
    <dgm:cxn modelId="{2DD17616-7016-4CBB-90B0-5222AD1A9DFE}" type="presParOf" srcId="{075792C5-4951-4F47-924C-7E11ABD0AF4C}" destId="{A69CF3E7-7C1A-45DD-BB8C-685C5052A92F}" srcOrd="0" destOrd="0" presId="urn:microsoft.com/office/officeart/2018/2/layout/IconVerticalSolidList"/>
    <dgm:cxn modelId="{25176DE0-42DE-42BD-8EAB-A6068A305766}" type="presParOf" srcId="{A69CF3E7-7C1A-45DD-BB8C-685C5052A92F}" destId="{2872F3A6-0FE0-4C78-BFA2-3044BF2E5DA3}" srcOrd="0" destOrd="0" presId="urn:microsoft.com/office/officeart/2018/2/layout/IconVerticalSolidList"/>
    <dgm:cxn modelId="{26607916-BDB9-4FB6-89D2-FA738151E03C}" type="presParOf" srcId="{A69CF3E7-7C1A-45DD-BB8C-685C5052A92F}" destId="{C238EE5E-D242-45A3-BF91-46F7BD6854FF}" srcOrd="1" destOrd="0" presId="urn:microsoft.com/office/officeart/2018/2/layout/IconVerticalSolidList"/>
    <dgm:cxn modelId="{5D8AD249-4A1D-4758-A82E-46F250AF54C2}" type="presParOf" srcId="{A69CF3E7-7C1A-45DD-BB8C-685C5052A92F}" destId="{8E94B71E-84B1-4D19-AB0D-0AE5D8BCD922}" srcOrd="2" destOrd="0" presId="urn:microsoft.com/office/officeart/2018/2/layout/IconVerticalSolidList"/>
    <dgm:cxn modelId="{5B0A4C15-D0E8-4C8D-9ED0-136B2084CF1E}" type="presParOf" srcId="{A69CF3E7-7C1A-45DD-BB8C-685C5052A92F}" destId="{A8BFB59B-E80C-432E-BA4C-AB87618CE895}" srcOrd="3" destOrd="0" presId="urn:microsoft.com/office/officeart/2018/2/layout/IconVerticalSolidList"/>
    <dgm:cxn modelId="{5E9416E2-EBC0-4709-BF6A-C752C6A3ED37}" type="presParOf" srcId="{075792C5-4951-4F47-924C-7E11ABD0AF4C}" destId="{B80D4960-F624-4D77-B21B-8BAA2945B337}" srcOrd="1" destOrd="0" presId="urn:microsoft.com/office/officeart/2018/2/layout/IconVerticalSolidList"/>
    <dgm:cxn modelId="{E3C5F4AA-BC89-493F-804E-3900C2665DB3}" type="presParOf" srcId="{075792C5-4951-4F47-924C-7E11ABD0AF4C}" destId="{54827DC3-30C2-4023-A8E6-E08F6D31AF9D}" srcOrd="2" destOrd="0" presId="urn:microsoft.com/office/officeart/2018/2/layout/IconVerticalSolidList"/>
    <dgm:cxn modelId="{380622B4-27CD-4CA9-8679-682A361FD0FD}" type="presParOf" srcId="{54827DC3-30C2-4023-A8E6-E08F6D31AF9D}" destId="{CF6FF481-3E51-4EDB-9719-9488192FB91E}" srcOrd="0" destOrd="0" presId="urn:microsoft.com/office/officeart/2018/2/layout/IconVerticalSolidList"/>
    <dgm:cxn modelId="{295A9D9C-C518-46FD-B272-3EEB2AF61C99}" type="presParOf" srcId="{54827DC3-30C2-4023-A8E6-E08F6D31AF9D}" destId="{7C2B8C68-B741-4DB0-AFFE-80677F267390}" srcOrd="1" destOrd="0" presId="urn:microsoft.com/office/officeart/2018/2/layout/IconVerticalSolidList"/>
    <dgm:cxn modelId="{8A630484-378E-49D9-9C7B-984B5FBD4C86}" type="presParOf" srcId="{54827DC3-30C2-4023-A8E6-E08F6D31AF9D}" destId="{CDF3BDF7-88DC-4091-A085-84DC8E8C0147}" srcOrd="2" destOrd="0" presId="urn:microsoft.com/office/officeart/2018/2/layout/IconVerticalSolidList"/>
    <dgm:cxn modelId="{011BD40C-4DBD-431B-94BC-AF99EB2C8DE4}" type="presParOf" srcId="{54827DC3-30C2-4023-A8E6-E08F6D31AF9D}" destId="{4A7DBAA7-52AF-415A-AA5C-C6D52EAEDBBC}" srcOrd="3" destOrd="0" presId="urn:microsoft.com/office/officeart/2018/2/layout/IconVerticalSolidList"/>
    <dgm:cxn modelId="{6374A66B-28F8-4D46-BFBF-7CD383A99574}" type="presParOf" srcId="{075792C5-4951-4F47-924C-7E11ABD0AF4C}" destId="{C44B6D2F-CE88-4D11-BA01-B585F5A3CBED}" srcOrd="3" destOrd="0" presId="urn:microsoft.com/office/officeart/2018/2/layout/IconVerticalSolidList"/>
    <dgm:cxn modelId="{9ABDA32A-9B1B-42D6-987F-7071B9EC651A}" type="presParOf" srcId="{075792C5-4951-4F47-924C-7E11ABD0AF4C}" destId="{1B998794-D71E-4F21-8BBA-E86479450F73}" srcOrd="4" destOrd="0" presId="urn:microsoft.com/office/officeart/2018/2/layout/IconVerticalSolidList"/>
    <dgm:cxn modelId="{E22132B8-4849-4560-9131-2773B87844AA}" type="presParOf" srcId="{1B998794-D71E-4F21-8BBA-E86479450F73}" destId="{BDEB54C6-C088-4CAF-9C80-D4E6B5534AA2}" srcOrd="0" destOrd="0" presId="urn:microsoft.com/office/officeart/2018/2/layout/IconVerticalSolidList"/>
    <dgm:cxn modelId="{619734C9-BFF9-4EA8-AE26-123A1AF7A29B}" type="presParOf" srcId="{1B998794-D71E-4F21-8BBA-E86479450F73}" destId="{49A9A662-71FE-466E-9B32-ECCBF83081CC}" srcOrd="1" destOrd="0" presId="urn:microsoft.com/office/officeart/2018/2/layout/IconVerticalSolidList"/>
    <dgm:cxn modelId="{56D91745-A58A-40AA-8351-1848B5102629}" type="presParOf" srcId="{1B998794-D71E-4F21-8BBA-E86479450F73}" destId="{06526C93-D7FC-4D9A-9B6F-42AE6244029B}" srcOrd="2" destOrd="0" presId="urn:microsoft.com/office/officeart/2018/2/layout/IconVerticalSolidList"/>
    <dgm:cxn modelId="{F5E58682-2426-468F-A170-6A43B7C8E439}" type="presParOf" srcId="{1B998794-D71E-4F21-8BBA-E86479450F73}" destId="{216BC562-398D-468D-8471-FB7A0356F7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0944DA-1ACC-472A-886C-6BA9459217A3}" type="doc">
      <dgm:prSet loTypeId="urn:microsoft.com/office/officeart/2005/8/layout/arrow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F015D2-9DB0-4104-B194-371BB5AEF14C}">
      <dgm:prSet/>
      <dgm:spPr/>
      <dgm:t>
        <a:bodyPr/>
        <a:lstStyle/>
        <a:p>
          <a:r>
            <a:rPr lang="en-US"/>
            <a:t>It allows two or more previously incompatible objects to interact.</a:t>
          </a:r>
        </a:p>
      </dgm:t>
    </dgm:pt>
    <dgm:pt modelId="{94B85600-743C-4E07-AE8C-96DC3183CB08}" type="parTrans" cxnId="{A8C0857B-1799-4616-914D-9EEDA8259853}">
      <dgm:prSet/>
      <dgm:spPr/>
      <dgm:t>
        <a:bodyPr/>
        <a:lstStyle/>
        <a:p>
          <a:endParaRPr lang="en-US"/>
        </a:p>
      </dgm:t>
    </dgm:pt>
    <dgm:pt modelId="{845FC2D6-480D-4C41-832A-DE95DA02A6C9}" type="sibTrans" cxnId="{A8C0857B-1799-4616-914D-9EEDA8259853}">
      <dgm:prSet/>
      <dgm:spPr/>
      <dgm:t>
        <a:bodyPr/>
        <a:lstStyle/>
        <a:p>
          <a:endParaRPr lang="en-US"/>
        </a:p>
      </dgm:t>
    </dgm:pt>
    <dgm:pt modelId="{EB0B9A73-6A36-494A-8110-0D94A1C407D6}">
      <dgm:prSet/>
      <dgm:spPr/>
      <dgm:t>
        <a:bodyPr/>
        <a:lstStyle/>
        <a:p>
          <a:r>
            <a:rPr lang="en-US" dirty="0"/>
            <a:t>It allows reusability of existing functionality.</a:t>
          </a:r>
        </a:p>
      </dgm:t>
    </dgm:pt>
    <dgm:pt modelId="{9039DC78-8E48-4C07-A218-D5B742528E1B}" type="parTrans" cxnId="{A762D6AD-B8AA-4886-9B3E-63CCD9F91479}">
      <dgm:prSet/>
      <dgm:spPr/>
      <dgm:t>
        <a:bodyPr/>
        <a:lstStyle/>
        <a:p>
          <a:endParaRPr lang="en-US"/>
        </a:p>
      </dgm:t>
    </dgm:pt>
    <dgm:pt modelId="{E32EDBAF-23CC-4E82-81B7-53F153A24900}" type="sibTrans" cxnId="{A762D6AD-B8AA-4886-9B3E-63CCD9F91479}">
      <dgm:prSet/>
      <dgm:spPr/>
      <dgm:t>
        <a:bodyPr/>
        <a:lstStyle/>
        <a:p>
          <a:endParaRPr lang="en-US"/>
        </a:p>
      </dgm:t>
    </dgm:pt>
    <dgm:pt modelId="{28FC7F70-E26C-4B35-AECF-173E5E0E6561}" type="pres">
      <dgm:prSet presAssocID="{7D0944DA-1ACC-472A-886C-6BA9459217A3}" presName="diagram" presStyleCnt="0">
        <dgm:presLayoutVars>
          <dgm:dir/>
          <dgm:resizeHandles val="exact"/>
        </dgm:presLayoutVars>
      </dgm:prSet>
      <dgm:spPr/>
    </dgm:pt>
    <dgm:pt modelId="{39A29EFF-B2A9-4CFF-9DD8-51289DF6DA08}" type="pres">
      <dgm:prSet presAssocID="{79F015D2-9DB0-4104-B194-371BB5AEF14C}" presName="arrow" presStyleLbl="node1" presStyleIdx="0" presStyleCnt="2">
        <dgm:presLayoutVars>
          <dgm:bulletEnabled val="1"/>
        </dgm:presLayoutVars>
      </dgm:prSet>
      <dgm:spPr/>
    </dgm:pt>
    <dgm:pt modelId="{24802635-C700-4E1F-8317-7234EA6DAB70}" type="pres">
      <dgm:prSet presAssocID="{EB0B9A73-6A36-494A-8110-0D94A1C407D6}" presName="arrow" presStyleLbl="node1" presStyleIdx="1" presStyleCnt="2" custScaleY="100077">
        <dgm:presLayoutVars>
          <dgm:bulletEnabled val="1"/>
        </dgm:presLayoutVars>
      </dgm:prSet>
      <dgm:spPr/>
    </dgm:pt>
  </dgm:ptLst>
  <dgm:cxnLst>
    <dgm:cxn modelId="{FF509016-BF55-465F-8DB9-5A50700E1859}" type="presOf" srcId="{7D0944DA-1ACC-472A-886C-6BA9459217A3}" destId="{28FC7F70-E26C-4B35-AECF-173E5E0E6561}" srcOrd="0" destOrd="0" presId="urn:microsoft.com/office/officeart/2005/8/layout/arrow5"/>
    <dgm:cxn modelId="{A8C0857B-1799-4616-914D-9EEDA8259853}" srcId="{7D0944DA-1ACC-472A-886C-6BA9459217A3}" destId="{79F015D2-9DB0-4104-B194-371BB5AEF14C}" srcOrd="0" destOrd="0" parTransId="{94B85600-743C-4E07-AE8C-96DC3183CB08}" sibTransId="{845FC2D6-480D-4C41-832A-DE95DA02A6C9}"/>
    <dgm:cxn modelId="{A762D6AD-B8AA-4886-9B3E-63CCD9F91479}" srcId="{7D0944DA-1ACC-472A-886C-6BA9459217A3}" destId="{EB0B9A73-6A36-494A-8110-0D94A1C407D6}" srcOrd="1" destOrd="0" parTransId="{9039DC78-8E48-4C07-A218-D5B742528E1B}" sibTransId="{E32EDBAF-23CC-4E82-81B7-53F153A24900}"/>
    <dgm:cxn modelId="{4C2762C7-BA8F-4144-98AF-DBD7B2E2A232}" type="presOf" srcId="{EB0B9A73-6A36-494A-8110-0D94A1C407D6}" destId="{24802635-C700-4E1F-8317-7234EA6DAB70}" srcOrd="0" destOrd="0" presId="urn:microsoft.com/office/officeart/2005/8/layout/arrow5"/>
    <dgm:cxn modelId="{542B8AC8-7866-4B65-9F8C-F2D0B27FC92D}" type="presOf" srcId="{79F015D2-9DB0-4104-B194-371BB5AEF14C}" destId="{39A29EFF-B2A9-4CFF-9DD8-51289DF6DA08}" srcOrd="0" destOrd="0" presId="urn:microsoft.com/office/officeart/2005/8/layout/arrow5"/>
    <dgm:cxn modelId="{739D8853-4CAF-4367-8D11-D768C6EB1F1A}" type="presParOf" srcId="{28FC7F70-E26C-4B35-AECF-173E5E0E6561}" destId="{39A29EFF-B2A9-4CFF-9DD8-51289DF6DA08}" srcOrd="0" destOrd="0" presId="urn:microsoft.com/office/officeart/2005/8/layout/arrow5"/>
    <dgm:cxn modelId="{1CFE6F0D-843A-45BF-AE0A-8E87638F960C}" type="presParOf" srcId="{28FC7F70-E26C-4B35-AECF-173E5E0E6561}" destId="{24802635-C700-4E1F-8317-7234EA6DAB70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B9FC0-8271-414A-999C-4D123BB56E66}">
      <dsp:nvSpPr>
        <dsp:cNvPr id="0" name=""/>
        <dsp:cNvSpPr/>
      </dsp:nvSpPr>
      <dsp:spPr>
        <a:xfrm>
          <a:off x="0" y="435"/>
          <a:ext cx="9371013" cy="1019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28F1D8-E017-4E70-91E8-C10CA4085669}">
      <dsp:nvSpPr>
        <dsp:cNvPr id="0" name=""/>
        <dsp:cNvSpPr/>
      </dsp:nvSpPr>
      <dsp:spPr>
        <a:xfrm>
          <a:off x="308351" y="229787"/>
          <a:ext cx="560638" cy="5606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DC1D4-4DFA-4541-A8E9-DE17CA25F089}">
      <dsp:nvSpPr>
        <dsp:cNvPr id="0" name=""/>
        <dsp:cNvSpPr/>
      </dsp:nvSpPr>
      <dsp:spPr>
        <a:xfrm>
          <a:off x="1177340" y="435"/>
          <a:ext cx="8193672" cy="1019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80" tIns="107880" rIns="107880" bIns="107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sz="2200" b="1" i="0" u="none" strike="noStrike" kern="1200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Structural design patterns are concerned with how classes and objects can be composed, to form larger structures</a:t>
          </a:r>
          <a:r>
            <a:rPr lang="en-US" sz="2200" b="0" i="0" kern="1200" baseline="0" dirty="0"/>
            <a:t>.</a:t>
          </a:r>
          <a:endParaRPr lang="en-US" sz="2200" kern="1200" dirty="0"/>
        </a:p>
      </dsp:txBody>
      <dsp:txXfrm>
        <a:off x="1177340" y="435"/>
        <a:ext cx="8193672" cy="1019342"/>
      </dsp:txXfrm>
    </dsp:sp>
    <dsp:sp modelId="{2A8E7B90-160E-4442-8F16-DEC85C51300C}">
      <dsp:nvSpPr>
        <dsp:cNvPr id="0" name=""/>
        <dsp:cNvSpPr/>
      </dsp:nvSpPr>
      <dsp:spPr>
        <a:xfrm>
          <a:off x="0" y="1274613"/>
          <a:ext cx="9371013" cy="1019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584EB-2A97-439F-AE34-38B83C80E8F6}">
      <dsp:nvSpPr>
        <dsp:cNvPr id="0" name=""/>
        <dsp:cNvSpPr/>
      </dsp:nvSpPr>
      <dsp:spPr>
        <a:xfrm>
          <a:off x="308351" y="1503965"/>
          <a:ext cx="560638" cy="5606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270E3-2DD4-40D6-BD42-057AB928E8DD}">
      <dsp:nvSpPr>
        <dsp:cNvPr id="0" name=""/>
        <dsp:cNvSpPr/>
      </dsp:nvSpPr>
      <dsp:spPr>
        <a:xfrm>
          <a:off x="1177340" y="1274613"/>
          <a:ext cx="8193672" cy="1019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80" tIns="107880" rIns="107880" bIns="107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sz="2200" b="1" i="0" u="none" strike="noStrike" kern="1200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 structural design patterns simplifies the structure by identifying the relationships</a:t>
          </a:r>
          <a:r>
            <a:rPr lang="en-US" sz="2200" b="0" i="0" kern="1200" baseline="0" dirty="0"/>
            <a:t>.</a:t>
          </a:r>
          <a:endParaRPr lang="en-US" sz="2200" kern="1200" dirty="0"/>
        </a:p>
      </dsp:txBody>
      <dsp:txXfrm>
        <a:off x="1177340" y="1274613"/>
        <a:ext cx="8193672" cy="1019342"/>
      </dsp:txXfrm>
    </dsp:sp>
    <dsp:sp modelId="{7DAD0507-427D-439F-83C8-F47A759A6C22}">
      <dsp:nvSpPr>
        <dsp:cNvPr id="0" name=""/>
        <dsp:cNvSpPr/>
      </dsp:nvSpPr>
      <dsp:spPr>
        <a:xfrm>
          <a:off x="0" y="2548791"/>
          <a:ext cx="9371013" cy="1019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E5C43-0440-41E6-B951-B59950C1C42B}">
      <dsp:nvSpPr>
        <dsp:cNvPr id="0" name=""/>
        <dsp:cNvSpPr/>
      </dsp:nvSpPr>
      <dsp:spPr>
        <a:xfrm>
          <a:off x="308351" y="2778143"/>
          <a:ext cx="560638" cy="5606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18F85-A420-4841-B0C3-984306E40170}">
      <dsp:nvSpPr>
        <dsp:cNvPr id="0" name=""/>
        <dsp:cNvSpPr/>
      </dsp:nvSpPr>
      <dsp:spPr>
        <a:xfrm>
          <a:off x="1177340" y="2548791"/>
          <a:ext cx="8193672" cy="1019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80" tIns="107880" rIns="107880" bIns="107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sz="2200" b="1" i="0" u="none" strike="noStrike" kern="1200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These patterns focus on, how the classes inherit from each other and how they are composed from other classes</a:t>
          </a:r>
          <a:r>
            <a:rPr lang="en-US" sz="2200" b="0" i="0" kern="1200" baseline="0" dirty="0"/>
            <a:t>.</a:t>
          </a:r>
          <a:endParaRPr lang="en-US" sz="2200" kern="1200" dirty="0"/>
        </a:p>
      </dsp:txBody>
      <dsp:txXfrm>
        <a:off x="1177340" y="2548791"/>
        <a:ext cx="8193672" cy="10193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2F3A6-0FE0-4C78-BFA2-3044BF2E5DA3}">
      <dsp:nvSpPr>
        <dsp:cNvPr id="0" name=""/>
        <dsp:cNvSpPr/>
      </dsp:nvSpPr>
      <dsp:spPr>
        <a:xfrm>
          <a:off x="0" y="500"/>
          <a:ext cx="8987404" cy="1170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8EE5E-D242-45A3-BF91-46F7BD6854FF}">
      <dsp:nvSpPr>
        <dsp:cNvPr id="0" name=""/>
        <dsp:cNvSpPr/>
      </dsp:nvSpPr>
      <dsp:spPr>
        <a:xfrm>
          <a:off x="354177" y="263938"/>
          <a:ext cx="643959" cy="6439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FB59B-E80C-432E-BA4C-AB87618CE895}">
      <dsp:nvSpPr>
        <dsp:cNvPr id="0" name=""/>
        <dsp:cNvSpPr/>
      </dsp:nvSpPr>
      <dsp:spPr>
        <a:xfrm>
          <a:off x="1352314" y="500"/>
          <a:ext cx="7635089" cy="117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13" tIns="123913" rIns="123913" bIns="12391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An Adapter Pattern says that just </a:t>
          </a:r>
          <a:r>
            <a:rPr lang="en-US" sz="2100" b="1" i="0" kern="1200"/>
            <a:t>"converts the interface of a class into another interface that a client wants".</a:t>
          </a:r>
          <a:endParaRPr lang="en-US" sz="2100" kern="1200"/>
        </a:p>
      </dsp:txBody>
      <dsp:txXfrm>
        <a:off x="1352314" y="500"/>
        <a:ext cx="7635089" cy="1170835"/>
      </dsp:txXfrm>
    </dsp:sp>
    <dsp:sp modelId="{CF6FF481-3E51-4EDB-9719-9488192FB91E}">
      <dsp:nvSpPr>
        <dsp:cNvPr id="0" name=""/>
        <dsp:cNvSpPr/>
      </dsp:nvSpPr>
      <dsp:spPr>
        <a:xfrm>
          <a:off x="0" y="1464044"/>
          <a:ext cx="8987404" cy="1170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2B8C68-B741-4DB0-AFFE-80677F267390}">
      <dsp:nvSpPr>
        <dsp:cNvPr id="0" name=""/>
        <dsp:cNvSpPr/>
      </dsp:nvSpPr>
      <dsp:spPr>
        <a:xfrm>
          <a:off x="354177" y="1727482"/>
          <a:ext cx="643959" cy="6439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DBAA7-52AF-415A-AA5C-C6D52EAEDBBC}">
      <dsp:nvSpPr>
        <dsp:cNvPr id="0" name=""/>
        <dsp:cNvSpPr/>
      </dsp:nvSpPr>
      <dsp:spPr>
        <a:xfrm>
          <a:off x="1352314" y="1464044"/>
          <a:ext cx="7635089" cy="117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13" tIns="123913" rIns="123913" bIns="12391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In other words, to provide the interface according to client requirement while using the services of a class with a different interface.</a:t>
          </a:r>
          <a:endParaRPr lang="en-US" sz="2100" kern="1200"/>
        </a:p>
      </dsp:txBody>
      <dsp:txXfrm>
        <a:off x="1352314" y="1464044"/>
        <a:ext cx="7635089" cy="1170835"/>
      </dsp:txXfrm>
    </dsp:sp>
    <dsp:sp modelId="{BDEB54C6-C088-4CAF-9C80-D4E6B5534AA2}">
      <dsp:nvSpPr>
        <dsp:cNvPr id="0" name=""/>
        <dsp:cNvSpPr/>
      </dsp:nvSpPr>
      <dsp:spPr>
        <a:xfrm>
          <a:off x="0" y="2927588"/>
          <a:ext cx="8987404" cy="1170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9A662-71FE-466E-9B32-ECCBF83081CC}">
      <dsp:nvSpPr>
        <dsp:cNvPr id="0" name=""/>
        <dsp:cNvSpPr/>
      </dsp:nvSpPr>
      <dsp:spPr>
        <a:xfrm>
          <a:off x="354177" y="3191026"/>
          <a:ext cx="643959" cy="6439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BC562-398D-468D-8471-FB7A0356F752}">
      <dsp:nvSpPr>
        <dsp:cNvPr id="0" name=""/>
        <dsp:cNvSpPr/>
      </dsp:nvSpPr>
      <dsp:spPr>
        <a:xfrm>
          <a:off x="1352314" y="2927588"/>
          <a:ext cx="7635089" cy="117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13" tIns="123913" rIns="123913" bIns="12391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The Adapter Pattern is also known as </a:t>
          </a:r>
          <a:r>
            <a:rPr lang="en-US" sz="2100" b="1" i="0" kern="1200"/>
            <a:t>Wrapper.</a:t>
          </a:r>
          <a:endParaRPr lang="en-US" sz="2100" kern="1200"/>
        </a:p>
      </dsp:txBody>
      <dsp:txXfrm>
        <a:off x="1352314" y="2927588"/>
        <a:ext cx="7635089" cy="11708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29EFF-B2A9-4CFF-9DD8-51289DF6DA08}">
      <dsp:nvSpPr>
        <dsp:cNvPr id="0" name=""/>
        <dsp:cNvSpPr/>
      </dsp:nvSpPr>
      <dsp:spPr>
        <a:xfrm rot="16200000">
          <a:off x="1088" y="3598"/>
          <a:ext cx="3646744" cy="3646744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 allows two or more previously incompatible objects to interact.</a:t>
          </a:r>
        </a:p>
      </dsp:txBody>
      <dsp:txXfrm rot="5400000">
        <a:off x="1088" y="915284"/>
        <a:ext cx="3008564" cy="1823372"/>
      </dsp:txXfrm>
    </dsp:sp>
    <dsp:sp modelId="{24802635-C700-4E1F-8317-7234EA6DAB70}">
      <dsp:nvSpPr>
        <dsp:cNvPr id="0" name=""/>
        <dsp:cNvSpPr/>
      </dsp:nvSpPr>
      <dsp:spPr>
        <a:xfrm rot="5400000">
          <a:off x="5339571" y="2194"/>
          <a:ext cx="3646744" cy="3649552"/>
        </a:xfrm>
        <a:prstGeom prst="downArrow">
          <a:avLst>
            <a:gd name="adj1" fmla="val 50000"/>
            <a:gd name="adj2" fmla="val 3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It allows reusability of existing functionality.</a:t>
          </a:r>
        </a:p>
      </dsp:txBody>
      <dsp:txXfrm rot="-5400000">
        <a:off x="5976347" y="915284"/>
        <a:ext cx="3011372" cy="1823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3024-A3D5-4B5E-956D-C60C5358AC8C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87F34A2-D78F-40AF-BDCD-B518A1812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71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3024-A3D5-4B5E-956D-C60C5358AC8C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7F34A2-D78F-40AF-BDCD-B518A1812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35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3024-A3D5-4B5E-956D-C60C5358AC8C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7F34A2-D78F-40AF-BDCD-B518A181231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3099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3024-A3D5-4B5E-956D-C60C5358AC8C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7F34A2-D78F-40AF-BDCD-B518A1812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280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3024-A3D5-4B5E-956D-C60C5358AC8C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7F34A2-D78F-40AF-BDCD-B518A181231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9983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3024-A3D5-4B5E-956D-C60C5358AC8C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7F34A2-D78F-40AF-BDCD-B518A1812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350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3024-A3D5-4B5E-956D-C60C5358AC8C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34A2-D78F-40AF-BDCD-B518A1812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547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3024-A3D5-4B5E-956D-C60C5358AC8C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34A2-D78F-40AF-BDCD-B518A1812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30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3024-A3D5-4B5E-956D-C60C5358AC8C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34A2-D78F-40AF-BDCD-B518A1812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58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3024-A3D5-4B5E-956D-C60C5358AC8C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7F34A2-D78F-40AF-BDCD-B518A1812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49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3024-A3D5-4B5E-956D-C60C5358AC8C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7F34A2-D78F-40AF-BDCD-B518A1812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28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3024-A3D5-4B5E-956D-C60C5358AC8C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7F34A2-D78F-40AF-BDCD-B518A1812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54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3024-A3D5-4B5E-956D-C60C5358AC8C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34A2-D78F-40AF-BDCD-B518A1812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61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3024-A3D5-4B5E-956D-C60C5358AC8C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34A2-D78F-40AF-BDCD-B518A1812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70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3024-A3D5-4B5E-956D-C60C5358AC8C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34A2-D78F-40AF-BDCD-B518A1812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18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3024-A3D5-4B5E-956D-C60C5358AC8C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7F34A2-D78F-40AF-BDCD-B518A1812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40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F3024-A3D5-4B5E-956D-C60C5358AC8C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87F34A2-D78F-40AF-BDCD-B518A1812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01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AA6B-7935-4E7D-BF87-3339765E8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853" y="1295400"/>
            <a:ext cx="8915399" cy="2262781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Structural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78955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F782-2836-4AC3-8E31-1F1E3E60F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Bridge Pattern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EE9979-BD8C-4834-96FD-C89A5A65C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pPr algn="just">
              <a:buFont typeface="Wingdings 3" charset="2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 Pattern enables the separation of implementation from the interface.</a:t>
            </a:r>
          </a:p>
          <a:p>
            <a:pPr algn="just">
              <a:buFont typeface="Wingdings 3" charset="2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improves the extensibility.</a:t>
            </a:r>
          </a:p>
          <a:p>
            <a:pPr algn="just">
              <a:buFont typeface="Wingdings 3" charset="2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allows the hiding of implementation details from the client.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Bridge scene">
            <a:extLst>
              <a:ext uri="{FF2B5EF4-FFF2-40B4-BE49-F238E27FC236}">
                <a16:creationId xmlns:a16="http://schemas.microsoft.com/office/drawing/2014/main" id="{0378B6DC-3A1A-427C-3404-7FE95321B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1441" y="1529715"/>
            <a:ext cx="2523171" cy="264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8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ML of Bridge Pattern">
            <a:extLst>
              <a:ext uri="{FF2B5EF4-FFF2-40B4-BE49-F238E27FC236}">
                <a16:creationId xmlns:a16="http://schemas.microsoft.com/office/drawing/2014/main" id="{3F1478AC-072F-4417-BD06-88685466D5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960" y="477520"/>
            <a:ext cx="8910320" cy="590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524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ACE8DB-AF96-4322-962F-879E86E61F75}"/>
              </a:ext>
            </a:extLst>
          </p:cNvPr>
          <p:cNvSpPr txBox="1"/>
          <p:nvPr/>
        </p:nvSpPr>
        <p:spPr>
          <a:xfrm>
            <a:off x="1495425" y="276225"/>
            <a:ext cx="1016317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public interface Question {  </a:t>
            </a:r>
          </a:p>
          <a:p>
            <a:r>
              <a:rPr lang="en-IN" dirty="0"/>
              <a:t>    public void </a:t>
            </a:r>
            <a:r>
              <a:rPr lang="en-IN" dirty="0" err="1"/>
              <a:t>nextQuestion</a:t>
            </a:r>
            <a:r>
              <a:rPr lang="en-IN" dirty="0"/>
              <a:t>();  </a:t>
            </a:r>
          </a:p>
          <a:p>
            <a:r>
              <a:rPr lang="en-IN" dirty="0"/>
              <a:t>    public void </a:t>
            </a:r>
            <a:r>
              <a:rPr lang="en-IN" dirty="0" err="1"/>
              <a:t>previousQuestion</a:t>
            </a:r>
            <a:r>
              <a:rPr lang="en-IN" dirty="0"/>
              <a:t>();  </a:t>
            </a:r>
          </a:p>
          <a:p>
            <a:r>
              <a:rPr lang="en-IN" dirty="0"/>
              <a:t>    public void </a:t>
            </a:r>
            <a:r>
              <a:rPr lang="en-IN" dirty="0" err="1"/>
              <a:t>newQuestion</a:t>
            </a:r>
            <a:r>
              <a:rPr lang="en-IN" dirty="0"/>
              <a:t>(String q);  </a:t>
            </a:r>
          </a:p>
          <a:p>
            <a:r>
              <a:rPr lang="en-IN" dirty="0"/>
              <a:t>    public void </a:t>
            </a:r>
            <a:r>
              <a:rPr lang="en-IN" dirty="0" err="1"/>
              <a:t>deleteQuestion</a:t>
            </a:r>
            <a:r>
              <a:rPr lang="en-IN" dirty="0"/>
              <a:t>(String q);  </a:t>
            </a:r>
          </a:p>
          <a:p>
            <a:r>
              <a:rPr lang="en-IN" dirty="0"/>
              <a:t>    public void </a:t>
            </a:r>
            <a:r>
              <a:rPr lang="en-IN" dirty="0" err="1"/>
              <a:t>displayQuestion</a:t>
            </a:r>
            <a:r>
              <a:rPr lang="en-IN" dirty="0"/>
              <a:t>();  </a:t>
            </a:r>
          </a:p>
          <a:p>
            <a:r>
              <a:rPr lang="en-IN" dirty="0"/>
              <a:t>    public void </a:t>
            </a:r>
            <a:r>
              <a:rPr lang="en-IN" dirty="0" err="1"/>
              <a:t>displayAllQuestions</a:t>
            </a:r>
            <a:r>
              <a:rPr lang="en-IN" dirty="0"/>
              <a:t>();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//</a:t>
            </a:r>
            <a:r>
              <a:rPr lang="en-IN" dirty="0" err="1"/>
              <a:t>JavaQuestions</a:t>
            </a:r>
            <a:r>
              <a:rPr lang="en-IN" dirty="0"/>
              <a:t> implementation class that will implement Question interface.</a:t>
            </a:r>
          </a:p>
          <a:p>
            <a:r>
              <a:rPr lang="en-IN" dirty="0"/>
              <a:t>public class </a:t>
            </a:r>
            <a:r>
              <a:rPr lang="en-IN" dirty="0" err="1"/>
              <a:t>JavaQuestions</a:t>
            </a:r>
            <a:r>
              <a:rPr lang="en-IN" dirty="0"/>
              <a:t> implements Question {  </a:t>
            </a:r>
          </a:p>
          <a:p>
            <a:r>
              <a:rPr lang="en-IN" dirty="0"/>
              <a:t> private List &lt;String&gt; questions = new </a:t>
            </a:r>
            <a:r>
              <a:rPr lang="en-IN" dirty="0" err="1"/>
              <a:t>ArrayList</a:t>
            </a:r>
            <a:r>
              <a:rPr lang="en-IN" dirty="0"/>
              <a:t>&lt;String&gt;();  </a:t>
            </a:r>
          </a:p>
          <a:p>
            <a:r>
              <a:rPr lang="en-IN" dirty="0"/>
              <a:t> private int current = 0;  </a:t>
            </a:r>
          </a:p>
          <a:p>
            <a:r>
              <a:rPr lang="en-IN" dirty="0"/>
              <a:t> public </a:t>
            </a:r>
            <a:r>
              <a:rPr lang="en-IN" dirty="0" err="1"/>
              <a:t>JavaQuestions</a:t>
            </a:r>
            <a:r>
              <a:rPr lang="en-IN" dirty="0"/>
              <a:t>(){  </a:t>
            </a:r>
          </a:p>
          <a:p>
            <a:r>
              <a:rPr lang="en-IN" dirty="0"/>
              <a:t>    </a:t>
            </a:r>
            <a:r>
              <a:rPr lang="en-IN" dirty="0" err="1"/>
              <a:t>questions.add</a:t>
            </a:r>
            <a:r>
              <a:rPr lang="en-IN" dirty="0"/>
              <a:t>("What is class? ");  </a:t>
            </a:r>
          </a:p>
          <a:p>
            <a:r>
              <a:rPr lang="en-IN" dirty="0"/>
              <a:t>    </a:t>
            </a:r>
            <a:r>
              <a:rPr lang="en-IN" dirty="0" err="1"/>
              <a:t>questions.add</a:t>
            </a:r>
            <a:r>
              <a:rPr lang="en-IN" dirty="0"/>
              <a:t>("What is interface? ");  </a:t>
            </a:r>
          </a:p>
          <a:p>
            <a:r>
              <a:rPr lang="en-IN" dirty="0"/>
              <a:t>    </a:t>
            </a:r>
            <a:r>
              <a:rPr lang="en-IN" dirty="0" err="1"/>
              <a:t>questions.add</a:t>
            </a:r>
            <a:r>
              <a:rPr lang="en-IN" dirty="0"/>
              <a:t>("What is abstraction? ");  </a:t>
            </a:r>
          </a:p>
          <a:p>
            <a:r>
              <a:rPr lang="en-IN" dirty="0"/>
              <a:t>    </a:t>
            </a:r>
            <a:r>
              <a:rPr lang="en-IN" dirty="0" err="1"/>
              <a:t>questions.add</a:t>
            </a:r>
            <a:r>
              <a:rPr lang="en-IN" dirty="0"/>
              <a:t>("How multiple polymorphism is achieved in java? ");  </a:t>
            </a:r>
          </a:p>
          <a:p>
            <a:r>
              <a:rPr lang="en-IN" dirty="0"/>
              <a:t>    </a:t>
            </a:r>
            <a:r>
              <a:rPr lang="en-IN" dirty="0" err="1"/>
              <a:t>questions.add</a:t>
            </a:r>
            <a:r>
              <a:rPr lang="en-IN" dirty="0"/>
              <a:t>("How many types of exception  handling are there in java? ");  </a:t>
            </a:r>
          </a:p>
          <a:p>
            <a:r>
              <a:rPr lang="en-IN" dirty="0"/>
              <a:t>    </a:t>
            </a:r>
            <a:r>
              <a:rPr lang="en-IN" dirty="0" err="1"/>
              <a:t>questions.add</a:t>
            </a:r>
            <a:r>
              <a:rPr lang="en-IN" dirty="0"/>
              <a:t>("Define the keyword final for  variable, method, and class in java? ");  </a:t>
            </a:r>
          </a:p>
          <a:p>
            <a:r>
              <a:rPr lang="en-IN" dirty="0"/>
              <a:t>    </a:t>
            </a:r>
            <a:r>
              <a:rPr lang="en-IN" dirty="0" err="1"/>
              <a:t>questions.add</a:t>
            </a:r>
            <a:r>
              <a:rPr lang="en-IN" dirty="0"/>
              <a:t>("What is abstract class? ");  </a:t>
            </a:r>
          </a:p>
          <a:p>
            <a:r>
              <a:rPr lang="en-IN" dirty="0"/>
              <a:t>    </a:t>
            </a:r>
            <a:r>
              <a:rPr lang="en-IN" dirty="0" err="1"/>
              <a:t>questions.add</a:t>
            </a:r>
            <a:r>
              <a:rPr lang="en-IN" dirty="0"/>
              <a:t>("What is multi-threading? ");  </a:t>
            </a:r>
          </a:p>
          <a:p>
            <a:r>
              <a:rPr lang="en-IN" dirty="0"/>
              <a:t> }  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29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928DBD-BC52-4E2C-8211-FFC56D252C21}"/>
              </a:ext>
            </a:extLst>
          </p:cNvPr>
          <p:cNvSpPr txBox="1"/>
          <p:nvPr/>
        </p:nvSpPr>
        <p:spPr>
          <a:xfrm>
            <a:off x="2133600" y="151923"/>
            <a:ext cx="855345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public void </a:t>
            </a:r>
            <a:r>
              <a:rPr lang="en-IN" dirty="0" err="1"/>
              <a:t>nextQuestion</a:t>
            </a:r>
            <a:r>
              <a:rPr lang="en-IN" dirty="0"/>
              <a:t>() {  </a:t>
            </a:r>
          </a:p>
          <a:p>
            <a:r>
              <a:rPr lang="en-IN" dirty="0"/>
              <a:t>    if( current &lt;= </a:t>
            </a:r>
            <a:r>
              <a:rPr lang="en-IN" dirty="0" err="1"/>
              <a:t>questions.size</a:t>
            </a:r>
            <a:r>
              <a:rPr lang="en-IN" dirty="0"/>
              <a:t>()-1 )  </a:t>
            </a:r>
          </a:p>
          <a:p>
            <a:r>
              <a:rPr lang="en-IN" dirty="0"/>
              <a:t>    current++;  </a:t>
            </a:r>
          </a:p>
          <a:p>
            <a:r>
              <a:rPr lang="en-IN" dirty="0"/>
              <a:t>    </a:t>
            </a:r>
            <a:r>
              <a:rPr lang="en-IN" dirty="0" err="1"/>
              <a:t>System.out.print</a:t>
            </a:r>
            <a:r>
              <a:rPr lang="en-IN" dirty="0"/>
              <a:t>(current);  </a:t>
            </a:r>
          </a:p>
          <a:p>
            <a:r>
              <a:rPr lang="en-IN" dirty="0"/>
              <a:t> } </a:t>
            </a:r>
          </a:p>
          <a:p>
            <a:r>
              <a:rPr lang="en-IN" dirty="0"/>
              <a:t>public void </a:t>
            </a:r>
            <a:r>
              <a:rPr lang="en-IN" dirty="0" err="1"/>
              <a:t>previousQuestion</a:t>
            </a:r>
            <a:r>
              <a:rPr lang="en-IN" dirty="0"/>
              <a:t>() {  </a:t>
            </a:r>
          </a:p>
          <a:p>
            <a:r>
              <a:rPr lang="en-IN" dirty="0"/>
              <a:t>    if( current &gt; 0 )  </a:t>
            </a:r>
          </a:p>
          <a:p>
            <a:r>
              <a:rPr lang="en-IN" dirty="0"/>
              <a:t>    current--;  </a:t>
            </a:r>
          </a:p>
          <a:p>
            <a:r>
              <a:rPr lang="en-IN" dirty="0"/>
              <a:t> }  </a:t>
            </a:r>
          </a:p>
          <a:p>
            <a:r>
              <a:rPr lang="en-IN" dirty="0"/>
              <a:t> public void </a:t>
            </a:r>
            <a:r>
              <a:rPr lang="en-IN" dirty="0" err="1"/>
              <a:t>newQuestion</a:t>
            </a:r>
            <a:r>
              <a:rPr lang="en-IN" dirty="0"/>
              <a:t>(String quest) {  </a:t>
            </a:r>
          </a:p>
          <a:p>
            <a:r>
              <a:rPr lang="en-IN" dirty="0"/>
              <a:t>    </a:t>
            </a:r>
            <a:r>
              <a:rPr lang="en-IN" dirty="0" err="1"/>
              <a:t>questions.add</a:t>
            </a:r>
            <a:r>
              <a:rPr lang="en-IN" dirty="0"/>
              <a:t>(quest);  </a:t>
            </a:r>
          </a:p>
          <a:p>
            <a:r>
              <a:rPr lang="en-IN" dirty="0"/>
              <a:t> }  </a:t>
            </a:r>
          </a:p>
          <a:p>
            <a:r>
              <a:rPr lang="en-IN" dirty="0"/>
              <a:t> public void </a:t>
            </a:r>
            <a:r>
              <a:rPr lang="en-IN" dirty="0" err="1"/>
              <a:t>deleteQuestion</a:t>
            </a:r>
            <a:r>
              <a:rPr lang="en-IN" dirty="0"/>
              <a:t>(String quest) {  </a:t>
            </a:r>
          </a:p>
          <a:p>
            <a:r>
              <a:rPr lang="en-IN" dirty="0"/>
              <a:t>    </a:t>
            </a:r>
            <a:r>
              <a:rPr lang="en-IN" dirty="0" err="1"/>
              <a:t>questions.remove</a:t>
            </a:r>
            <a:r>
              <a:rPr lang="en-IN" dirty="0"/>
              <a:t>(quest);  </a:t>
            </a:r>
          </a:p>
          <a:p>
            <a:r>
              <a:rPr lang="en-IN" dirty="0"/>
              <a:t> }  </a:t>
            </a:r>
          </a:p>
          <a:p>
            <a:r>
              <a:rPr lang="en-IN" dirty="0"/>
              <a:t> public void </a:t>
            </a:r>
            <a:r>
              <a:rPr lang="en-IN" dirty="0" err="1"/>
              <a:t>displayQuestion</a:t>
            </a:r>
            <a:r>
              <a:rPr lang="en-IN" dirty="0"/>
              <a:t>() {  </a:t>
            </a:r>
          </a:p>
          <a:p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 </a:t>
            </a:r>
            <a:r>
              <a:rPr lang="en-IN" dirty="0" err="1"/>
              <a:t>questions.get</a:t>
            </a:r>
            <a:r>
              <a:rPr lang="en-IN" dirty="0"/>
              <a:t>(current) );  </a:t>
            </a:r>
          </a:p>
          <a:p>
            <a:r>
              <a:rPr lang="en-IN" dirty="0"/>
              <a:t> }  </a:t>
            </a:r>
          </a:p>
          <a:p>
            <a:r>
              <a:rPr lang="en-IN" dirty="0"/>
              <a:t> public void </a:t>
            </a:r>
            <a:r>
              <a:rPr lang="en-IN" dirty="0" err="1"/>
              <a:t>displayAllQuestions</a:t>
            </a:r>
            <a:r>
              <a:rPr lang="en-IN" dirty="0"/>
              <a:t>() {  </a:t>
            </a:r>
          </a:p>
          <a:p>
            <a:r>
              <a:rPr lang="en-IN" dirty="0"/>
              <a:t>    for (String quest : questions) {  </a:t>
            </a:r>
          </a:p>
          <a:p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(quest);  </a:t>
            </a:r>
          </a:p>
          <a:p>
            <a:r>
              <a:rPr lang="en-IN" dirty="0"/>
              <a:t>	}  </a:t>
            </a:r>
          </a:p>
          <a:p>
            <a:r>
              <a:rPr lang="en-IN" dirty="0"/>
              <a:t>  }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58871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3B9CDC-96CE-495A-8D5E-B66B2B99E416}"/>
              </a:ext>
            </a:extLst>
          </p:cNvPr>
          <p:cNvSpPr txBox="1"/>
          <p:nvPr/>
        </p:nvSpPr>
        <p:spPr>
          <a:xfrm>
            <a:off x="2095500" y="0"/>
            <a:ext cx="889635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// Bridge class</a:t>
            </a:r>
          </a:p>
          <a:p>
            <a:r>
              <a:rPr lang="en-US" sz="1600" dirty="0"/>
              <a:t>//</a:t>
            </a:r>
            <a:r>
              <a:rPr lang="en-US" sz="1600" dirty="0" err="1"/>
              <a:t>QuestionManager</a:t>
            </a:r>
            <a:r>
              <a:rPr lang="en-US" sz="1600" dirty="0"/>
              <a:t> class that will use Question interface </a:t>
            </a:r>
            <a:r>
              <a:rPr lang="en-IN" sz="1600" dirty="0"/>
              <a:t>public class </a:t>
            </a:r>
            <a:r>
              <a:rPr lang="en-IN" sz="1600" dirty="0" err="1"/>
              <a:t>QuestionManager</a:t>
            </a:r>
            <a:r>
              <a:rPr lang="en-IN" sz="1600" dirty="0"/>
              <a:t>  {  </a:t>
            </a:r>
          </a:p>
          <a:p>
            <a:r>
              <a:rPr lang="en-IN" sz="1600" dirty="0"/>
              <a:t>    protected Question q;  </a:t>
            </a:r>
          </a:p>
          <a:p>
            <a:r>
              <a:rPr lang="en-IN" sz="1600" dirty="0"/>
              <a:t>    public String </a:t>
            </a:r>
            <a:r>
              <a:rPr lang="en-IN" sz="1600" dirty="0" err="1"/>
              <a:t>catalog</a:t>
            </a:r>
            <a:r>
              <a:rPr lang="en-IN" sz="1600" dirty="0"/>
              <a:t>;  </a:t>
            </a:r>
          </a:p>
          <a:p>
            <a:r>
              <a:rPr lang="en-IN" sz="1600" dirty="0"/>
              <a:t>    public </a:t>
            </a:r>
            <a:r>
              <a:rPr lang="en-IN" sz="1600" dirty="0" err="1"/>
              <a:t>QuestionManager</a:t>
            </a:r>
            <a:r>
              <a:rPr lang="en-IN" sz="1600" dirty="0"/>
              <a:t>(String </a:t>
            </a:r>
            <a:r>
              <a:rPr lang="en-IN" sz="1600" dirty="0" err="1"/>
              <a:t>catalog</a:t>
            </a:r>
            <a:r>
              <a:rPr lang="en-IN" sz="1600" dirty="0"/>
              <a:t>) {  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this.catalog</a:t>
            </a:r>
            <a:r>
              <a:rPr lang="en-IN" sz="1600" dirty="0"/>
              <a:t>=</a:t>
            </a:r>
            <a:r>
              <a:rPr lang="en-IN" sz="1600" dirty="0" err="1"/>
              <a:t>catalog</a:t>
            </a:r>
            <a:r>
              <a:rPr lang="en-IN" sz="1600" dirty="0"/>
              <a:t>;  </a:t>
            </a:r>
          </a:p>
          <a:p>
            <a:r>
              <a:rPr lang="en-IN" sz="1600" dirty="0"/>
              <a:t>    }  </a:t>
            </a:r>
          </a:p>
          <a:p>
            <a:r>
              <a:rPr lang="en-IN" sz="1600" dirty="0"/>
              <a:t>    public void next() {  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q.nextQuestion</a:t>
            </a:r>
            <a:r>
              <a:rPr lang="en-IN" sz="1600" dirty="0"/>
              <a:t>();  </a:t>
            </a:r>
          </a:p>
          <a:p>
            <a:r>
              <a:rPr lang="en-IN" sz="1600" dirty="0"/>
              <a:t>    }  </a:t>
            </a:r>
          </a:p>
          <a:p>
            <a:r>
              <a:rPr lang="en-IN" sz="1600" dirty="0"/>
              <a:t>    public void previous() {  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q.previousQuestion</a:t>
            </a:r>
            <a:r>
              <a:rPr lang="en-IN" sz="1600" dirty="0"/>
              <a:t>();  </a:t>
            </a:r>
          </a:p>
          <a:p>
            <a:r>
              <a:rPr lang="en-IN" sz="1600" dirty="0"/>
              <a:t>    }  </a:t>
            </a:r>
          </a:p>
          <a:p>
            <a:r>
              <a:rPr lang="en-IN" sz="1600" dirty="0"/>
              <a:t>    public void </a:t>
            </a:r>
            <a:r>
              <a:rPr lang="en-IN" sz="1600" dirty="0" err="1"/>
              <a:t>newOne</a:t>
            </a:r>
            <a:r>
              <a:rPr lang="en-IN" sz="1600" dirty="0"/>
              <a:t>(String quest) {  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q.newQuestion</a:t>
            </a:r>
            <a:r>
              <a:rPr lang="en-IN" sz="1600" dirty="0"/>
              <a:t>(quest);  </a:t>
            </a:r>
          </a:p>
          <a:p>
            <a:r>
              <a:rPr lang="en-IN" sz="1600" dirty="0"/>
              <a:t>    }  </a:t>
            </a:r>
          </a:p>
          <a:p>
            <a:r>
              <a:rPr lang="en-IN" sz="1600" dirty="0"/>
              <a:t>    public void delete(String quest) {  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q.deleteQuestion</a:t>
            </a:r>
            <a:r>
              <a:rPr lang="en-IN" sz="1600" dirty="0"/>
              <a:t>(quest);  </a:t>
            </a:r>
          </a:p>
          <a:p>
            <a:r>
              <a:rPr lang="en-IN" sz="1600" dirty="0"/>
              <a:t>    }  </a:t>
            </a:r>
          </a:p>
          <a:p>
            <a:r>
              <a:rPr lang="en-IN" sz="1600" dirty="0"/>
              <a:t>    public void display() {  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q.displayQuestion</a:t>
            </a:r>
            <a:r>
              <a:rPr lang="en-IN" sz="1600" dirty="0"/>
              <a:t>();  </a:t>
            </a:r>
          </a:p>
          <a:p>
            <a:r>
              <a:rPr lang="en-IN" sz="1600" dirty="0"/>
              <a:t>    }  </a:t>
            </a:r>
          </a:p>
          <a:p>
            <a:r>
              <a:rPr lang="en-IN" sz="1600" dirty="0"/>
              <a:t>    public void </a:t>
            </a:r>
            <a:r>
              <a:rPr lang="en-IN" sz="1600" dirty="0" err="1"/>
              <a:t>displayAll</a:t>
            </a:r>
            <a:r>
              <a:rPr lang="en-IN" sz="1600" dirty="0"/>
              <a:t>() {  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System.out.println</a:t>
            </a:r>
            <a:r>
              <a:rPr lang="en-IN" sz="1600" dirty="0"/>
              <a:t>("Question Paper: " + </a:t>
            </a:r>
            <a:r>
              <a:rPr lang="en-IN" sz="1600" dirty="0" err="1"/>
              <a:t>catalog</a:t>
            </a:r>
            <a:r>
              <a:rPr lang="en-IN" sz="1600" dirty="0"/>
              <a:t>);  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q.displayAllQuestions</a:t>
            </a:r>
            <a:r>
              <a:rPr lang="en-IN" sz="1600" dirty="0"/>
              <a:t>();  </a:t>
            </a:r>
          </a:p>
          <a:p>
            <a:r>
              <a:rPr lang="en-IN" sz="1600" dirty="0"/>
              <a:t>    }  </a:t>
            </a:r>
          </a:p>
          <a:p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3814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41C7AB-B26E-4C03-8CDC-6BF207F1692E}"/>
              </a:ext>
            </a:extLst>
          </p:cNvPr>
          <p:cNvSpPr txBox="1"/>
          <p:nvPr/>
        </p:nvSpPr>
        <p:spPr>
          <a:xfrm>
            <a:off x="1733550" y="117693"/>
            <a:ext cx="987742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</a:t>
            </a:r>
            <a:r>
              <a:rPr lang="en-IN" dirty="0" err="1"/>
              <a:t>QuestionFormat</a:t>
            </a:r>
            <a:r>
              <a:rPr lang="en-IN" dirty="0"/>
              <a:t> class that will extend the </a:t>
            </a:r>
            <a:r>
              <a:rPr lang="en-IN" dirty="0" err="1"/>
              <a:t>QuestionManager</a:t>
            </a:r>
            <a:r>
              <a:rPr lang="en-IN" dirty="0"/>
              <a:t> class</a:t>
            </a:r>
          </a:p>
          <a:p>
            <a:r>
              <a:rPr lang="en-IN" dirty="0"/>
              <a:t>public class </a:t>
            </a:r>
            <a:r>
              <a:rPr lang="en-IN" dirty="0" err="1"/>
              <a:t>QuestionFormat</a:t>
            </a:r>
            <a:r>
              <a:rPr lang="en-IN" dirty="0"/>
              <a:t> extends </a:t>
            </a:r>
            <a:r>
              <a:rPr lang="en-IN" dirty="0" err="1"/>
              <a:t>QuestionManager</a:t>
            </a:r>
            <a:r>
              <a:rPr lang="en-IN" dirty="0"/>
              <a:t> {  </a:t>
            </a:r>
          </a:p>
          <a:p>
            <a:r>
              <a:rPr lang="en-IN" dirty="0"/>
              <a:t>    public </a:t>
            </a:r>
            <a:r>
              <a:rPr lang="en-IN" dirty="0" err="1"/>
              <a:t>QuestionFormat</a:t>
            </a:r>
            <a:r>
              <a:rPr lang="en-IN" dirty="0"/>
              <a:t>(String </a:t>
            </a:r>
            <a:r>
              <a:rPr lang="en-IN" dirty="0" err="1"/>
              <a:t>catalog</a:t>
            </a:r>
            <a:r>
              <a:rPr lang="en-IN" dirty="0"/>
              <a:t>){  </a:t>
            </a:r>
          </a:p>
          <a:p>
            <a:r>
              <a:rPr lang="en-IN" dirty="0"/>
              <a:t>        super(</a:t>
            </a:r>
            <a:r>
              <a:rPr lang="en-IN" dirty="0" err="1"/>
              <a:t>catalog</a:t>
            </a:r>
            <a:r>
              <a:rPr lang="en-IN" dirty="0"/>
              <a:t>);  </a:t>
            </a:r>
          </a:p>
          <a:p>
            <a:r>
              <a:rPr lang="en-IN" dirty="0"/>
              <a:t>    }  </a:t>
            </a:r>
          </a:p>
          <a:p>
            <a:r>
              <a:rPr lang="en-IN" dirty="0"/>
              <a:t>    public void </a:t>
            </a:r>
            <a:r>
              <a:rPr lang="en-IN" dirty="0" err="1"/>
              <a:t>displayAll</a:t>
            </a:r>
            <a:r>
              <a:rPr lang="en-IN" dirty="0"/>
              <a:t>() {  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("\n--");  </a:t>
            </a:r>
          </a:p>
          <a:p>
            <a:r>
              <a:rPr lang="en-IN" dirty="0"/>
              <a:t>        </a:t>
            </a:r>
            <a:r>
              <a:rPr lang="en-IN" dirty="0" err="1"/>
              <a:t>super.displayAll</a:t>
            </a:r>
            <a:r>
              <a:rPr lang="en-IN" dirty="0"/>
              <a:t>();  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("----");  </a:t>
            </a:r>
          </a:p>
          <a:p>
            <a:r>
              <a:rPr lang="en-IN" dirty="0"/>
              <a:t>    }  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//main</a:t>
            </a:r>
          </a:p>
          <a:p>
            <a:r>
              <a:rPr lang="en-IN" dirty="0"/>
              <a:t>public class Bridge {  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  </a:t>
            </a:r>
          </a:p>
          <a:p>
            <a:r>
              <a:rPr lang="en-IN" dirty="0"/>
              <a:t>    </a:t>
            </a:r>
            <a:r>
              <a:rPr lang="en-IN" dirty="0" err="1"/>
              <a:t>QuestionFormat</a:t>
            </a:r>
            <a:r>
              <a:rPr lang="en-IN" dirty="0"/>
              <a:t> questions = new </a:t>
            </a:r>
            <a:r>
              <a:rPr lang="en-IN" dirty="0" err="1"/>
              <a:t>QuestionFormat</a:t>
            </a:r>
            <a:r>
              <a:rPr lang="en-IN" dirty="0"/>
              <a:t>("Java Programming Language");  </a:t>
            </a:r>
          </a:p>
          <a:p>
            <a:r>
              <a:rPr lang="en-IN" dirty="0"/>
              <a:t>    </a:t>
            </a:r>
            <a:r>
              <a:rPr lang="en-IN" dirty="0" err="1"/>
              <a:t>questions.q</a:t>
            </a:r>
            <a:r>
              <a:rPr lang="en-IN" dirty="0"/>
              <a:t> = new </a:t>
            </a:r>
            <a:r>
              <a:rPr lang="en-IN" dirty="0" err="1"/>
              <a:t>JavaQuestions</a:t>
            </a:r>
            <a:r>
              <a:rPr lang="en-IN" dirty="0"/>
              <a:t>();  </a:t>
            </a:r>
          </a:p>
          <a:p>
            <a:r>
              <a:rPr lang="en-IN" dirty="0"/>
              <a:t>	</a:t>
            </a:r>
            <a:r>
              <a:rPr lang="en-IN" dirty="0" err="1"/>
              <a:t>questions.delete</a:t>
            </a:r>
            <a:r>
              <a:rPr lang="en-IN" dirty="0"/>
              <a:t>("what is class?");  </a:t>
            </a:r>
          </a:p>
          <a:p>
            <a:r>
              <a:rPr lang="en-IN" dirty="0"/>
              <a:t>	</a:t>
            </a:r>
            <a:r>
              <a:rPr lang="en-IN" dirty="0" err="1"/>
              <a:t>questions.display</a:t>
            </a:r>
            <a:r>
              <a:rPr lang="en-IN" dirty="0"/>
              <a:t>();  </a:t>
            </a:r>
          </a:p>
          <a:p>
            <a:r>
              <a:rPr lang="en-IN" dirty="0"/>
              <a:t>    </a:t>
            </a:r>
            <a:r>
              <a:rPr lang="en-IN" dirty="0" err="1"/>
              <a:t>questions.newOne</a:t>
            </a:r>
            <a:r>
              <a:rPr lang="en-IN" dirty="0"/>
              <a:t>("What is inheritance? "); 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</a:t>
            </a:r>
            <a:r>
              <a:rPr lang="en-IN" dirty="0" err="1"/>
              <a:t>questions.newOne</a:t>
            </a:r>
            <a:r>
              <a:rPr lang="en-IN" dirty="0"/>
              <a:t>("How many types of inheritance are there in java?");  </a:t>
            </a:r>
          </a:p>
          <a:p>
            <a:r>
              <a:rPr lang="en-IN" dirty="0"/>
              <a:t>    </a:t>
            </a:r>
            <a:r>
              <a:rPr lang="en-IN" dirty="0" err="1"/>
              <a:t>questions.displayAll</a:t>
            </a:r>
            <a:r>
              <a:rPr lang="en-IN" dirty="0"/>
              <a:t>();  </a:t>
            </a:r>
          </a:p>
          <a:p>
            <a:r>
              <a:rPr lang="en-IN" dirty="0"/>
              <a:t>    }  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8370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6125-77A1-48C0-8F76-CE75F186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Composite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E4BBE-E7AF-475F-8862-4107A784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Composite Pattern says that just "allow clients to operate in generic manner on objects that may or may not represent a hierarchy of objects".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:</a:t>
            </a:r>
          </a:p>
          <a:p>
            <a:pPr algn="just">
              <a:buFont typeface="Wingdings 3" charset="2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defines class hierarchies that contain primitive and complex objects.</a:t>
            </a:r>
          </a:p>
          <a:p>
            <a:pPr algn="just">
              <a:buFont typeface="Wingdings 3" charset="2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makes easier to you to add new kinds of components.</a:t>
            </a:r>
          </a:p>
          <a:p>
            <a:pPr algn="just"/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965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312AA-9AA5-430D-B4D1-6BB2D9F1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3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Components of Composite Pattern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1567-F9CE-4FE0-B829-0C305A0BB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>
              <a:buFont typeface="Wingdings 3" charset="2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Declares interface for objects in composition.</a:t>
            </a:r>
          </a:p>
          <a:p>
            <a:pPr>
              <a:buFont typeface="Wingdings 3" charset="2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Declares an interface for accessing and managing its child components.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  <a:p>
            <a:pPr>
              <a:buFont typeface="Wingdings 3" charset="2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leaf objects in composition. A leaf has no children.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</a:t>
            </a:r>
          </a:p>
          <a:p>
            <a:pPr>
              <a:buFont typeface="Wingdings 3" charset="2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child component.</a:t>
            </a:r>
          </a:p>
          <a:p>
            <a:pPr>
              <a:buFont typeface="Wingdings 3" charset="2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child related operations in the component interface.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>
              <a:buFont typeface="Wingdings 3" charset="2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Manipulates objects in the composition through the component interface.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70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omposite Pattern UML 1">
            <a:extLst>
              <a:ext uri="{FF2B5EF4-FFF2-40B4-BE49-F238E27FC236}">
                <a16:creationId xmlns:a16="http://schemas.microsoft.com/office/drawing/2014/main" id="{63261160-6BC1-4486-85C3-8B69BC9766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520" y="497840"/>
            <a:ext cx="8940800" cy="58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312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D44A7-B8BD-4AC3-AC0A-3DAA10BBD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551" y="347662"/>
            <a:ext cx="5924550" cy="6162675"/>
          </a:xfrm>
        </p:spPr>
        <p:txBody>
          <a:bodyPr>
            <a:normAutofit/>
          </a:bodyPr>
          <a:lstStyle/>
          <a:p>
            <a:pPr marL="0" indent="0" algn="just">
              <a:buFont typeface="Wingdings 3" charset="2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//composite example internal file system of computer</a:t>
            </a:r>
          </a:p>
          <a:p>
            <a:pPr marL="0" indent="0" algn="just">
              <a:buFont typeface="Wingdings 3" charset="2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//(pictures ,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vedioes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subfolders)</a:t>
            </a:r>
          </a:p>
          <a:p>
            <a:pPr marL="0" indent="0" algn="just">
              <a:buFont typeface="Wingdings 3" charset="2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IFile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 3" charset="2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Font typeface="Wingdings 3" charset="2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double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GetSize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Font typeface="Wingdings 3" charset="2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Font typeface="Wingdings 3" charset="2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Folder</a:t>
            </a:r>
          </a:p>
          <a:p>
            <a:pPr marL="0" indent="0" algn="just">
              <a:buFont typeface="Wingdings 3" charset="2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Font typeface="Wingdings 3" charset="2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List&lt;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Vedioes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vedioes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List&lt;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Vedioes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&gt;();</a:t>
            </a:r>
          </a:p>
          <a:p>
            <a:pPr marL="0" indent="0" algn="just">
              <a:buFont typeface="Wingdings 3" charset="2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List&lt;Pictures&gt; pictures = new List&lt;Pictures&gt;();</a:t>
            </a:r>
          </a:p>
          <a:p>
            <a:pPr marL="0" indent="0" algn="just">
              <a:buFont typeface="Wingdings 3" charset="2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List&lt;Folder&gt; folders = new List&lt;Folder&gt;();</a:t>
            </a:r>
          </a:p>
          <a:p>
            <a:pPr marL="0" indent="0" algn="just">
              <a:buFont typeface="Wingdings 3" charset="2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Font typeface="Wingdings 3" charset="2"/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06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BF23-3CA1-4203-9A54-5B13ED8D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25" y="624110"/>
            <a:ext cx="9437687" cy="737965"/>
          </a:xfrm>
        </p:spPr>
        <p:txBody>
          <a:bodyPr/>
          <a:lstStyle/>
          <a:p>
            <a:pPr defTabSz="914400">
              <a:lnSpc>
                <a:spcPct val="90000"/>
              </a:lnSpc>
            </a:pPr>
            <a:r>
              <a:rPr lang="en-IN" cap="all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cap="al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Rectangle 1">
            <a:extLst>
              <a:ext uri="{FF2B5EF4-FFF2-40B4-BE49-F238E27FC236}">
                <a16:creationId xmlns:a16="http://schemas.microsoft.com/office/drawing/2014/main" id="{C7646EB4-0BFD-C035-AEBD-F8698A524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055355"/>
              </p:ext>
            </p:extLst>
          </p:nvPr>
        </p:nvGraphicFramePr>
        <p:xfrm>
          <a:off x="2066925" y="1714630"/>
          <a:ext cx="9371013" cy="3568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512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ED218C-6FD3-4926-A113-1F932B85D8C3}"/>
              </a:ext>
            </a:extLst>
          </p:cNvPr>
          <p:cNvSpPr txBox="1"/>
          <p:nvPr/>
        </p:nvSpPr>
        <p:spPr>
          <a:xfrm>
            <a:off x="3009900" y="197346"/>
            <a:ext cx="72771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Font typeface="Wingdings 3" charset="2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Folder implements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IFile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Font typeface="Wingdings 3" charset="2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private double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calculateSize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(Folder folder){</a:t>
            </a:r>
          </a:p>
          <a:p>
            <a:pPr marL="0" indent="0" algn="just">
              <a:buFont typeface="Wingdings 3" charset="2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double total = 0;</a:t>
            </a:r>
          </a:p>
          <a:p>
            <a:pPr marL="0" indent="0" algn="just">
              <a:buFont typeface="Wingdings 3" charset="2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foreach(picture :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folder.Pictures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Font typeface="Wingdings 3" charset="2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total +=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picture.GetSize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Font typeface="Wingdings 3" charset="2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foreach(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vedio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folder.vedioes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Font typeface="Wingdings 3" charset="2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total +=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vedio.GetSize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Font typeface="Wingdings 3" charset="2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foreach(folder :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folder.Folder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Font typeface="Wingdings 3" charset="2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total +=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folder.GetSize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Font typeface="Wingdings 3" charset="2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Font typeface="Wingdings 3" charset="2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total;</a:t>
            </a:r>
          </a:p>
          <a:p>
            <a:pPr marL="0" indent="0" algn="just">
              <a:buFont typeface="Wingdings 3" charset="2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Font typeface="Wingdings 3" charset="2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double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GetSize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Font typeface="Wingdings 3" charset="2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calculateSize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(this);</a:t>
            </a:r>
          </a:p>
          <a:p>
            <a:pPr marL="0" indent="0" algn="just">
              <a:buFont typeface="Wingdings 3" charset="2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Font typeface="Wingdings 3" charset="2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Font typeface="Wingdings 3" charset="2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//main</a:t>
            </a:r>
          </a:p>
          <a:p>
            <a:pPr marL="0" indent="0" algn="just">
              <a:buFont typeface="Wingdings 3" charset="2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Composite1 {  </a:t>
            </a:r>
          </a:p>
          <a:p>
            <a:pPr marL="0" indent="0" algn="just">
              <a:buFont typeface="Wingdings 3" charset="2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  </a:t>
            </a:r>
          </a:p>
          <a:p>
            <a:pPr marL="0" indent="0" algn="just">
              <a:buFont typeface="Wingdings 3" charset="2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galleryFolder.GetSize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Font typeface="Wingdings 3" charset="2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resume.GetSize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Font typeface="Wingdings 3" charset="2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pPr marL="0" indent="0" algn="just">
              <a:buFont typeface="Wingdings 3" charset="2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7176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CB18-B2BB-41A5-871D-B817BD77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Decorator Pattern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E4A87-F015-4EFA-AFBE-2C12549B6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714500"/>
            <a:ext cx="8911687" cy="4196722"/>
          </a:xfrm>
        </p:spPr>
        <p:txBody>
          <a:bodyPr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Decorator Pattern says that just "attach a flexible additional responsibilities to an object dynamically".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The Decorator Pattern uses composition instead of inheritance to extend the functionality of an object at runtime.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Decorator Pattern is also known as Wrapper.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Decorator Pattern</a:t>
            </a:r>
          </a:p>
          <a:p>
            <a:pPr algn="just">
              <a:buFont typeface="Wingdings 3" charset="2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provides greater flexibility than static inheritance.</a:t>
            </a:r>
          </a:p>
          <a:p>
            <a:pPr algn="just">
              <a:buFont typeface="Wingdings 3" charset="2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enhances the extensibility of the object</a:t>
            </a:r>
          </a:p>
          <a:p>
            <a:pPr algn="just"/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46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6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3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5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6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7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7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8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9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1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5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7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Decorator Design Pattern">
            <a:extLst>
              <a:ext uri="{FF2B5EF4-FFF2-40B4-BE49-F238E27FC236}">
                <a16:creationId xmlns:a16="http://schemas.microsoft.com/office/drawing/2014/main" id="{297D7895-B547-4658-ACDC-31333F25A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0895" y="643467"/>
            <a:ext cx="8959322" cy="560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044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B48EEB-60F8-48A4-8A83-9E80A4659193}"/>
              </a:ext>
            </a:extLst>
          </p:cNvPr>
          <p:cNvSpPr txBox="1"/>
          <p:nvPr/>
        </p:nvSpPr>
        <p:spPr>
          <a:xfrm>
            <a:off x="2724150" y="209550"/>
            <a:ext cx="8772525" cy="620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//decorator pattern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//Create a Food interface.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Food { 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prepareFood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double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foodPrice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VegFood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that will implements the Food interface and override its all methods.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VegFood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Food { 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prepareFood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return "Veg Food"; 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double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foodPrice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50.0; 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52148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4F86DC-3168-4E3F-A32F-6900CD843FFA}"/>
              </a:ext>
            </a:extLst>
          </p:cNvPr>
          <p:cNvSpPr txBox="1"/>
          <p:nvPr/>
        </p:nvSpPr>
        <p:spPr>
          <a:xfrm>
            <a:off x="2228850" y="1003488"/>
            <a:ext cx="9753600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FoodDecorator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 class that will implements the Food interface and override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//it's all methods and it has the ability to decorate some more foods.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abstract class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FoodDecorator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Food{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Food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newFood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FoodDecorator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(Food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newFood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{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this.newFood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newFood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@Override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prepareFood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newFood.prepareFood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double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foodPrice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newFood.foodPrice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84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089D21-E681-4081-95B8-8E6D181AE811}"/>
              </a:ext>
            </a:extLst>
          </p:cNvPr>
          <p:cNvSpPr txBox="1"/>
          <p:nvPr/>
        </p:nvSpPr>
        <p:spPr>
          <a:xfrm>
            <a:off x="2133600" y="1107852"/>
            <a:ext cx="9677400" cy="4642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NonVegFood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concrete class that will extend the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FoodDecorator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and override it's all methods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NonVegFood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FoodDecorator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NonVegFood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(Food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newFood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super(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newFood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prepareFood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super.prepareFood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+" With Roasted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Chiken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Chiken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Curry  ";  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double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foodPrice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{ 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super.foodPrice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()+150.0; 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718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3E5B9C-ADA3-4367-AD4F-06ED427EA4B7}"/>
              </a:ext>
            </a:extLst>
          </p:cNvPr>
          <p:cNvSpPr txBox="1"/>
          <p:nvPr/>
        </p:nvSpPr>
        <p:spPr>
          <a:xfrm>
            <a:off x="3048000" y="743282"/>
            <a:ext cx="7924800" cy="5103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ChineeseFood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concrete class that will extend the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FoodDecorator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and override it's all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methods.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ChineeseFood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FoodDecorator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ChineeseFood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(Food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newFood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{ 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super(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newFood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prepareFood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super.prepareFood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+" With Fried Rice and Manchurian  ";  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double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foodPrice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{ 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super.foodPrice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()+65.0; 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792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E585D2-1051-4340-9453-B6E45D1AC878}"/>
              </a:ext>
            </a:extLst>
          </p:cNvPr>
          <p:cNvSpPr txBox="1"/>
          <p:nvPr/>
        </p:nvSpPr>
        <p:spPr>
          <a:xfrm>
            <a:off x="1752600" y="228600"/>
            <a:ext cx="9763125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/Decorator class that will use Food interface to use which type of food customer wants means (Decorates).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Decorator {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static int  choice;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throws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NumberFormatException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do{      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("========= Food Menu ============ \n");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           1. Vegetarian Food.   \n");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           2. Non-Vegetarian Food.\n");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           3.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Chineese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Food.         \n");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           4. Exit                        \n");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your choice: ");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(System.in)); 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choice=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Integer.parseInt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br.readLine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switch (choice) {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case 1:{ 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VegFood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vf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VegFood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vf.prepareFood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vf.foodPrice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break;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76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AE1FF5-4749-4A65-9F22-2218951BA933}"/>
              </a:ext>
            </a:extLst>
          </p:cNvPr>
          <p:cNvSpPr txBox="1"/>
          <p:nvPr/>
        </p:nvSpPr>
        <p:spPr>
          <a:xfrm>
            <a:off x="2181225" y="506908"/>
            <a:ext cx="8486775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2:{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Food f1=new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NonVegFood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((Food) new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VegFood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(f1.prepareFood());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f1.foodPrice());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}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break;  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case 3:{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Food f2=new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ChineeseFood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((Food) new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VegFood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(f2.prepareFood());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f2.foodPrice());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break;  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default:{  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("Other than these no food available");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}       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}//end of switch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}while(choice!=4);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786784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8607-6617-4516-B160-E3C3468D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Facade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FD0FC-8610-4F13-B4D8-2FCAF5F4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1409700"/>
            <a:ext cx="8837612" cy="4501522"/>
          </a:xfrm>
        </p:spPr>
        <p:txBody>
          <a:bodyPr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Facade Pattern says that just "just provide a unified and simplified interface to a set of interfaces in a subsystem, therefore it hides the complexities of the subsystem from the client".</a:t>
            </a:r>
          </a:p>
          <a:p>
            <a:pPr algn="just"/>
            <a:r>
              <a:rPr lang="en-IN" sz="2400" b="0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Usage of Facade Pattern:</a:t>
            </a:r>
          </a:p>
          <a:p>
            <a:pPr marL="0" indent="0" algn="just">
              <a:buFont typeface="Wingdings 3" charset="2"/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When you want to provide simple interface to a complex sub-system.</a:t>
            </a:r>
          </a:p>
          <a:p>
            <a:pPr algn="just"/>
            <a:r>
              <a:rPr lang="en-US" sz="2400" b="0" i="0" dirty="0">
                <a:solidFill>
                  <a:srgbClr val="610B4B"/>
                </a:solidFill>
                <a:effectLst/>
                <a:latin typeface="erdana"/>
              </a:rPr>
              <a:t>Advantage of Facade Pattern</a:t>
            </a:r>
          </a:p>
          <a:p>
            <a:pPr algn="just">
              <a:buFont typeface="Wingdings 3" charset="2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shields the clients from the complexities of the sub-system components.</a:t>
            </a:r>
          </a:p>
          <a:p>
            <a:pPr marL="0" indent="0" algn="just">
              <a:buNone/>
            </a:pP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91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92BFD-681A-48CE-B2E1-F3C740727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150" y="838200"/>
            <a:ext cx="9542462" cy="5073022"/>
          </a:xfrm>
        </p:spPr>
        <p:txBody>
          <a:bodyPr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2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structural design patterns :</a:t>
            </a:r>
            <a:endParaRPr lang="en-US" altLang="en-US" sz="1100" dirty="0">
              <a:solidFill>
                <a:srgbClr val="FFFF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Structures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inherit"/>
              <a:cs typeface="Times New Roman" panose="02020603050405020304" pitchFamily="18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-regular"/>
              </a:rPr>
              <a:t>Adapter Pattern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-regular"/>
              </a:rPr>
              <a:t>	Adapting an interface into another according to client expectation.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2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-regular"/>
              </a:rPr>
              <a:t>Bridge Pattern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-regular"/>
              </a:rPr>
              <a:t>	Separating abstraction (interface) from implementation.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3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-regular"/>
              </a:rPr>
              <a:t>Composite Pattern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-regular"/>
              </a:rPr>
              <a:t>	Allowing clients to operate on hierarchy of objects.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4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-regular"/>
              </a:rPr>
              <a:t>Decorator Pattern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-regular"/>
              </a:rPr>
              <a:t>	Adding functionality to an object dynamically.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5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-regular"/>
              </a:rPr>
              <a:t>Facade Pattern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-regular"/>
              </a:rPr>
              <a:t>	Providing an interface to a set of interfaces.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6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-regular"/>
              </a:rPr>
              <a:t>Flyweight Pattern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-regular"/>
              </a:rPr>
              <a:t>	Reusing an object by sharing it.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7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-regular"/>
              </a:rPr>
              <a:t>proxy Pattern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-regular"/>
              </a:rPr>
              <a:t>	Representing another object.</a:t>
            </a:r>
          </a:p>
        </p:txBody>
      </p:sp>
    </p:spTree>
    <p:extLst>
      <p:ext uri="{BB962C8B-B14F-4D97-AF65-F5344CB8AC3E}">
        <p14:creationId xmlns:p14="http://schemas.microsoft.com/office/powerpoint/2010/main" val="3190467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EC65-54CF-482A-89A9-7E95619A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Flyweight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FD045-89C3-4B06-A2C2-5AE9F4BAC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Flyweight Pattern says that just "to reuse already existing similar kind of objects by storing them and create new object when no matching object is found".</a:t>
            </a:r>
          </a:p>
          <a:p>
            <a:pPr algn="just"/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Flyweight Pattern</a:t>
            </a:r>
          </a:p>
          <a:p>
            <a:pPr algn="just">
              <a:buFont typeface="Wingdings 3" charset="2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reduces the number of objects.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061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EC1446-2A8A-4793-A040-73801BC6DED1}"/>
              </a:ext>
            </a:extLst>
          </p:cNvPr>
          <p:cNvSpPr txBox="1"/>
          <p:nvPr/>
        </p:nvSpPr>
        <p:spPr>
          <a:xfrm>
            <a:off x="2143125" y="225415"/>
            <a:ext cx="8848725" cy="663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//flyweight (intrinsic , extrinsic properties )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University{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final String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university_name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 implements University{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int id;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Student(int id)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this.id = id;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void display(){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" " + id);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Flyweight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Student s1= new Student(1);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Student s1= new Student(1);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s1.display();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s2.display();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6598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9E45-B1CD-467E-8EBC-1F840DFB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Proxy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C38C0-DB39-40A0-8FF1-48AC6471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381125"/>
            <a:ext cx="8911687" cy="4530097"/>
          </a:xfrm>
        </p:spPr>
        <p:txBody>
          <a:bodyPr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 means an object representing another object.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 Pattern "provides the control for accessing the original object".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we can perform many operations like hiding the information of original object, on demand loading etc.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 pattern is also known as Placeholder.</a:t>
            </a:r>
          </a:p>
          <a:p>
            <a:pPr marL="0" indent="0" algn="just">
              <a:buNone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Proxy Pattern</a:t>
            </a:r>
          </a:p>
          <a:p>
            <a:pPr algn="just">
              <a:buFont typeface="Wingdings 3" charset="2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provides the protection to the original object from the outside world.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73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2B04E-1F0A-4D20-8EF0-467EF56B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pPr defTabSz="914400" eaLnBrk="0" fontAlgn="base" hangingPunct="0">
              <a:spcAft>
                <a:spcPct val="0"/>
              </a:spcAft>
            </a:pPr>
            <a:r>
              <a:rPr lang="en-IN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Adapter Class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4799B2-A502-37E5-61DC-78F8CBC4AA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551147"/>
              </p:ext>
            </p:extLst>
          </p:nvPr>
        </p:nvGraphicFramePr>
        <p:xfrm>
          <a:off x="1794897" y="1778001"/>
          <a:ext cx="8987404" cy="4098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225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FEC07-BAB8-4D35-9434-DE3B9340E99A}"/>
              </a:ext>
            </a:extLst>
          </p:cNvPr>
          <p:cNvSpPr txBox="1"/>
          <p:nvPr/>
        </p:nvSpPr>
        <p:spPr>
          <a:xfrm>
            <a:off x="1794897" y="601462"/>
            <a:ext cx="971299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Advantage of Adapter Pattern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endParaRPr lang="en-US" sz="36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9B8A28C-4FB6-4329-D3E0-F62A1363A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501090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93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B791-967C-47CD-9686-BA8095E9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UML for Adapter Pattern: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D3351-80D5-4AEF-8556-47807C18C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0" y="2133600"/>
            <a:ext cx="9656762" cy="3777622"/>
          </a:xfrm>
        </p:spPr>
        <p:txBody>
          <a:bodyPr/>
          <a:lstStyle/>
          <a:p>
            <a:pPr algn="just">
              <a:buFont typeface="Wingdings 3" charset="2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Interface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This is the desired interface class which will be used by the clients.</a:t>
            </a:r>
          </a:p>
          <a:p>
            <a:pPr algn="just">
              <a:buFont typeface="Wingdings 3" charset="2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Adapter class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This class is a wrapper class which implements the desired target interface and modifies the specific request available from the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algn="just">
              <a:buFont typeface="Wingdings 3" charset="2"/>
              <a:buChar char="•"/>
            </a:pP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Adaptee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This is the class which is used by the Adapter class to reuse the existing functionality and modify them for desired use.</a:t>
            </a:r>
          </a:p>
          <a:p>
            <a:pPr algn="just">
              <a:buFont typeface="Wingdings 3" charset="2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This class will interact with the Adapter class.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99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0" name="Group 78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061" name="Group 92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062" name="Rectangle 106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3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64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65" name="Rectangle 112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Adapter Design Pattern - C#">
            <a:extLst>
              <a:ext uri="{FF2B5EF4-FFF2-40B4-BE49-F238E27FC236}">
                <a16:creationId xmlns:a16="http://schemas.microsoft.com/office/drawing/2014/main" id="{18AB847B-E370-43EC-8660-D6DB482BC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8670" y="1289198"/>
            <a:ext cx="8319604" cy="44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The class diagram of the Adapter design pattern. | Download Scientific  Diagram">
            <a:extLst>
              <a:ext uri="{FF2B5EF4-FFF2-40B4-BE49-F238E27FC236}">
                <a16:creationId xmlns:a16="http://schemas.microsoft.com/office/drawing/2014/main" id="{E6C63AA8-9A68-43ED-9CD9-11A67D1A26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552575"/>
            <a:ext cx="20288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The class diagram of the Adapter design pattern. | Download Scientific  Diagram">
            <a:extLst>
              <a:ext uri="{FF2B5EF4-FFF2-40B4-BE49-F238E27FC236}">
                <a16:creationId xmlns:a16="http://schemas.microsoft.com/office/drawing/2014/main" id="{5184D7CE-6860-4437-86C2-702F7F4D09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5812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27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E2AD9-D971-4FCE-8104-514077BD87DA}"/>
              </a:ext>
            </a:extLst>
          </p:cNvPr>
          <p:cNvSpPr txBox="1"/>
          <p:nvPr/>
        </p:nvSpPr>
        <p:spPr>
          <a:xfrm>
            <a:off x="2763519" y="489585"/>
            <a:ext cx="92094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public interface </a:t>
            </a:r>
            <a:r>
              <a:rPr lang="en-IN" dirty="0" err="1"/>
              <a:t>IDownloader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	byte[] Download(String </a:t>
            </a:r>
            <a:r>
              <a:rPr lang="en-IN" dirty="0" err="1"/>
              <a:t>fileName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//</a:t>
            </a:r>
            <a:r>
              <a:rPr lang="en-IN" dirty="0" err="1"/>
              <a:t>Adaptee</a:t>
            </a:r>
            <a:r>
              <a:rPr lang="en-IN" dirty="0"/>
              <a:t> class</a:t>
            </a:r>
          </a:p>
          <a:p>
            <a:r>
              <a:rPr lang="en-IN" dirty="0"/>
              <a:t>public class </a:t>
            </a:r>
            <a:r>
              <a:rPr lang="en-IN" dirty="0" err="1"/>
              <a:t>DownloaderApp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	public byte[] </a:t>
            </a:r>
            <a:r>
              <a:rPr lang="en-IN" dirty="0" err="1"/>
              <a:t>DownloadResume</a:t>
            </a:r>
            <a:r>
              <a:rPr lang="en-IN" dirty="0"/>
              <a:t>(String </a:t>
            </a:r>
            <a:r>
              <a:rPr lang="en-IN" dirty="0" err="1"/>
              <a:t>fileName</a:t>
            </a:r>
            <a:r>
              <a:rPr lang="en-IN" dirty="0"/>
              <a:t>)</a:t>
            </a:r>
          </a:p>
          <a:p>
            <a:r>
              <a:rPr lang="en-IN" dirty="0"/>
              <a:t>	{	</a:t>
            </a:r>
          </a:p>
          <a:p>
            <a:r>
              <a:rPr lang="en-IN" dirty="0"/>
              <a:t>		var downloader = </a:t>
            </a:r>
            <a:r>
              <a:rPr lang="en-IN" dirty="0" err="1"/>
              <a:t>getInstance</a:t>
            </a:r>
            <a:r>
              <a:rPr lang="en-IN" dirty="0"/>
              <a:t>&lt;</a:t>
            </a:r>
            <a:r>
              <a:rPr lang="en-IN" dirty="0" err="1"/>
              <a:t>IDownloader</a:t>
            </a:r>
            <a:r>
              <a:rPr lang="en-IN" dirty="0"/>
              <a:t>&gt;();</a:t>
            </a:r>
          </a:p>
          <a:p>
            <a:r>
              <a:rPr lang="en-IN" dirty="0"/>
              <a:t>		var file = </a:t>
            </a:r>
            <a:r>
              <a:rPr lang="en-IN" dirty="0" err="1"/>
              <a:t>downloader.Download</a:t>
            </a:r>
            <a:r>
              <a:rPr lang="en-IN" dirty="0"/>
              <a:t>(</a:t>
            </a:r>
            <a:r>
              <a:rPr lang="en-IN" dirty="0" err="1"/>
              <a:t>fileName</a:t>
            </a:r>
            <a:r>
              <a:rPr lang="en-IN" dirty="0"/>
              <a:t>);</a:t>
            </a:r>
          </a:p>
          <a:p>
            <a:r>
              <a:rPr lang="en-IN" dirty="0"/>
              <a:t>		return file;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//</a:t>
            </a:r>
            <a:r>
              <a:rPr lang="en-IN" dirty="0" err="1"/>
              <a:t>Adaptee</a:t>
            </a:r>
            <a:r>
              <a:rPr lang="en-IN" dirty="0"/>
              <a:t> class</a:t>
            </a:r>
          </a:p>
          <a:p>
            <a:r>
              <a:rPr lang="en-IN" dirty="0"/>
              <a:t>public class </a:t>
            </a:r>
            <a:r>
              <a:rPr lang="en-IN" dirty="0" err="1"/>
              <a:t>GoogleDrive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	public </a:t>
            </a:r>
            <a:r>
              <a:rPr lang="en-IN" dirty="0" err="1"/>
              <a:t>AuthToken</a:t>
            </a:r>
            <a:r>
              <a:rPr lang="en-IN" dirty="0"/>
              <a:t> </a:t>
            </a:r>
            <a:r>
              <a:rPr lang="en-IN" dirty="0" err="1"/>
              <a:t>Signin</a:t>
            </a:r>
            <a:r>
              <a:rPr lang="en-IN" dirty="0"/>
              <a:t>(){}</a:t>
            </a:r>
          </a:p>
          <a:p>
            <a:r>
              <a:rPr lang="en-IN" dirty="0"/>
              <a:t>	public Stream Download(</a:t>
            </a:r>
            <a:r>
              <a:rPr lang="en-IN" dirty="0" err="1"/>
              <a:t>AuthToken</a:t>
            </a:r>
            <a:r>
              <a:rPr lang="en-IN" dirty="0"/>
              <a:t> </a:t>
            </a:r>
            <a:r>
              <a:rPr lang="en-IN" dirty="0" err="1"/>
              <a:t>token,String</a:t>
            </a:r>
            <a:r>
              <a:rPr lang="en-IN" dirty="0"/>
              <a:t> </a:t>
            </a:r>
            <a:r>
              <a:rPr lang="en-IN" dirty="0" err="1"/>
              <a:t>fileName</a:t>
            </a:r>
            <a:r>
              <a:rPr lang="en-IN" dirty="0"/>
              <a:t>){}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659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248C51-16F5-4B9C-948C-250F8014589B}"/>
              </a:ext>
            </a:extLst>
          </p:cNvPr>
          <p:cNvSpPr txBox="1"/>
          <p:nvPr/>
        </p:nvSpPr>
        <p:spPr>
          <a:xfrm>
            <a:off x="2771774" y="354895"/>
            <a:ext cx="812482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//Adapter class</a:t>
            </a:r>
          </a:p>
          <a:p>
            <a:r>
              <a:rPr lang="en-IN" dirty="0"/>
              <a:t>public class </a:t>
            </a:r>
            <a:r>
              <a:rPr lang="en-IN" dirty="0" err="1"/>
              <a:t>GoogleAdapter</a:t>
            </a:r>
            <a:r>
              <a:rPr lang="en-IN" dirty="0"/>
              <a:t> implements </a:t>
            </a:r>
            <a:r>
              <a:rPr lang="en-IN" dirty="0" err="1"/>
              <a:t>IDownloader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	public byte[] Download(String </a:t>
            </a:r>
            <a:r>
              <a:rPr lang="en-IN" dirty="0" err="1"/>
              <a:t>fileName</a:t>
            </a:r>
            <a:r>
              <a:rPr lang="en-IN" dirty="0"/>
              <a:t>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var drive = new </a:t>
            </a:r>
            <a:r>
              <a:rPr lang="en-IN" dirty="0" err="1"/>
              <a:t>GoogleDrive</a:t>
            </a:r>
            <a:r>
              <a:rPr lang="en-IN" dirty="0"/>
              <a:t>();</a:t>
            </a:r>
          </a:p>
          <a:p>
            <a:r>
              <a:rPr lang="en-IN" dirty="0"/>
              <a:t>		var token = </a:t>
            </a:r>
            <a:r>
              <a:rPr lang="en-IN" dirty="0" err="1"/>
              <a:t>drive.Signin</a:t>
            </a:r>
            <a:r>
              <a:rPr lang="en-IN" dirty="0"/>
              <a:t>();</a:t>
            </a:r>
          </a:p>
          <a:p>
            <a:r>
              <a:rPr lang="en-IN" dirty="0"/>
              <a:t>		var file = </a:t>
            </a:r>
            <a:r>
              <a:rPr lang="en-IN" dirty="0" err="1"/>
              <a:t>drive.Download</a:t>
            </a:r>
            <a:r>
              <a:rPr lang="en-IN" dirty="0"/>
              <a:t>(</a:t>
            </a:r>
            <a:r>
              <a:rPr lang="en-IN" dirty="0" err="1"/>
              <a:t>token,fileName</a:t>
            </a:r>
            <a:r>
              <a:rPr lang="en-IN" dirty="0"/>
              <a:t>);</a:t>
            </a:r>
          </a:p>
          <a:p>
            <a:r>
              <a:rPr lang="en-IN" dirty="0"/>
              <a:t>		return </a:t>
            </a:r>
            <a:r>
              <a:rPr lang="en-IN" dirty="0" err="1"/>
              <a:t>file.ToByteArray</a:t>
            </a:r>
            <a:r>
              <a:rPr lang="en-IN" dirty="0"/>
              <a:t>();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//client class</a:t>
            </a:r>
          </a:p>
          <a:p>
            <a:r>
              <a:rPr lang="en-IN" dirty="0"/>
              <a:t>class Adapter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</a:t>
            </a:r>
            <a:r>
              <a:rPr lang="en-IN" dirty="0" err="1"/>
              <a:t>GoogleAdapter</a:t>
            </a:r>
            <a:r>
              <a:rPr lang="en-IN" dirty="0"/>
              <a:t> ga = new </a:t>
            </a:r>
            <a:r>
              <a:rPr lang="en-IN" dirty="0" err="1"/>
              <a:t>GoogleAdapter</a:t>
            </a:r>
            <a:r>
              <a:rPr lang="en-IN" dirty="0"/>
              <a:t>();</a:t>
            </a:r>
          </a:p>
          <a:p>
            <a:r>
              <a:rPr lang="en-IN" dirty="0"/>
              <a:t>		byte[] file = </a:t>
            </a:r>
            <a:r>
              <a:rPr lang="en-IN" dirty="0" err="1"/>
              <a:t>ga.Download</a:t>
            </a:r>
            <a:r>
              <a:rPr lang="en-IN" dirty="0"/>
              <a:t>(......);//file name</a:t>
            </a:r>
          </a:p>
          <a:p>
            <a:r>
              <a:rPr lang="en-IN" dirty="0"/>
              <a:t>		//</a:t>
            </a:r>
            <a:r>
              <a:rPr lang="en-IN" dirty="0" err="1"/>
              <a:t>sysout</a:t>
            </a:r>
            <a:r>
              <a:rPr lang="en-IN" dirty="0"/>
              <a:t>(file);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95377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218</TotalTime>
  <Words>2474</Words>
  <Application>Microsoft Office PowerPoint</Application>
  <PresentationFormat>Widescreen</PresentationFormat>
  <Paragraphs>376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Century Gothic</vt:lpstr>
      <vt:lpstr>erdana</vt:lpstr>
      <vt:lpstr>inherit</vt:lpstr>
      <vt:lpstr>inter-regular</vt:lpstr>
      <vt:lpstr>Poppins</vt:lpstr>
      <vt:lpstr>Times New Roman</vt:lpstr>
      <vt:lpstr>Wingdings</vt:lpstr>
      <vt:lpstr>Wingdings 3</vt:lpstr>
      <vt:lpstr>Wisp</vt:lpstr>
      <vt:lpstr>   Structural Design Patterns</vt:lpstr>
      <vt:lpstr>Introduction</vt:lpstr>
      <vt:lpstr>PowerPoint Presentation</vt:lpstr>
      <vt:lpstr>Adapter Class</vt:lpstr>
      <vt:lpstr>PowerPoint Presentation</vt:lpstr>
      <vt:lpstr>UML for Adapter Pattern: </vt:lpstr>
      <vt:lpstr>PowerPoint Presentation</vt:lpstr>
      <vt:lpstr>PowerPoint Presentation</vt:lpstr>
      <vt:lpstr>PowerPoint Presentation</vt:lpstr>
      <vt:lpstr>Bridge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Composite Pattern</vt:lpstr>
      <vt:lpstr>Components of Composite Pattern</vt:lpstr>
      <vt:lpstr>PowerPoint Presentation</vt:lpstr>
      <vt:lpstr>PowerPoint Presentation</vt:lpstr>
      <vt:lpstr>PowerPoint Presentation</vt:lpstr>
      <vt:lpstr>Decorator Pattern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Facade Pattern</vt:lpstr>
      <vt:lpstr>Flyweight Pattern</vt:lpstr>
      <vt:lpstr>PowerPoint Presentation</vt:lpstr>
      <vt:lpstr>Proxy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Design Patterns</dc:title>
  <dc:creator>Lakshmi Athukuri</dc:creator>
  <cp:lastModifiedBy>Lakshmi Athukuri</cp:lastModifiedBy>
  <cp:revision>30</cp:revision>
  <dcterms:created xsi:type="dcterms:W3CDTF">2022-06-01T06:59:11Z</dcterms:created>
  <dcterms:modified xsi:type="dcterms:W3CDTF">2022-06-01T10:38:00Z</dcterms:modified>
</cp:coreProperties>
</file>