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étourneau, Alexis" userId="0c6b156f-b5bf-4eb9-a16d-4600e87611cd" providerId="ADAL" clId="{A8DA0E83-3B3E-4B68-8CD2-297D5A364453}"/>
    <pc:docChg chg="undo custSel addSld delSld modSld sldOrd">
      <pc:chgData name="Létourneau, Alexis" userId="0c6b156f-b5bf-4eb9-a16d-4600e87611cd" providerId="ADAL" clId="{A8DA0E83-3B3E-4B68-8CD2-297D5A364453}" dt="2024-12-10T13:54:44.392" v="1835"/>
      <pc:docMkLst>
        <pc:docMk/>
      </pc:docMkLst>
      <pc:sldChg chg="modSp mod">
        <pc:chgData name="Létourneau, Alexis" userId="0c6b156f-b5bf-4eb9-a16d-4600e87611cd" providerId="ADAL" clId="{A8DA0E83-3B3E-4B68-8CD2-297D5A364453}" dt="2024-12-10T13:48:03.805" v="1811" actId="790"/>
        <pc:sldMkLst>
          <pc:docMk/>
          <pc:sldMk cId="2125901181" sldId="260"/>
        </pc:sldMkLst>
      </pc:sldChg>
      <pc:sldChg chg="modSp mod">
        <pc:chgData name="Létourneau, Alexis" userId="0c6b156f-b5bf-4eb9-a16d-4600e87611cd" providerId="ADAL" clId="{A8DA0E83-3B3E-4B68-8CD2-297D5A364453}" dt="2024-12-09T14:42:19.790" v="1810" actId="313"/>
        <pc:sldMkLst>
          <pc:docMk/>
          <pc:sldMk cId="2894310565" sldId="261"/>
        </pc:sldMkLst>
      </pc:sldChg>
      <pc:sldChg chg="modSp mod">
        <pc:chgData name="Létourneau, Alexis" userId="0c6b156f-b5bf-4eb9-a16d-4600e87611cd" providerId="ADAL" clId="{A8DA0E83-3B3E-4B68-8CD2-297D5A364453}" dt="2024-12-09T14:28:02.262" v="1327" actId="20577"/>
        <pc:sldMkLst>
          <pc:docMk/>
          <pc:sldMk cId="829550485" sldId="263"/>
        </pc:sldMkLst>
        <pc:spChg chg="mod">
          <ac:chgData name="Létourneau, Alexis" userId="0c6b156f-b5bf-4eb9-a16d-4600e87611cd" providerId="ADAL" clId="{A8DA0E83-3B3E-4B68-8CD2-297D5A364453}" dt="2024-12-09T14:26:49.660" v="1253" actId="1076"/>
          <ac:spMkLst>
            <pc:docMk/>
            <pc:sldMk cId="829550485" sldId="263"/>
            <ac:spMk id="2" creationId="{D64FE268-C6BE-2694-4CBF-E9ED6A6C330C}"/>
          </ac:spMkLst>
        </pc:spChg>
        <pc:spChg chg="mod">
          <ac:chgData name="Létourneau, Alexis" userId="0c6b156f-b5bf-4eb9-a16d-4600e87611cd" providerId="ADAL" clId="{A8DA0E83-3B3E-4B68-8CD2-297D5A364453}" dt="2024-12-09T14:28:02.262" v="1327" actId="20577"/>
          <ac:spMkLst>
            <pc:docMk/>
            <pc:sldMk cId="829550485" sldId="263"/>
            <ac:spMk id="3" creationId="{1A1AE77B-9889-A4EF-3018-0FB6DE59A60B}"/>
          </ac:spMkLst>
        </pc:spChg>
      </pc:sldChg>
      <pc:sldChg chg="addSp delSp modSp mod">
        <pc:chgData name="Létourneau, Alexis" userId="0c6b156f-b5bf-4eb9-a16d-4600e87611cd" providerId="ADAL" clId="{A8DA0E83-3B3E-4B68-8CD2-297D5A364453}" dt="2024-12-09T14:29:14.485" v="1342" actId="20577"/>
        <pc:sldMkLst>
          <pc:docMk/>
          <pc:sldMk cId="582884584" sldId="265"/>
        </pc:sldMkLst>
        <pc:spChg chg="mod">
          <ac:chgData name="Létourneau, Alexis" userId="0c6b156f-b5bf-4eb9-a16d-4600e87611cd" providerId="ADAL" clId="{A8DA0E83-3B3E-4B68-8CD2-297D5A364453}" dt="2024-12-09T14:29:14.485" v="1342" actId="20577"/>
          <ac:spMkLst>
            <pc:docMk/>
            <pc:sldMk cId="582884584" sldId="265"/>
            <ac:spMk id="3" creationId="{C2D10B79-B43C-29D4-42A2-2D0FCE641BC1}"/>
          </ac:spMkLst>
        </pc:spChg>
        <pc:picChg chg="add del mod">
          <ac:chgData name="Létourneau, Alexis" userId="0c6b156f-b5bf-4eb9-a16d-4600e87611cd" providerId="ADAL" clId="{A8DA0E83-3B3E-4B68-8CD2-297D5A364453}" dt="2024-12-03T14:49:29.851" v="24" actId="14826"/>
          <ac:picMkLst>
            <pc:docMk/>
            <pc:sldMk cId="582884584" sldId="265"/>
            <ac:picMk id="5" creationId="{CE78AAB2-73E1-489B-A36A-5C1E6B68AC65}"/>
          </ac:picMkLst>
        </pc:picChg>
      </pc:sldChg>
      <pc:sldChg chg="modSp mod ord">
        <pc:chgData name="Létourneau, Alexis" userId="0c6b156f-b5bf-4eb9-a16d-4600e87611cd" providerId="ADAL" clId="{A8DA0E83-3B3E-4B68-8CD2-297D5A364453}" dt="2024-12-10T13:51:53.956" v="1817"/>
        <pc:sldMkLst>
          <pc:docMk/>
          <pc:sldMk cId="1800510651" sldId="267"/>
        </pc:sldMkLst>
      </pc:sldChg>
      <pc:sldChg chg="modSp mod ord">
        <pc:chgData name="Létourneau, Alexis" userId="0c6b156f-b5bf-4eb9-a16d-4600e87611cd" providerId="ADAL" clId="{A8DA0E83-3B3E-4B68-8CD2-297D5A364453}" dt="2024-12-10T13:51:56.142" v="1819"/>
        <pc:sldMkLst>
          <pc:docMk/>
          <pc:sldMk cId="599666565" sldId="268"/>
        </pc:sldMkLst>
      </pc:sldChg>
      <pc:sldChg chg="addSp delSp modSp new mod modClrScheme chgLayout">
        <pc:chgData name="Létourneau, Alexis" userId="0c6b156f-b5bf-4eb9-a16d-4600e87611cd" providerId="ADAL" clId="{A8DA0E83-3B3E-4B68-8CD2-297D5A364453}" dt="2024-12-03T14:57:09.999" v="237" actId="313"/>
        <pc:sldMkLst>
          <pc:docMk/>
          <pc:sldMk cId="2602034437" sldId="269"/>
        </pc:sldMkLst>
      </pc:sldChg>
      <pc:sldChg chg="modSp new mod">
        <pc:chgData name="Létourneau, Alexis" userId="0c6b156f-b5bf-4eb9-a16d-4600e87611cd" providerId="ADAL" clId="{A8DA0E83-3B3E-4B68-8CD2-297D5A364453}" dt="2024-12-03T15:09:06.809" v="694" actId="20577"/>
        <pc:sldMkLst>
          <pc:docMk/>
          <pc:sldMk cId="3907216570" sldId="270"/>
        </pc:sldMkLst>
      </pc:sldChg>
      <pc:sldChg chg="modSp new mod">
        <pc:chgData name="Létourneau, Alexis" userId="0c6b156f-b5bf-4eb9-a16d-4600e87611cd" providerId="ADAL" clId="{A8DA0E83-3B3E-4B68-8CD2-297D5A364453}" dt="2024-12-05T15:51:00.597" v="1235" actId="33524"/>
        <pc:sldMkLst>
          <pc:docMk/>
          <pc:sldMk cId="2384179191" sldId="271"/>
        </pc:sldMkLst>
      </pc:sldChg>
      <pc:sldChg chg="addSp delSp modSp new mod modClrScheme chgLayout modNotesTx">
        <pc:chgData name="Létourneau, Alexis" userId="0c6b156f-b5bf-4eb9-a16d-4600e87611cd" providerId="ADAL" clId="{A8DA0E83-3B3E-4B68-8CD2-297D5A364453}" dt="2024-12-09T14:33:31.640" v="1504"/>
        <pc:sldMkLst>
          <pc:docMk/>
          <pc:sldMk cId="318733896" sldId="272"/>
        </pc:sldMkLst>
      </pc:sldChg>
      <pc:sldChg chg="modSp new mod">
        <pc:chgData name="Létourneau, Alexis" userId="0c6b156f-b5bf-4eb9-a16d-4600e87611cd" providerId="ADAL" clId="{A8DA0E83-3B3E-4B68-8CD2-297D5A364453}" dt="2024-12-09T14:41:50.617" v="1806" actId="20577"/>
        <pc:sldMkLst>
          <pc:docMk/>
          <pc:sldMk cId="2375751139" sldId="273"/>
        </pc:sldMkLst>
      </pc:sldChg>
      <pc:sldChg chg="modSp new mod">
        <pc:chgData name="Létourneau, Alexis" userId="0c6b156f-b5bf-4eb9-a16d-4600e87611cd" providerId="ADAL" clId="{A8DA0E83-3B3E-4B68-8CD2-297D5A364453}" dt="2024-12-10T13:53:55.189" v="1830" actId="20577"/>
        <pc:sldMkLst>
          <pc:docMk/>
          <pc:sldMk cId="2855592177" sldId="274"/>
        </pc:sldMkLst>
      </pc:sldChg>
      <pc:sldChg chg="new del">
        <pc:chgData name="Létourneau, Alexis" userId="0c6b156f-b5bf-4eb9-a16d-4600e87611cd" providerId="ADAL" clId="{A8DA0E83-3B3E-4B68-8CD2-297D5A364453}" dt="2024-12-10T13:53:45.911" v="1821" actId="2696"/>
        <pc:sldMkLst>
          <pc:docMk/>
          <pc:sldMk cId="3987625954" sldId="274"/>
        </pc:sldMkLst>
      </pc:sldChg>
      <pc:sldChg chg="modSp new mod">
        <pc:chgData name="Létourneau, Alexis" userId="0c6b156f-b5bf-4eb9-a16d-4600e87611cd" providerId="ADAL" clId="{A8DA0E83-3B3E-4B68-8CD2-297D5A364453}" dt="2024-12-10T13:54:27.764" v="1833" actId="790"/>
        <pc:sldMkLst>
          <pc:docMk/>
          <pc:sldMk cId="2305844211" sldId="275"/>
        </pc:sldMkLst>
      </pc:sldChg>
      <pc:sldChg chg="modSp new mod">
        <pc:chgData name="Létourneau, Alexis" userId="0c6b156f-b5bf-4eb9-a16d-4600e87611cd" providerId="ADAL" clId="{A8DA0E83-3B3E-4B68-8CD2-297D5A364453}" dt="2024-12-10T13:54:44.392" v="1835"/>
        <pc:sldMkLst>
          <pc:docMk/>
          <pc:sldMk cId="1381626646" sldId="276"/>
        </pc:sldMkLst>
      </pc:sldChg>
    </pc:docChg>
  </pc:docChgLst>
  <pc:docChgLst>
    <pc:chgData name="Létourneau, Alexis" userId="0c6b156f-b5bf-4eb9-a16d-4600e87611cd" providerId="ADAL" clId="{FB41DB77-6927-4283-A361-BA34BBC481B8}"/>
    <pc:docChg chg="delSld modSld">
      <pc:chgData name="Létourneau, Alexis" userId="0c6b156f-b5bf-4eb9-a16d-4600e87611cd" providerId="ADAL" clId="{FB41DB77-6927-4283-A361-BA34BBC481B8}" dt="2025-01-20T13:49:40.108" v="2" actId="47"/>
      <pc:docMkLst>
        <pc:docMk/>
      </pc:docMkLst>
      <pc:sldChg chg="modSp mod">
        <pc:chgData name="Létourneau, Alexis" userId="0c6b156f-b5bf-4eb9-a16d-4600e87611cd" providerId="ADAL" clId="{FB41DB77-6927-4283-A361-BA34BBC481B8}" dt="2025-01-20T13:48:38.474" v="0" actId="790"/>
        <pc:sldMkLst>
          <pc:docMk/>
          <pc:sldMk cId="242453831" sldId="256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42453831" sldId="256"/>
            <ac:spMk id="3" creationId="{00000000-0000-0000-0000-000000000000}"/>
          </ac:spMkLst>
        </pc:spChg>
      </pc:sldChg>
      <pc:sldChg chg="modSp mod">
        <pc:chgData name="Létourneau, Alexis" userId="0c6b156f-b5bf-4eb9-a16d-4600e87611cd" providerId="ADAL" clId="{FB41DB77-6927-4283-A361-BA34BBC481B8}" dt="2025-01-20T13:48:38.474" v="0" actId="790"/>
        <pc:sldMkLst>
          <pc:docMk/>
          <pc:sldMk cId="2918371184" sldId="257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918371184" sldId="257"/>
            <ac:spMk id="2" creationId="{27A9AD01-BF7D-AA11-C946-CC2666B5AC2F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40.108" v="2" actId="47"/>
        <pc:sldMkLst>
          <pc:docMk/>
          <pc:sldMk cId="3601996370" sldId="258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601996370" sldId="258"/>
            <ac:spMk id="2" creationId="{4F41D1A6-59E5-CD94-F446-51F24BF0F0D8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904097235" sldId="259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904097235" sldId="259"/>
            <ac:spMk id="2" creationId="{37CA49D1-F759-AF07-C699-2BE7EF24BFE0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904097235" sldId="259"/>
            <ac:spMk id="3" creationId="{9F871DEF-C0BE-2570-F8B9-B5F95A0E5B06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2125901181" sldId="260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125901181" sldId="260"/>
            <ac:spMk id="2" creationId="{944A59F9-5164-E4DB-C42A-BAF21DB0816F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125901181" sldId="260"/>
            <ac:spMk id="3" creationId="{556A8E5C-F002-2D9D-8A5C-8482CABDCEE5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2894310565" sldId="261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894310565" sldId="261"/>
            <ac:spMk id="2" creationId="{8A994659-2C01-3C56-4BC6-82F4111EBAA3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894310565" sldId="261"/>
            <ac:spMk id="3" creationId="{678915C3-8168-BB87-A8FE-660C54B1B915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4027583572" sldId="262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4027583572" sldId="262"/>
            <ac:spMk id="2" creationId="{06D8F432-E743-2FEF-9D68-54F2A11D6FCA}"/>
          </ac:spMkLst>
        </pc:spChg>
      </pc:sldChg>
      <pc:sldChg chg="modSp mod">
        <pc:chgData name="Létourneau, Alexis" userId="0c6b156f-b5bf-4eb9-a16d-4600e87611cd" providerId="ADAL" clId="{FB41DB77-6927-4283-A361-BA34BBC481B8}" dt="2025-01-20T13:48:38.474" v="0" actId="790"/>
        <pc:sldMkLst>
          <pc:docMk/>
          <pc:sldMk cId="829550485" sldId="263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829550485" sldId="263"/>
            <ac:spMk id="2" creationId="{D64FE268-C6BE-2694-4CBF-E9ED6A6C330C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829550485" sldId="263"/>
            <ac:spMk id="3" creationId="{1A1AE77B-9889-A4EF-3018-0FB6DE59A60B}"/>
          </ac:spMkLst>
        </pc:spChg>
      </pc:sldChg>
      <pc:sldChg chg="modSp mod">
        <pc:chgData name="Létourneau, Alexis" userId="0c6b156f-b5bf-4eb9-a16d-4600e87611cd" providerId="ADAL" clId="{FB41DB77-6927-4283-A361-BA34BBC481B8}" dt="2025-01-20T13:48:38.474" v="0" actId="790"/>
        <pc:sldMkLst>
          <pc:docMk/>
          <pc:sldMk cId="2599140144" sldId="264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599140144" sldId="264"/>
            <ac:spMk id="2" creationId="{6E09F5C5-4544-19EC-33B5-4BA5AAC94E19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599140144" sldId="264"/>
            <ac:spMk id="3" creationId="{63A0A73E-0D20-8B23-992E-365F74F06C8E}"/>
          </ac:spMkLst>
        </pc:spChg>
      </pc:sldChg>
      <pc:sldChg chg="modSp mod">
        <pc:chgData name="Létourneau, Alexis" userId="0c6b156f-b5bf-4eb9-a16d-4600e87611cd" providerId="ADAL" clId="{FB41DB77-6927-4283-A361-BA34BBC481B8}" dt="2025-01-20T13:48:38.474" v="0" actId="790"/>
        <pc:sldMkLst>
          <pc:docMk/>
          <pc:sldMk cId="582884584" sldId="265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582884584" sldId="265"/>
            <ac:spMk id="2" creationId="{C7F8E6DD-5BCD-679A-FD77-D360E0A19419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582884584" sldId="265"/>
            <ac:spMk id="3" creationId="{C2D10B79-B43C-29D4-42A2-2D0FCE641BC1}"/>
          </ac:spMkLst>
        </pc:spChg>
      </pc:sldChg>
      <pc:sldChg chg="modSp mod">
        <pc:chgData name="Létourneau, Alexis" userId="0c6b156f-b5bf-4eb9-a16d-4600e87611cd" providerId="ADAL" clId="{FB41DB77-6927-4283-A361-BA34BBC481B8}" dt="2025-01-20T13:48:38.474" v="0" actId="790"/>
        <pc:sldMkLst>
          <pc:docMk/>
          <pc:sldMk cId="3355532506" sldId="266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355532506" sldId="266"/>
            <ac:spMk id="2" creationId="{469293EC-A93B-47B9-0F69-D97C2C21269A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40.108" v="2" actId="47"/>
        <pc:sldMkLst>
          <pc:docMk/>
          <pc:sldMk cId="1800510651" sldId="267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1800510651" sldId="267"/>
            <ac:spMk id="2" creationId="{06562CCF-2BC3-FA28-B732-32E2920F88BC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1800510651" sldId="267"/>
            <ac:spMk id="3" creationId="{99C47F62-4812-3A93-FE1C-53B62448E405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40.108" v="2" actId="47"/>
        <pc:sldMkLst>
          <pc:docMk/>
          <pc:sldMk cId="599666565" sldId="268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599666565" sldId="268"/>
            <ac:spMk id="2" creationId="{CCB675F6-2EAB-22E3-80AE-13C44EE6C6BE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2602034437" sldId="269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602034437" sldId="269"/>
            <ac:spMk id="2" creationId="{58372B25-4CA9-A23E-F883-60D58ABEDCBC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602034437" sldId="269"/>
            <ac:spMk id="13" creationId="{24F45F52-DDA9-732A-D531-4A4878CDB193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3907216570" sldId="270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907216570" sldId="270"/>
            <ac:spMk id="2" creationId="{BD3EC65C-6CF0-76B1-00BD-C36928C2EE95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907216570" sldId="270"/>
            <ac:spMk id="3" creationId="{DE281009-E55F-31BF-8991-F790D1C1BC73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2384179191" sldId="271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384179191" sldId="271"/>
            <ac:spMk id="2" creationId="{4CB21FFD-3D54-997F-912C-EFBF9CACA628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384179191" sldId="271"/>
            <ac:spMk id="3" creationId="{6ADDE19B-B3B3-823A-25E3-D207C662C295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318733896" sldId="272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18733896" sldId="272"/>
            <ac:spMk id="2" creationId="{24C3F3E4-672B-9219-2398-BF8F72A7AA92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18733896" sldId="272"/>
            <ac:spMk id="3" creationId="{71C32ADA-D103-467D-B2A4-ACB64668B007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2375751139" sldId="273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375751139" sldId="273"/>
            <ac:spMk id="2" creationId="{14B46978-EF90-4275-EB43-8F63057F5F95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375751139" sldId="273"/>
            <ac:spMk id="3" creationId="{3C4D725E-1A31-6315-A544-ACEFE584E0AD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2855592177" sldId="274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855592177" sldId="274"/>
            <ac:spMk id="2" creationId="{5639E34B-8441-6454-E2E2-6C05D068C56D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855592177" sldId="274"/>
            <ac:spMk id="16" creationId="{F1568BF6-9D24-02B3-1B83-84D254D2B4E1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2305844211" sldId="275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305844211" sldId="275"/>
            <ac:spMk id="2" creationId="{16574B69-8E01-3240-98F4-0BB07E6C53EA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1381626646" sldId="276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1381626646" sldId="276"/>
            <ac:spMk id="2" creationId="{81BCED2B-4C2C-44C2-E101-6BF41C9456C2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1381626646" sldId="276"/>
            <ac:spMk id="11" creationId="{D6D97EC9-4BED-9886-33E8-3593CD04BABC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1381626646" sldId="276"/>
            <ac:spMk id="12" creationId="{0DF6D84E-80F0-3FF7-C176-F74E2955C00C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1381626646" sldId="276"/>
            <ac:spMk id="13" creationId="{EBCA9CD3-D913-E0DB-3D13-0B8342C35B22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40.108" v="2" actId="47"/>
        <pc:sldMkLst>
          <pc:docMk/>
          <pc:sldMk cId="397676638" sldId="277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97676638" sldId="277"/>
            <ac:spMk id="2" creationId="{27A9AD01-BF7D-AA11-C946-CC2666B5AC2F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40.108" v="2" actId="47"/>
        <pc:sldMkLst>
          <pc:docMk/>
          <pc:sldMk cId="2491932775" sldId="278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491932775" sldId="278"/>
            <ac:spMk id="2" creationId="{4F41D1A6-59E5-CD94-F446-51F24BF0F0D8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2282576330" sldId="279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282576330" sldId="279"/>
            <ac:spMk id="2" creationId="{37CA49D1-F759-AF07-C699-2BE7EF24BFE0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2282576330" sldId="279"/>
            <ac:spMk id="3" creationId="{9F871DEF-C0BE-2570-F8B9-B5F95A0E5B06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842517759" sldId="280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842517759" sldId="280"/>
            <ac:spMk id="2" creationId="{944A59F9-5164-E4DB-C42A-BAF21DB0816F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842517759" sldId="280"/>
            <ac:spMk id="3" creationId="{556A8E5C-F002-2D9D-8A5C-8482CABDCEE5}"/>
          </ac:spMkLst>
        </pc:spChg>
      </pc:sldChg>
      <pc:sldChg chg="modSp del mod">
        <pc:chgData name="Létourneau, Alexis" userId="0c6b156f-b5bf-4eb9-a16d-4600e87611cd" providerId="ADAL" clId="{FB41DB77-6927-4283-A361-BA34BBC481B8}" dt="2025-01-20T13:49:34.297" v="1" actId="47"/>
        <pc:sldMkLst>
          <pc:docMk/>
          <pc:sldMk cId="3047493819" sldId="281"/>
        </pc:sldMkLst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047493819" sldId="281"/>
            <ac:spMk id="2" creationId="{8A994659-2C01-3C56-4BC6-82F4111EBAA3}"/>
          </ac:spMkLst>
        </pc:spChg>
        <pc:spChg chg="mod">
          <ac:chgData name="Létourneau, Alexis" userId="0c6b156f-b5bf-4eb9-a16d-4600e87611cd" providerId="ADAL" clId="{FB41DB77-6927-4283-A361-BA34BBC481B8}" dt="2025-01-20T13:48:38.474" v="0" actId="790"/>
          <ac:spMkLst>
            <pc:docMk/>
            <pc:sldMk cId="3047493819" sldId="281"/>
            <ac:spMk id="3" creationId="{678915C3-8168-BB87-A8FE-660C54B1B915}"/>
          </ac:spMkLst>
        </pc:spChg>
      </pc:sldChg>
    </pc:docChg>
  </pc:docChgLst>
  <pc:docChgLst>
    <pc:chgData name="Létourneau, Alexis" userId="S::202249520@cegepsherbrooke.qc.ca::0c6b156f-b5bf-4eb9-a16d-4600e87611cd" providerId="AD" clId="Web-{6465B4FC-2A39-80C1-574F-660653C37C9A}"/>
    <pc:docChg chg="modSld">
      <pc:chgData name="Létourneau, Alexis" userId="S::202249520@cegepsherbrooke.qc.ca::0c6b156f-b5bf-4eb9-a16d-4600e87611cd" providerId="AD" clId="Web-{6465B4FC-2A39-80C1-574F-660653C37C9A}" dt="2024-12-10T15:07:14.035" v="32" actId="20577"/>
      <pc:docMkLst>
        <pc:docMk/>
      </pc:docMkLst>
      <pc:sldChg chg="delSp">
        <pc:chgData name="Létourneau, Alexis" userId="S::202249520@cegepsherbrooke.qc.ca::0c6b156f-b5bf-4eb9-a16d-4600e87611cd" providerId="AD" clId="Web-{6465B4FC-2A39-80C1-574F-660653C37C9A}" dt="2024-12-10T14:46:41.253" v="0"/>
        <pc:sldMkLst>
          <pc:docMk/>
          <pc:sldMk cId="4027583572" sldId="262"/>
        </pc:sldMkLst>
      </pc:sldChg>
      <pc:sldChg chg="mod modShow">
        <pc:chgData name="Létourneau, Alexis" userId="S::202249520@cegepsherbrooke.qc.ca::0c6b156f-b5bf-4eb9-a16d-4600e87611cd" providerId="AD" clId="Web-{6465B4FC-2A39-80C1-574F-660653C37C9A}" dt="2024-12-10T14:48:16.114" v="2"/>
        <pc:sldMkLst>
          <pc:docMk/>
          <pc:sldMk cId="582884584" sldId="265"/>
        </pc:sldMkLst>
      </pc:sldChg>
      <pc:sldChg chg="modSp">
        <pc:chgData name="Létourneau, Alexis" userId="S::202249520@cegepsherbrooke.qc.ca::0c6b156f-b5bf-4eb9-a16d-4600e87611cd" providerId="AD" clId="Web-{6465B4FC-2A39-80C1-574F-660653C37C9A}" dt="2024-12-10T15:07:14.035" v="32" actId="20577"/>
        <pc:sldMkLst>
          <pc:docMk/>
          <pc:sldMk cId="1800510651" sldId="267"/>
        </pc:sldMkLst>
      </pc:sldChg>
    </pc:docChg>
  </pc:docChgLst>
  <pc:docChgLst>
    <pc:chgData name="Boisvert, Louis" userId="S::202135365@cegepsherbrooke.qc.ca::5280821d-4ad0-4108-8afb-0b49c3ca233e" providerId="AD" clId="Web-{41C373AE-5E24-459E-F3EC-0C7037849C7A}"/>
    <pc:docChg chg="addSld modSld sldOrd">
      <pc:chgData name="Boisvert, Louis" userId="S::202135365@cegepsherbrooke.qc.ca::5280821d-4ad0-4108-8afb-0b49c3ca233e" providerId="AD" clId="Web-{41C373AE-5E24-459E-F3EC-0C7037849C7A}" dt="2024-12-10T15:09:03.931" v="271"/>
      <pc:docMkLst>
        <pc:docMk/>
      </pc:docMkLst>
      <pc:sldChg chg="modTransition modNotes">
        <pc:chgData name="Boisvert, Louis" userId="S::202135365@cegepsherbrooke.qc.ca::5280821d-4ad0-4108-8afb-0b49c3ca233e" providerId="AD" clId="Web-{41C373AE-5E24-459E-F3EC-0C7037849C7A}" dt="2024-12-10T15:01:17.129" v="242"/>
        <pc:sldMkLst>
          <pc:docMk/>
          <pc:sldMk cId="242453831" sldId="256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2:30.708" v="244"/>
        <pc:sldMkLst>
          <pc:docMk/>
          <pc:sldMk cId="2918371184" sldId="257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3:48.459" v="250"/>
        <pc:sldMkLst>
          <pc:docMk/>
          <pc:sldMk cId="3601996370" sldId="258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14" v="233"/>
        <pc:sldMkLst>
          <pc:docMk/>
          <pc:sldMk cId="904097235" sldId="259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14" v="228"/>
        <pc:sldMkLst>
          <pc:docMk/>
          <pc:sldMk cId="2125901181" sldId="260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14" v="224"/>
        <pc:sldMkLst>
          <pc:docMk/>
          <pc:sldMk cId="2894310565" sldId="261"/>
        </pc:sldMkLst>
      </pc:sldChg>
      <pc:sldChg chg="ord modTransition modNotes">
        <pc:chgData name="Boisvert, Louis" userId="S::202135365@cegepsherbrooke.qc.ca::5280821d-4ad0-4108-8afb-0b49c3ca233e" providerId="AD" clId="Web-{41C373AE-5E24-459E-F3EC-0C7037849C7A}" dt="2024-12-10T15:01:17.114" v="225"/>
        <pc:sldMkLst>
          <pc:docMk/>
          <pc:sldMk cId="4027583572" sldId="262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2:38.146" v="245"/>
        <pc:sldMkLst>
          <pc:docMk/>
          <pc:sldMk cId="829550485" sldId="263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29" v="240"/>
        <pc:sldMkLst>
          <pc:docMk/>
          <pc:sldMk cId="2599140144" sldId="264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29" v="238"/>
        <pc:sldMkLst>
          <pc:docMk/>
          <pc:sldMk cId="582884584" sldId="265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4:15.678" v="251"/>
        <pc:sldMkLst>
          <pc:docMk/>
          <pc:sldMk cId="3355532506" sldId="266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4:58.116" v="255"/>
        <pc:sldMkLst>
          <pc:docMk/>
          <pc:sldMk cId="1800510651" sldId="267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14" v="234"/>
        <pc:sldMkLst>
          <pc:docMk/>
          <pc:sldMk cId="599666565" sldId="268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8:46.931" v="269"/>
        <pc:sldMkLst>
          <pc:docMk/>
          <pc:sldMk cId="2602034437" sldId="269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14" v="231"/>
        <pc:sldMkLst>
          <pc:docMk/>
          <pc:sldMk cId="3907216570" sldId="270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14" v="230"/>
        <pc:sldMkLst>
          <pc:docMk/>
          <pc:sldMk cId="2384179191" sldId="271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1:17.114" v="229"/>
        <pc:sldMkLst>
          <pc:docMk/>
          <pc:sldMk cId="318733896" sldId="272"/>
        </pc:sldMkLst>
      </pc:sldChg>
      <pc:sldChg chg="modTransition modNotes">
        <pc:chgData name="Boisvert, Louis" userId="S::202135365@cegepsherbrooke.qc.ca::5280821d-4ad0-4108-8afb-0b49c3ca233e" providerId="AD" clId="Web-{41C373AE-5E24-459E-F3EC-0C7037849C7A}" dt="2024-12-10T15:08:56.196" v="270"/>
        <pc:sldMkLst>
          <pc:docMk/>
          <pc:sldMk cId="2375751139" sldId="273"/>
        </pc:sldMkLst>
      </pc:sldChg>
      <pc:sldChg chg="addSp delSp modSp mod modTransition modClrScheme chgLayout modNotes">
        <pc:chgData name="Boisvert, Louis" userId="S::202135365@cegepsherbrooke.qc.ca::5280821d-4ad0-4108-8afb-0b49c3ca233e" providerId="AD" clId="Web-{41C373AE-5E24-459E-F3EC-0C7037849C7A}" dt="2024-12-10T15:09:03.931" v="271"/>
        <pc:sldMkLst>
          <pc:docMk/>
          <pc:sldMk cId="2855592177" sldId="274"/>
        </pc:sldMkLst>
      </pc:sldChg>
      <pc:sldChg chg="addSp delSp modSp modTransition modNotes">
        <pc:chgData name="Boisvert, Louis" userId="S::202135365@cegepsherbrooke.qc.ca::5280821d-4ad0-4108-8afb-0b49c3ca233e" providerId="AD" clId="Web-{41C373AE-5E24-459E-F3EC-0C7037849C7A}" dt="2024-12-10T15:01:17.114" v="226"/>
        <pc:sldMkLst>
          <pc:docMk/>
          <pc:sldMk cId="2305844211" sldId="275"/>
        </pc:sldMkLst>
      </pc:sldChg>
      <pc:sldChg chg="addSp delSp modSp mod modTransition modClrScheme addAnim delAnim chgLayout modNotes">
        <pc:chgData name="Boisvert, Louis" userId="S::202135365@cegepsherbrooke.qc.ca::5280821d-4ad0-4108-8afb-0b49c3ca233e" providerId="AD" clId="Web-{41C373AE-5E24-459E-F3EC-0C7037849C7A}" dt="2024-12-10T14:59:57.379" v="222"/>
        <pc:sldMkLst>
          <pc:docMk/>
          <pc:sldMk cId="1381626646" sldId="276"/>
        </pc:sldMkLst>
      </pc:sldChg>
      <pc:sldChg chg="add replId modTransition">
        <pc:chgData name="Boisvert, Louis" userId="S::202135365@cegepsherbrooke.qc.ca::5280821d-4ad0-4108-8afb-0b49c3ca233e" providerId="AD" clId="Web-{41C373AE-5E24-459E-F3EC-0C7037849C7A}" dt="2024-12-10T15:04:39.116" v="254"/>
        <pc:sldMkLst>
          <pc:docMk/>
          <pc:sldMk cId="397676638" sldId="277"/>
        </pc:sldMkLst>
      </pc:sldChg>
      <pc:sldChg chg="add replId modTransition">
        <pc:chgData name="Boisvert, Louis" userId="S::202135365@cegepsherbrooke.qc.ca::5280821d-4ad0-4108-8afb-0b49c3ca233e" providerId="AD" clId="Web-{41C373AE-5E24-459E-F3EC-0C7037849C7A}" dt="2024-12-10T15:06:52.883" v="258"/>
        <pc:sldMkLst>
          <pc:docMk/>
          <pc:sldMk cId="2491932775" sldId="278"/>
        </pc:sldMkLst>
      </pc:sldChg>
      <pc:sldChg chg="add replId modTransition">
        <pc:chgData name="Boisvert, Louis" userId="S::202135365@cegepsherbrooke.qc.ca::5280821d-4ad0-4108-8afb-0b49c3ca233e" providerId="AD" clId="Web-{41C373AE-5E24-459E-F3EC-0C7037849C7A}" dt="2024-12-10T15:07:09.898" v="261"/>
        <pc:sldMkLst>
          <pc:docMk/>
          <pc:sldMk cId="2282576330" sldId="279"/>
        </pc:sldMkLst>
      </pc:sldChg>
      <pc:sldChg chg="add ord replId modTransition">
        <pc:chgData name="Boisvert, Louis" userId="S::202135365@cegepsherbrooke.qc.ca::5280821d-4ad0-4108-8afb-0b49c3ca233e" providerId="AD" clId="Web-{41C373AE-5E24-459E-F3EC-0C7037849C7A}" dt="2024-12-10T15:07:30.117" v="265"/>
        <pc:sldMkLst>
          <pc:docMk/>
          <pc:sldMk cId="842517759" sldId="280"/>
        </pc:sldMkLst>
      </pc:sldChg>
      <pc:sldChg chg="add replId modTransition">
        <pc:chgData name="Boisvert, Louis" userId="S::202135365@cegepsherbrooke.qc.ca::5280821d-4ad0-4108-8afb-0b49c3ca233e" providerId="AD" clId="Web-{41C373AE-5E24-459E-F3EC-0C7037849C7A}" dt="2024-12-10T15:07:48.914" v="268"/>
        <pc:sldMkLst>
          <pc:docMk/>
          <pc:sldMk cId="3047493819" sldId="281"/>
        </pc:sldMkLst>
      </pc:sldChg>
    </pc:docChg>
  </pc:docChgLst>
  <pc:docChgLst>
    <pc:chgData name="Boisvert, Louis" userId="5280821d-4ad0-4108-8afb-0b49c3ca233e" providerId="ADAL" clId="{A0EA764E-3720-4FBB-91B7-ABE59F6E84EE}"/>
    <pc:docChg chg="undo custSel addSld delSld modSld">
      <pc:chgData name="Boisvert, Louis" userId="5280821d-4ad0-4108-8afb-0b49c3ca233e" providerId="ADAL" clId="{A0EA764E-3720-4FBB-91B7-ABE59F6E84EE}" dt="2024-12-12T14:02:29.529" v="826" actId="20577"/>
      <pc:docMkLst>
        <pc:docMk/>
      </pc:docMkLst>
      <pc:sldChg chg="modSp mod modNotesTx">
        <pc:chgData name="Boisvert, Louis" userId="5280821d-4ad0-4108-8afb-0b49c3ca233e" providerId="ADAL" clId="{A0EA764E-3720-4FBB-91B7-ABE59F6E84EE}" dt="2024-12-12T14:02:29.529" v="826" actId="20577"/>
        <pc:sldMkLst>
          <pc:docMk/>
          <pc:sldMk cId="2375751139" sldId="273"/>
        </pc:sldMkLst>
      </pc:sldChg>
      <pc:sldChg chg="new del">
        <pc:chgData name="Boisvert, Louis" userId="5280821d-4ad0-4108-8afb-0b49c3ca233e" providerId="ADAL" clId="{A0EA764E-3720-4FBB-91B7-ABE59F6E84EE}" dt="2024-12-12T13:36:21.319" v="1" actId="47"/>
        <pc:sldMkLst>
          <pc:docMk/>
          <pc:sldMk cId="2234298086" sldId="28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Louis</a:t>
            </a: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563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-Louis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7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0198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73591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38610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latin typeface="Calibri"/>
                <a:ea typeface="Calibri"/>
                <a:cs typeface="Calibri"/>
              </a:rPr>
              <a:t>Louis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fr-FR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39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1/20/2025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3165763"/>
            <a:ext cx="9133656" cy="1711037"/>
          </a:xfrm>
        </p:spPr>
        <p:txBody>
          <a:bodyPr/>
          <a:lstStyle/>
          <a:p>
            <a:r>
              <a:rPr lang="fr-CA" noProof="0" dirty="0"/>
              <a:t>Salle d’évasion dans une Mallette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noProof="0" dirty="0"/>
              <a:t>Par Alexis Létourneau et Louis Boisvert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9AD01-BF7D-AA11-C946-CC2666B5AC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A" b="1" noProof="0" dirty="0"/>
              <a:t>Résumé du projet</a:t>
            </a:r>
            <a:endParaRPr lang="fr-CA" noProof="0" dirty="0"/>
          </a:p>
        </p:txBody>
      </p:sp>
    </p:spTree>
    <p:extLst>
      <p:ext uri="{BB962C8B-B14F-4D97-AF65-F5344CB8AC3E}">
        <p14:creationId xmlns:p14="http://schemas.microsoft.com/office/powerpoint/2010/main" val="291837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E268-C6BE-2694-4CBF-E9ED6A6C3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208" y="404664"/>
            <a:ext cx="3122613" cy="1828800"/>
          </a:xfrm>
        </p:spPr>
        <p:txBody>
          <a:bodyPr anchor="b">
            <a:normAutofit/>
          </a:bodyPr>
          <a:lstStyle/>
          <a:p>
            <a:r>
              <a:rPr lang="fr-CA" noProof="0" dirty="0"/>
              <a:t>Notre client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9B8E9D-82B4-40F2-E249-B0DA67A217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19" r="1481"/>
          <a:stretch/>
        </p:blipFill>
        <p:spPr>
          <a:xfrm>
            <a:off x="760412" y="762000"/>
            <a:ext cx="6400800" cy="5334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AE77B-9889-A4EF-3018-0FB6DE59A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966660" y="2233464"/>
            <a:ext cx="3124161" cy="1828800"/>
          </a:xfrm>
        </p:spPr>
        <p:txBody>
          <a:bodyPr vert="horz" lIns="91440" tIns="45720" rIns="91440" bIns="45720" rtlCol="0">
            <a:noAutofit/>
          </a:bodyPr>
          <a:lstStyle/>
          <a:p>
            <a:pPr marL="228600" indent="-228600">
              <a:spcBef>
                <a:spcPts val="1800"/>
              </a:spcBef>
              <a:buChar char="•"/>
            </a:pPr>
            <a:r>
              <a:rPr lang="fr-CA" sz="2000" noProof="0" dirty="0"/>
              <a:t>La compagnie de salle d’évasion inXtremis </a:t>
            </a:r>
          </a:p>
          <a:p>
            <a:pPr marL="228600" indent="-228600">
              <a:spcBef>
                <a:spcPts val="1800"/>
              </a:spcBef>
              <a:buChar char="•"/>
            </a:pPr>
            <a:r>
              <a:rPr lang="fr-CA" sz="2000" noProof="0" dirty="0"/>
              <a:t>Compagnie locale ici à Sherbrooke</a:t>
            </a:r>
          </a:p>
          <a:p>
            <a:pPr marL="228600" indent="-228600">
              <a:spcBef>
                <a:spcPts val="1800"/>
              </a:spcBef>
              <a:buChar char="•"/>
            </a:pPr>
            <a:r>
              <a:rPr lang="fr-CA" sz="2000" noProof="0" dirty="0"/>
              <a:t>Étienne Desbiens, le patron est un ancien de TSO</a:t>
            </a:r>
          </a:p>
          <a:p>
            <a:pPr marL="228600" indent="-228600">
              <a:spcBef>
                <a:spcPts val="1800"/>
              </a:spcBef>
              <a:buChar char="•"/>
            </a:pPr>
            <a:r>
              <a:rPr lang="fr-CA" sz="2000" noProof="0" dirty="0"/>
              <a:t>En partenariat avec Benoit Beaulieu et Louis-Philippe Gauthier</a:t>
            </a:r>
          </a:p>
        </p:txBody>
      </p:sp>
    </p:spTree>
    <p:extLst>
      <p:ext uri="{BB962C8B-B14F-4D97-AF65-F5344CB8AC3E}">
        <p14:creationId xmlns:p14="http://schemas.microsoft.com/office/powerpoint/2010/main" val="82955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F5C5-4544-19EC-33B5-4BA5AAC94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fr-CA" noProof="0" dirty="0"/>
              <a:t>Le projet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0A73E-0D20-8B23-992E-365F74F06C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fr-CA" noProof="0" dirty="0"/>
              <a:t>Une mallette qui contient l’équivalent d’une salle d’évasion.</a:t>
            </a:r>
          </a:p>
          <a:p>
            <a:r>
              <a:rPr lang="fr-CA" noProof="0" dirty="0"/>
              <a:t>Portable </a:t>
            </a:r>
          </a:p>
          <a:p>
            <a:r>
              <a:rPr lang="fr-CA" noProof="0" dirty="0"/>
              <a:t>Modulaire</a:t>
            </a:r>
          </a:p>
          <a:p>
            <a:r>
              <a:rPr lang="fr-CA" noProof="0" dirty="0"/>
              <a:t>Qui marche à batterie</a:t>
            </a:r>
          </a:p>
          <a:p>
            <a:r>
              <a:rPr lang="fr-CA" noProof="0" dirty="0"/>
              <a:t>Similaire à ceux en ligne mais avec un écran</a:t>
            </a:r>
          </a:p>
          <a:p>
            <a:endParaRPr lang="fr-CA" noProof="0" dirty="0"/>
          </a:p>
        </p:txBody>
      </p:sp>
      <p:pic>
        <p:nvPicPr>
          <p:cNvPr id="6" name="Picture 5" descr="A silver case with electronic components&#10;&#10;Description automatically generated">
            <a:extLst>
              <a:ext uri="{FF2B5EF4-FFF2-40B4-BE49-F238E27FC236}">
                <a16:creationId xmlns:a16="http://schemas.microsoft.com/office/drawing/2014/main" id="{A6AD8AFA-B95A-9E22-AA39-C53674A38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0" r="12410" b="3"/>
          <a:stretch/>
        </p:blipFill>
        <p:spPr>
          <a:xfrm>
            <a:off x="6324600" y="1340769"/>
            <a:ext cx="4836548" cy="47552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99140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E6DD-5BCD-679A-FD77-D360E0A1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fr-CA" noProof="0" dirty="0"/>
              <a:t>Le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10B79-B43C-29D4-42A2-2D0FCE641B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/>
          <a:p>
            <a:r>
              <a:rPr lang="fr-CA" sz="1700" noProof="0" dirty="0"/>
              <a:t>Présentement avec deux modules énigmes</a:t>
            </a:r>
          </a:p>
          <a:p>
            <a:r>
              <a:rPr lang="fr-CA" sz="1700" noProof="0" dirty="0"/>
              <a:t>Le esp32 communique ses prises de données en i2c au PI</a:t>
            </a:r>
          </a:p>
          <a:p>
            <a:r>
              <a:rPr lang="fr-CA" sz="1700" noProof="0" dirty="0"/>
              <a:t>Le PI communique cette prise de donnée en MQTT pour la collecte de données</a:t>
            </a:r>
          </a:p>
          <a:p>
            <a:r>
              <a:rPr lang="fr-CA" sz="1700" noProof="0" dirty="0"/>
              <a:t>Le PI affiche ces données avec un interface PySimpleGUI</a:t>
            </a:r>
          </a:p>
          <a:p>
            <a:r>
              <a:rPr lang="fr-CA" sz="1700" noProof="0" dirty="0"/>
              <a:t>Un ordinateur reçoit les données MQTT, ajoute des données utiles et le met dans une base de données SQL</a:t>
            </a:r>
          </a:p>
          <a:p>
            <a:r>
              <a:rPr lang="fr-CA" sz="1700" noProof="0" dirty="0"/>
              <a:t>On peut voir ces données avec </a:t>
            </a:r>
            <a:r>
              <a:rPr lang="fr-CA" sz="1700" noProof="0" dirty="0" err="1"/>
              <a:t>Grafana</a:t>
            </a:r>
            <a:endParaRPr lang="fr-CA" sz="17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8AAB2-73E1-489B-A36A-5C1E6B68A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8276" y="692697"/>
            <a:ext cx="5687924" cy="52823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288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93EC-A93B-47B9-0F69-D97C2C212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</p:spPr>
        <p:txBody>
          <a:bodyPr anchor="b">
            <a:normAutofit/>
          </a:bodyPr>
          <a:lstStyle/>
          <a:p>
            <a:r>
              <a:rPr lang="fr-CA" noProof="0" dirty="0"/>
              <a:t>Interface PySimpleGUI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DFF6D78C-5C52-A9EB-49B8-9DFFB2B29D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34281" y="1828800"/>
            <a:ext cx="7723438" cy="4267200"/>
          </a:xfrm>
          <a:noFill/>
        </p:spPr>
      </p:pic>
    </p:spTree>
    <p:extLst>
      <p:ext uri="{BB962C8B-B14F-4D97-AF65-F5344CB8AC3E}">
        <p14:creationId xmlns:p14="http://schemas.microsoft.com/office/powerpoint/2010/main" val="33555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154</Words>
  <Application>Microsoft Office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Candara</vt:lpstr>
      <vt:lpstr>Consolas</vt:lpstr>
      <vt:lpstr>Tech Computer 16x9</vt:lpstr>
      <vt:lpstr>Salle d’évasion dans une Mallette</vt:lpstr>
      <vt:lpstr>Résumé du projet</vt:lpstr>
      <vt:lpstr>Notre client</vt:lpstr>
      <vt:lpstr>Le projet</vt:lpstr>
      <vt:lpstr>Le prototype</vt:lpstr>
      <vt:lpstr>Interface PySimpleGUI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Létourneau, Alexis</dc:creator>
  <cp:lastModifiedBy>Létourneau, Alexis</cp:lastModifiedBy>
  <cp:revision>1</cp:revision>
  <dcterms:created xsi:type="dcterms:W3CDTF">2024-12-03T13:54:53Z</dcterms:created>
  <dcterms:modified xsi:type="dcterms:W3CDTF">2025-01-20T13:49:43Z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