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FC0"/>
    <a:srgbClr val="005A49"/>
    <a:srgbClr val="CF2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0C499-DCC4-43F8-8E0A-81F040EB4425}" v="26" dt="2025-01-22T14:18:04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4536" y="-18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5B91-197F-5858-CECA-BAD6FE134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CA484-20B5-C2D8-1435-3821FC562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DE7FE-C14D-15B6-0EF1-82E950D0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020D3-6D3B-47A6-5C6D-30C4B36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628B-4A21-7B8E-CF28-1FEFFA68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297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0712-B82D-044B-B765-C1887B1A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4579C-F0E8-A6D2-69D7-E2B78D28C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6942-2B1C-AE01-4DB1-B846FE96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96F27-AEE6-8A84-96EF-4946D85F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D67D-B16E-9112-6AB0-50228874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032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E25E5-2435-D337-693E-A3166DA71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F331D-3454-59A7-2448-F7CFD6602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DE6FB-0F95-675C-B60B-37E77267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CDD0-3D75-8C6A-9203-BE61C56D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5CA2-D35E-93D1-EEFB-3E03BF5B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132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3E54-F5E5-308F-83EF-CD049A48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5C74-3351-66C4-4D07-B29137A2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D9983-ED7A-EACB-8FE9-4F31C44E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68BD5-4E85-07F2-071D-B5C539C5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F2EA-A7A6-5EE4-CE7B-9CA8D550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716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97D3-EFC6-7543-2825-4A047F59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64B49-5C37-BB5F-BA4C-3418BDFA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059ED-A3CA-76DF-0BB4-A35E8C87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565C3-D09E-BE04-3410-717502FC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42F0-A267-F890-8E4C-4EEEDFF2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472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9906-4328-305D-526F-A6927A65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4696-BF2E-23EE-B0FC-6420206D8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6EA2B-7FFC-585C-83F9-2AE0CC3BF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91FAB-FEA0-878E-CB3C-A4988CEA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0BB48-6170-B456-5777-DDDED476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2277-974B-F984-42F1-DE2DE2A9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4692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7650-4B7D-239D-990B-4B864952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428D7-384B-1D34-FF1E-8EDD63C58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48CF-7F0A-BBB2-E6CE-BFAF44867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EBFE6-B2A0-34EF-7E9A-A9227946A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F3E66-8FA5-B7C9-F6E5-D3D5AE05C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4A366-1DAD-D4AB-FCCA-EF02F462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75A3F-402E-3692-DF05-C66CEDF8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5AF7E-21E7-1BC7-C7FB-3BE85C96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897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6E82-2215-DD7F-4B61-13A8F469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089D-B57D-D56F-2042-9FCD4ED4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83026-23AB-D8A4-3824-815B1144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5BB21-1BE7-7662-F6D0-30C8A4CA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407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5EA22-8210-202C-F4EE-F6D95DFF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72359-16A0-8FF8-D8C3-5B30FB4F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B758A-DBEE-EE64-9B42-77A5A411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730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B3A8-2C8B-FC74-5258-E4F4F3AC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90C1-9610-4358-D18F-CD651996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3F16D-BAD4-BE33-209A-9A86CF143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35A6E-4142-BDC7-4A67-5447A0F5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6CE5-5548-F4A3-F54B-600BAE77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7EC7C-7B7D-1CE6-5DCD-2821B9D4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93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DCF9-EE1A-157B-9B0E-DD80040E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31160-CA3A-54CF-EBE5-02AA082A7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A1B05-5021-E793-1917-38631ADC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932D7-E6C9-6A14-7D90-4E506C11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2313-6A6C-4CA3-881D-2ED307844CA5}" type="datetimeFigureOut">
              <a:rPr lang="fr-CA" smtClean="0"/>
              <a:t>2025-01-28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83F57-DBFA-3F8F-5192-31D49A8D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076E7-63D2-3FF4-4A98-FC261FA2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9643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ACAA4-25CB-A8F2-706C-617E484D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3C6A6-AA2A-C74B-BC8A-33F378B6B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20B1-53FE-F855-7BAB-63FC69D3E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42313-6A6C-4CA3-881D-2ED307844CA5}" type="datetimeFigureOut">
              <a:rPr lang="fr-CA" smtClean="0"/>
              <a:t>2025-01-28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A361-302A-DDB6-A875-5B20F4D69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B80A-2AD1-F2B1-AE23-4C684C980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82D82-7448-4D3C-A9B2-D34CF0C1BD4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576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logo with a white background&#10;&#10;AI-generated content may be incorrect.">
            <a:extLst>
              <a:ext uri="{FF2B5EF4-FFF2-40B4-BE49-F238E27FC236}">
                <a16:creationId xmlns:a16="http://schemas.microsoft.com/office/drawing/2014/main" id="{F26E8CAD-739B-F72F-FAB1-AD4325AD8C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" t="24279" r="4918" b="27293"/>
          <a:stretch/>
        </p:blipFill>
        <p:spPr>
          <a:xfrm>
            <a:off x="29496" y="4759591"/>
            <a:ext cx="2541364" cy="757726"/>
          </a:xfrm>
          <a:prstGeom prst="rect">
            <a:avLst/>
          </a:prstGeom>
        </p:spPr>
      </p:pic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F19756AB-F432-4B4D-8BA1-CB46BA8DD0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2624747">
            <a:off x="-636391" y="-618006"/>
            <a:ext cx="18973452" cy="9630652"/>
          </a:xfrm>
          <a:prstGeom prst="triangle">
            <a:avLst/>
          </a:prstGeom>
          <a:solidFill>
            <a:srgbClr val="005A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0D5B9A3-9038-B42B-A37B-0D528910FA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84537" y="1527893"/>
            <a:ext cx="7325548" cy="5224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4C2B8AA-CACE-95F3-9FB9-6909AFB764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9832" y="0"/>
            <a:ext cx="12201832" cy="1219351"/>
          </a:xfrm>
          <a:prstGeom prst="rect">
            <a:avLst/>
          </a:prstGeom>
          <a:solidFill>
            <a:srgbClr val="19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6" name="Picture 3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7A30485-FC86-103B-2352-CE703A1837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-831695"/>
            <a:ext cx="8484357" cy="8484357"/>
          </a:xfrm>
          <a:prstGeom prst="rect">
            <a:avLst/>
          </a:prstGeom>
        </p:spPr>
      </p:pic>
      <p:pic>
        <p:nvPicPr>
          <p:cNvPr id="101" name="Picture 100" descr="A logo of a company&#10;&#10;AI-generated content may be incorrect.">
            <a:extLst>
              <a:ext uri="{FF2B5EF4-FFF2-40B4-BE49-F238E27FC236}">
                <a16:creationId xmlns:a16="http://schemas.microsoft.com/office/drawing/2014/main" id="{B79CE4BC-881D-8452-C265-A5D04CE8ECD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8" y="5927526"/>
            <a:ext cx="3212541" cy="930474"/>
          </a:xfrm>
          <a:prstGeom prst="rect">
            <a:avLst/>
          </a:prstGeom>
        </p:spPr>
      </p:pic>
      <p:pic>
        <p:nvPicPr>
          <p:cNvPr id="9" name="Picture 8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D49D0E7D-10F6-2F08-BD64-83AD23D34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1" y="5610947"/>
            <a:ext cx="2930231" cy="489327"/>
          </a:xfrm>
          <a:prstGeom prst="rect">
            <a:avLst/>
          </a:prstGeom>
        </p:spPr>
      </p:pic>
      <p:pic>
        <p:nvPicPr>
          <p:cNvPr id="24" name="Picture 23" descr="A black square with yellow dots&#10;&#10;AI-generated content may be incorrect.">
            <a:extLst>
              <a:ext uri="{FF2B5EF4-FFF2-40B4-BE49-F238E27FC236}">
                <a16:creationId xmlns:a16="http://schemas.microsoft.com/office/drawing/2014/main" id="{63E844C5-1BCE-D2FD-5A33-CDBA394EED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73" y="3278601"/>
            <a:ext cx="1900901" cy="1900901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96BDF9-0AB1-D934-CD06-C716FEED416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294120" y="4229052"/>
            <a:ext cx="8574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F59B797-C202-67DE-26F3-20BC2755EEE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19664" y="0"/>
            <a:ext cx="5379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800" b="1" u="sng" dirty="0">
                <a:solidFill>
                  <a:schemeClr val="bg1"/>
                </a:solidFill>
              </a:rPr>
              <a:t>Malette d’évasion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59310D-EEC9-136D-7BD1-0052C78C1868}"/>
              </a:ext>
            </a:extLst>
          </p:cNvPr>
          <p:cNvSpPr txBox="1"/>
          <p:nvPr/>
        </p:nvSpPr>
        <p:spPr>
          <a:xfrm>
            <a:off x="7174413" y="2976485"/>
            <a:ext cx="19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Microcontrôleur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1A7F3D-F80C-E625-4972-8608145EE5E8}"/>
              </a:ext>
            </a:extLst>
          </p:cNvPr>
          <p:cNvSpPr txBox="1"/>
          <p:nvPr/>
        </p:nvSpPr>
        <p:spPr>
          <a:xfrm>
            <a:off x="5889272" y="2019366"/>
            <a:ext cx="106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Clavier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8B9D67-776E-5114-2459-8164E7B1B1BE}"/>
              </a:ext>
            </a:extLst>
          </p:cNvPr>
          <p:cNvSpPr txBox="1">
            <a:spLocks/>
          </p:cNvSpPr>
          <p:nvPr/>
        </p:nvSpPr>
        <p:spPr>
          <a:xfrm>
            <a:off x="401641" y="1603333"/>
            <a:ext cx="104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Louis </a:t>
            </a:r>
            <a:br>
              <a:rPr lang="fr-CA" dirty="0">
                <a:solidFill>
                  <a:schemeClr val="bg1"/>
                </a:solidFill>
              </a:rPr>
            </a:br>
            <a:r>
              <a:rPr lang="fr-CA" dirty="0">
                <a:solidFill>
                  <a:schemeClr val="bg1"/>
                </a:solidFill>
              </a:rPr>
              <a:t>Boisvert</a:t>
            </a:r>
          </a:p>
        </p:txBody>
      </p:sp>
      <p:pic>
        <p:nvPicPr>
          <p:cNvPr id="44" name="Picture 4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1B14E46-9D42-9A49-CD86-434C94F404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448" y="3232908"/>
            <a:ext cx="1965016" cy="196501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16790CE-A722-F427-0F85-457F8EC0C585}"/>
              </a:ext>
            </a:extLst>
          </p:cNvPr>
          <p:cNvSpPr txBox="1">
            <a:spLocks/>
          </p:cNvSpPr>
          <p:nvPr/>
        </p:nvSpPr>
        <p:spPr>
          <a:xfrm>
            <a:off x="1973287" y="1603334"/>
            <a:ext cx="1473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Alexis Letourneau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9D0901-ADCC-9FB0-D86C-6420B035353A}"/>
              </a:ext>
            </a:extLst>
          </p:cNvPr>
          <p:cNvSpPr txBox="1"/>
          <p:nvPr/>
        </p:nvSpPr>
        <p:spPr>
          <a:xfrm>
            <a:off x="9948609" y="2970606"/>
            <a:ext cx="102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victoire</a:t>
            </a:r>
          </a:p>
        </p:txBody>
      </p:sp>
      <p:pic>
        <p:nvPicPr>
          <p:cNvPr id="84" name="Picture 8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6DE7C68-CFA8-8009-1D9D-556445D975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801" y="3446968"/>
            <a:ext cx="886303" cy="886303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2CB7BE34-6A55-74BB-ACA2-E6E5F7C87C1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9833" y="696896"/>
            <a:ext cx="559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- Un jeu d’évasion modulable à but pédagogique </a:t>
            </a:r>
          </a:p>
        </p:txBody>
      </p:sp>
      <p:pic>
        <p:nvPicPr>
          <p:cNvPr id="99" name="Picture 98" descr="A person in a suit and tie&#10;&#10;AI-generated content may be incorrect.">
            <a:extLst>
              <a:ext uri="{FF2B5EF4-FFF2-40B4-BE49-F238E27FC236}">
                <a16:creationId xmlns:a16="http://schemas.microsoft.com/office/drawing/2014/main" id="{62C51CED-1059-3548-2703-49A40A674C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49" y="2190698"/>
            <a:ext cx="1741226" cy="2075235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4628421-03A8-AA06-395D-98AD1BF5BCD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587" y="4506047"/>
            <a:ext cx="309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En collaboration avec :</a:t>
            </a:r>
          </a:p>
        </p:txBody>
      </p:sp>
      <p:pic>
        <p:nvPicPr>
          <p:cNvPr id="5" name="Picture 4" descr="A person taking a selfie&#10;&#10;AI-generated content may be incorrect.">
            <a:extLst>
              <a:ext uri="{FF2B5EF4-FFF2-40B4-BE49-F238E27FC236}">
                <a16:creationId xmlns:a16="http://schemas.microsoft.com/office/drawing/2014/main" id="{4D3B44B1-7A8C-C905-5150-86E2A18DBF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" y="2170474"/>
            <a:ext cx="1488670" cy="2078949"/>
          </a:xfrm>
          <a:prstGeom prst="rect">
            <a:avLst/>
          </a:prstGeom>
        </p:spPr>
      </p:pic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6AA87E-D524-1914-C148-939CA710D4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044" y="3628129"/>
            <a:ext cx="1039896" cy="1039896"/>
          </a:xfrm>
          <a:prstGeom prst="rect">
            <a:avLst/>
          </a:prstGeom>
        </p:spPr>
      </p:pic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605C9B9-0801-118E-F951-16BD13E77F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25" y="5283726"/>
            <a:ext cx="933389" cy="933389"/>
          </a:xfrm>
          <a:prstGeom prst="rect">
            <a:avLst/>
          </a:prstGeom>
        </p:spPr>
      </p:pic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B2FDBE3-4487-C8C1-308F-06819ACE44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96" y="2327871"/>
            <a:ext cx="991716" cy="99171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2DF4B70-2DA9-F989-EBBD-21DDE7E2EB6A}"/>
              </a:ext>
            </a:extLst>
          </p:cNvPr>
          <p:cNvSpPr/>
          <p:nvPr/>
        </p:nvSpPr>
        <p:spPr>
          <a:xfrm>
            <a:off x="6019773" y="4182106"/>
            <a:ext cx="91167" cy="1814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772AF-CF12-0E7C-4F58-5DB519C24FB2}"/>
              </a:ext>
            </a:extLst>
          </p:cNvPr>
          <p:cNvSpPr/>
          <p:nvPr/>
        </p:nvSpPr>
        <p:spPr>
          <a:xfrm>
            <a:off x="6019773" y="4341730"/>
            <a:ext cx="194167" cy="300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EADD009-A4DB-39A3-3391-B1B56CA136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68" y="4165483"/>
            <a:ext cx="708745" cy="708745"/>
          </a:xfrm>
          <a:prstGeom prst="rect">
            <a:avLst/>
          </a:prstGeom>
          <a:ln>
            <a:noFill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B90B36-3D80-4AB8-405C-39C4C9ED6648}"/>
              </a:ext>
            </a:extLst>
          </p:cNvPr>
          <p:cNvCxnSpPr>
            <a:cxnSpLocks/>
          </p:cNvCxnSpPr>
          <p:nvPr/>
        </p:nvCxnSpPr>
        <p:spPr>
          <a:xfrm>
            <a:off x="6846094" y="2906797"/>
            <a:ext cx="647411" cy="7213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570417-12E9-6CAA-ECD8-FBC96BA3846A}"/>
              </a:ext>
            </a:extLst>
          </p:cNvPr>
          <p:cNvCxnSpPr>
            <a:cxnSpLocks/>
          </p:cNvCxnSpPr>
          <p:nvPr/>
        </p:nvCxnSpPr>
        <p:spPr>
          <a:xfrm flipV="1">
            <a:off x="6708231" y="4804265"/>
            <a:ext cx="785274" cy="7951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82A8ECF-2206-C41B-E1C2-3F0CBE8D4637}"/>
              </a:ext>
            </a:extLst>
          </p:cNvPr>
          <p:cNvSpPr txBox="1"/>
          <p:nvPr/>
        </p:nvSpPr>
        <p:spPr>
          <a:xfrm>
            <a:off x="4996348" y="3505820"/>
            <a:ext cx="140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Interrupteur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2041D5-AEAA-63A6-31DC-03B038BF3A0F}"/>
              </a:ext>
            </a:extLst>
          </p:cNvPr>
          <p:cNvSpPr txBox="1"/>
          <p:nvPr/>
        </p:nvSpPr>
        <p:spPr>
          <a:xfrm>
            <a:off x="5376238" y="5051097"/>
            <a:ext cx="160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potentiomètre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31E4209-8966-346E-2B41-9F6E97112E9E}"/>
              </a:ext>
            </a:extLst>
          </p:cNvPr>
          <p:cNvCxnSpPr>
            <a:cxnSpLocks/>
          </p:cNvCxnSpPr>
          <p:nvPr/>
        </p:nvCxnSpPr>
        <p:spPr>
          <a:xfrm flipV="1">
            <a:off x="9075313" y="4210099"/>
            <a:ext cx="685906" cy="53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4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Boisvert, Louis</dc:creator>
  <cp:lastModifiedBy>Boisvert, Louis</cp:lastModifiedBy>
  <cp:revision>8</cp:revision>
  <dcterms:created xsi:type="dcterms:W3CDTF">2025-01-21T14:06:11Z</dcterms:created>
  <dcterms:modified xsi:type="dcterms:W3CDTF">2025-01-28T16:16:51Z</dcterms:modified>
</cp:coreProperties>
</file>