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95B"/>
    <a:srgbClr val="252627"/>
    <a:srgbClr val="B9E3C6"/>
    <a:srgbClr val="56C9A5"/>
    <a:srgbClr val="5C776F"/>
    <a:srgbClr val="76998E"/>
    <a:srgbClr val="83AA9E"/>
    <a:srgbClr val="717C89"/>
    <a:srgbClr val="A1E5AB"/>
    <a:srgbClr val="90B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36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7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6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5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6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84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90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60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802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50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6D5D-A9F7-45F7-8DED-12E956074900}" type="datetimeFigureOut">
              <a:rPr lang="en-NZ" smtClean="0"/>
              <a:t>18/03/2019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6036-1F06-4D7D-A771-37C418CAD65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7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822E6-741D-43AB-9BD5-D73F7E4E2046}"/>
              </a:ext>
            </a:extLst>
          </p:cNvPr>
          <p:cNvSpPr txBox="1"/>
          <p:nvPr/>
        </p:nvSpPr>
        <p:spPr>
          <a:xfrm>
            <a:off x="5747657" y="174852"/>
            <a:ext cx="3400031" cy="7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366" dirty="0">
                <a:latin typeface="Play" panose="00000500000000000000" pitchFamily="2" charset="0"/>
              </a:rPr>
              <a:t>Illustr8.co.nz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465E2-9FE1-49BA-91BF-0BD3EC61C8A8}"/>
              </a:ext>
            </a:extLst>
          </p:cNvPr>
          <p:cNvSpPr txBox="1"/>
          <p:nvPr/>
        </p:nvSpPr>
        <p:spPr>
          <a:xfrm>
            <a:off x="11528424" y="65040"/>
            <a:ext cx="135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Buttons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75D5CA-D93D-4266-9D7E-F3C71A582A10}"/>
              </a:ext>
            </a:extLst>
          </p:cNvPr>
          <p:cNvSpPr txBox="1"/>
          <p:nvPr/>
        </p:nvSpPr>
        <p:spPr>
          <a:xfrm>
            <a:off x="1429953" y="65040"/>
            <a:ext cx="135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Colours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0A52A-A1BC-40FD-ACB4-A92F943C1244}"/>
              </a:ext>
            </a:extLst>
          </p:cNvPr>
          <p:cNvSpPr txBox="1"/>
          <p:nvPr/>
        </p:nvSpPr>
        <p:spPr>
          <a:xfrm>
            <a:off x="4714928" y="958336"/>
            <a:ext cx="366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rgbClr val="252627"/>
                </a:solidFill>
                <a:latin typeface="Play" panose="00000500000000000000" pitchFamily="2" charset="0"/>
                <a:cs typeface="Aharoni" panose="020B0604020202020204" pitchFamily="2" charset="-79"/>
              </a:rPr>
              <a:t>This is a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1D79A-04C2-40DF-8FF7-FE841FCE0FB4}"/>
              </a:ext>
            </a:extLst>
          </p:cNvPr>
          <p:cNvSpPr txBox="1"/>
          <p:nvPr/>
        </p:nvSpPr>
        <p:spPr>
          <a:xfrm>
            <a:off x="4714928" y="2248970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Play, #252627 24px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54B24-9C7F-4465-8B52-3C479B7C555B}"/>
              </a:ext>
            </a:extLst>
          </p:cNvPr>
          <p:cNvSpPr txBox="1"/>
          <p:nvPr/>
        </p:nvSpPr>
        <p:spPr>
          <a:xfrm>
            <a:off x="4714928" y="1789097"/>
            <a:ext cx="30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252627"/>
                </a:solidFill>
                <a:latin typeface="Play" panose="00000500000000000000" pitchFamily="2" charset="0"/>
              </a:rPr>
              <a:t>This is a Sub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D9EDF-5F10-4928-B0A9-4295A6C06F33}"/>
              </a:ext>
            </a:extLst>
          </p:cNvPr>
          <p:cNvSpPr txBox="1"/>
          <p:nvPr/>
        </p:nvSpPr>
        <p:spPr>
          <a:xfrm>
            <a:off x="4714928" y="2551335"/>
            <a:ext cx="465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Lorem ipsum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dolor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sit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amet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,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consectetur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adipiscing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elit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Nulla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ullamcorper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non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lacus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nec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vehicula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Nunc id lorem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faucibus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, dictum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metus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in,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rhoncus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est.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Fusce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maximus sit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amet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orci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quis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imperdiet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Curabitur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nulla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mi,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vehicula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fermentum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rutrum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non,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volutpat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sit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amet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purus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Integer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neque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velit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, dictum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fringilla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rutrum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vel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,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viverra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ut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magna.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Sed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tristique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dolor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eu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porta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hendrerit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Ut cursus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consequat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diam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sed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efficitur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Maecenas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malesuada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libero non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accumsan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aliquet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Nunc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blandit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vehicula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lorem et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malesuada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Donec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rutrum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nulla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sed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elit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fermentum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molestie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Mauris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tristique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porttitor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 </a:t>
            </a:r>
            <a:r>
              <a:rPr lang="en-NZ" sz="1200" b="1" dirty="0" err="1">
                <a:solidFill>
                  <a:srgbClr val="252627"/>
                </a:solidFill>
                <a:latin typeface="Play" panose="00000500000000000000" pitchFamily="2" charset="0"/>
              </a:rPr>
              <a:t>ultrices</a:t>
            </a:r>
            <a:r>
              <a:rPr lang="en-NZ" sz="1200" b="1" dirty="0">
                <a:solidFill>
                  <a:srgbClr val="252627"/>
                </a:solidFill>
                <a:latin typeface="Play" panose="00000500000000000000" pitchFamily="2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991EB9-37AD-4CC2-8004-29BA8AD627D8}"/>
              </a:ext>
            </a:extLst>
          </p:cNvPr>
          <p:cNvSpPr txBox="1"/>
          <p:nvPr/>
        </p:nvSpPr>
        <p:spPr>
          <a:xfrm>
            <a:off x="4714928" y="1520175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</a:t>
            </a:r>
            <a:r>
              <a:rPr lang="en-NZ" sz="1400" dirty="0">
                <a:latin typeface="Univers" panose="020B0503020202020204" pitchFamily="34" charset="0"/>
                <a:cs typeface="Aharoni" panose="02010803020104030203" pitchFamily="2" charset="-79"/>
              </a:rPr>
              <a:t>Play Bold</a:t>
            </a:r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, #252627 32px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23A1B-A518-4E03-AF62-1CD17A1071C5}"/>
              </a:ext>
            </a:extLst>
          </p:cNvPr>
          <p:cNvSpPr txBox="1"/>
          <p:nvPr/>
        </p:nvSpPr>
        <p:spPr>
          <a:xfrm>
            <a:off x="4714928" y="4586308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Univers" panose="020B0604020202020204" pitchFamily="34" charset="0"/>
                <a:cs typeface="Aharoni" panose="02010803020104030203" pitchFamily="2" charset="-79"/>
              </a:rPr>
              <a:t>Font: Play, #252627 12px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ED58FF-135B-4643-A1C1-D6ABD846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66" y="493249"/>
            <a:ext cx="4986975" cy="3740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B5E0C-C23B-4B06-AEE1-D72FB0A5D6B7}"/>
              </a:ext>
            </a:extLst>
          </p:cNvPr>
          <p:cNvSpPr/>
          <p:nvPr/>
        </p:nvSpPr>
        <p:spPr>
          <a:xfrm>
            <a:off x="9701903" y="854630"/>
            <a:ext cx="5051474" cy="1819122"/>
          </a:xfrm>
          <a:prstGeom prst="rect">
            <a:avLst/>
          </a:prstGeom>
          <a:solidFill>
            <a:srgbClr val="56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B3F61-EDE6-479A-99D4-6F49D825A63D}"/>
              </a:ext>
            </a:extLst>
          </p:cNvPr>
          <p:cNvSpPr txBox="1"/>
          <p:nvPr/>
        </p:nvSpPr>
        <p:spPr>
          <a:xfrm>
            <a:off x="9740282" y="1162408"/>
            <a:ext cx="262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Button	</a:t>
            </a:r>
          </a:p>
          <a:p>
            <a:r>
              <a:rPr lang="en-NZ" sz="2400" dirty="0">
                <a:solidFill>
                  <a:schemeClr val="bg1"/>
                </a:solidFill>
              </a:rPr>
              <a:t>When not hovering over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BB808-BEF1-4E88-A4B7-F1D806A43FCD}"/>
              </a:ext>
            </a:extLst>
          </p:cNvPr>
          <p:cNvSpPr txBox="1"/>
          <p:nvPr/>
        </p:nvSpPr>
        <p:spPr>
          <a:xfrm>
            <a:off x="12367734" y="1150843"/>
            <a:ext cx="213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B9E3C6"/>
                </a:solidFill>
              </a:rPr>
              <a:t>Button</a:t>
            </a:r>
          </a:p>
          <a:p>
            <a:r>
              <a:rPr lang="en-NZ" sz="2400" dirty="0">
                <a:solidFill>
                  <a:srgbClr val="B9E3C6"/>
                </a:solidFill>
              </a:rPr>
              <a:t>When hovering over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4FC0A-F6E2-4CC8-8EB9-2860AE3F51F9}"/>
              </a:ext>
            </a:extLst>
          </p:cNvPr>
          <p:cNvSpPr/>
          <p:nvPr/>
        </p:nvSpPr>
        <p:spPr>
          <a:xfrm>
            <a:off x="171436" y="4490327"/>
            <a:ext cx="2517033" cy="2374930"/>
          </a:xfrm>
          <a:prstGeom prst="rect">
            <a:avLst/>
          </a:prstGeom>
          <a:ln w="76200"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Image</a:t>
            </a:r>
          </a:p>
          <a:p>
            <a:pPr algn="ctr"/>
            <a:r>
              <a:rPr lang="en-NZ" sz="2800" dirty="0"/>
              <a:t>With Border 3px</a:t>
            </a:r>
          </a:p>
        </p:txBody>
      </p:sp>
    </p:spTree>
    <p:extLst>
      <p:ext uri="{BB962C8B-B14F-4D97-AF65-F5344CB8AC3E}">
        <p14:creationId xmlns:p14="http://schemas.microsoft.com/office/powerpoint/2010/main" val="213068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152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Play</vt:lpstr>
      <vt:lpstr>Univers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Lombard</dc:creator>
  <cp:lastModifiedBy>Alex Lombard</cp:lastModifiedBy>
  <cp:revision>12</cp:revision>
  <cp:lastPrinted>2019-03-18T02:29:54Z</cp:lastPrinted>
  <dcterms:created xsi:type="dcterms:W3CDTF">2019-02-18T20:51:42Z</dcterms:created>
  <dcterms:modified xsi:type="dcterms:W3CDTF">2019-03-18T02:30:26Z</dcterms:modified>
</cp:coreProperties>
</file>