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5119350" cy="106918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C776F"/>
    <a:srgbClr val="76998E"/>
    <a:srgbClr val="83AA9E"/>
    <a:srgbClr val="717C89"/>
    <a:srgbClr val="A1E5AB"/>
    <a:srgbClr val="90BAAD"/>
    <a:srgbClr val="8AA2A9"/>
    <a:srgbClr val="ADF6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211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3951" y="1749795"/>
            <a:ext cx="12851448" cy="3722335"/>
          </a:xfrm>
        </p:spPr>
        <p:txBody>
          <a:bodyPr anchor="b"/>
          <a:lstStyle>
            <a:lvl1pPr algn="ctr">
              <a:defRPr sz="935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89919" y="5615678"/>
            <a:ext cx="11339513" cy="2581379"/>
          </a:xfrm>
        </p:spPr>
        <p:txBody>
          <a:bodyPr/>
          <a:lstStyle>
            <a:lvl1pPr marL="0" indent="0" algn="ctr">
              <a:buNone/>
              <a:defRPr sz="3742"/>
            </a:lvl1pPr>
            <a:lvl2pPr marL="712775" indent="0" algn="ctr">
              <a:buNone/>
              <a:defRPr sz="3118"/>
            </a:lvl2pPr>
            <a:lvl3pPr marL="1425550" indent="0" algn="ctr">
              <a:buNone/>
              <a:defRPr sz="2806"/>
            </a:lvl3pPr>
            <a:lvl4pPr marL="2138324" indent="0" algn="ctr">
              <a:buNone/>
              <a:defRPr sz="2494"/>
            </a:lvl4pPr>
            <a:lvl5pPr marL="2851099" indent="0" algn="ctr">
              <a:buNone/>
              <a:defRPr sz="2494"/>
            </a:lvl5pPr>
            <a:lvl6pPr marL="3563874" indent="0" algn="ctr">
              <a:buNone/>
              <a:defRPr sz="2494"/>
            </a:lvl6pPr>
            <a:lvl7pPr marL="4276649" indent="0" algn="ctr">
              <a:buNone/>
              <a:defRPr sz="2494"/>
            </a:lvl7pPr>
            <a:lvl8pPr marL="4989424" indent="0" algn="ctr">
              <a:buNone/>
              <a:defRPr sz="2494"/>
            </a:lvl8pPr>
            <a:lvl9pPr marL="5702198" indent="0" algn="ctr">
              <a:buNone/>
              <a:defRPr sz="249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E6D5D-A9F7-45F7-8DED-12E956074900}" type="datetimeFigureOut">
              <a:rPr lang="en-NZ" smtClean="0"/>
              <a:t>19/02/2019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D6036-1F06-4D7D-A771-37C418CAD65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043761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E6D5D-A9F7-45F7-8DED-12E956074900}" type="datetimeFigureOut">
              <a:rPr lang="en-NZ" smtClean="0"/>
              <a:t>19/02/2019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D6036-1F06-4D7D-A771-37C418CAD65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80369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819786" y="569240"/>
            <a:ext cx="3260110" cy="90608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39456" y="569240"/>
            <a:ext cx="9591338" cy="9060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E6D5D-A9F7-45F7-8DED-12E956074900}" type="datetimeFigureOut">
              <a:rPr lang="en-NZ" smtClean="0"/>
              <a:t>19/02/2019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D6036-1F06-4D7D-A771-37C418CAD65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184765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E6D5D-A9F7-45F7-8DED-12E956074900}" type="datetimeFigureOut">
              <a:rPr lang="en-NZ" smtClean="0"/>
              <a:t>19/02/2019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D6036-1F06-4D7D-A771-37C418CAD65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472625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1582" y="2665532"/>
            <a:ext cx="13040439" cy="4447496"/>
          </a:xfrm>
        </p:spPr>
        <p:txBody>
          <a:bodyPr anchor="b"/>
          <a:lstStyle>
            <a:lvl1pPr>
              <a:defRPr sz="935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1582" y="7155103"/>
            <a:ext cx="13040439" cy="2338833"/>
          </a:xfrm>
        </p:spPr>
        <p:txBody>
          <a:bodyPr/>
          <a:lstStyle>
            <a:lvl1pPr marL="0" indent="0">
              <a:buNone/>
              <a:defRPr sz="3742">
                <a:solidFill>
                  <a:schemeClr val="tx1"/>
                </a:solidFill>
              </a:defRPr>
            </a:lvl1pPr>
            <a:lvl2pPr marL="712775" indent="0">
              <a:buNone/>
              <a:defRPr sz="3118">
                <a:solidFill>
                  <a:schemeClr val="tx1">
                    <a:tint val="75000"/>
                  </a:schemeClr>
                </a:solidFill>
              </a:defRPr>
            </a:lvl2pPr>
            <a:lvl3pPr marL="1425550" indent="0">
              <a:buNone/>
              <a:defRPr sz="2806">
                <a:solidFill>
                  <a:schemeClr val="tx1">
                    <a:tint val="75000"/>
                  </a:schemeClr>
                </a:solidFill>
              </a:defRPr>
            </a:lvl3pPr>
            <a:lvl4pPr marL="2138324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4pPr>
            <a:lvl5pPr marL="2851099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5pPr>
            <a:lvl6pPr marL="3563874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6pPr>
            <a:lvl7pPr marL="4276649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7pPr>
            <a:lvl8pPr marL="4989424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8pPr>
            <a:lvl9pPr marL="5702198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E6D5D-A9F7-45F7-8DED-12E956074900}" type="datetimeFigureOut">
              <a:rPr lang="en-NZ" smtClean="0"/>
              <a:t>19/02/2019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D6036-1F06-4D7D-A771-37C418CAD65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931568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39455" y="2846200"/>
            <a:ext cx="6425724" cy="67838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54171" y="2846200"/>
            <a:ext cx="6425724" cy="67838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E6D5D-A9F7-45F7-8DED-12E956074900}" type="datetimeFigureOut">
              <a:rPr lang="en-NZ" smtClean="0"/>
              <a:t>19/02/2019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D6036-1F06-4D7D-A771-37C418CAD65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676977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569242"/>
            <a:ext cx="13040439" cy="20665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1426" y="2620980"/>
            <a:ext cx="6396193" cy="1284502"/>
          </a:xfrm>
        </p:spPr>
        <p:txBody>
          <a:bodyPr anchor="b"/>
          <a:lstStyle>
            <a:lvl1pPr marL="0" indent="0">
              <a:buNone/>
              <a:defRPr sz="3742" b="1"/>
            </a:lvl1pPr>
            <a:lvl2pPr marL="712775" indent="0">
              <a:buNone/>
              <a:defRPr sz="3118" b="1"/>
            </a:lvl2pPr>
            <a:lvl3pPr marL="1425550" indent="0">
              <a:buNone/>
              <a:defRPr sz="2806" b="1"/>
            </a:lvl3pPr>
            <a:lvl4pPr marL="2138324" indent="0">
              <a:buNone/>
              <a:defRPr sz="2494" b="1"/>
            </a:lvl4pPr>
            <a:lvl5pPr marL="2851099" indent="0">
              <a:buNone/>
              <a:defRPr sz="2494" b="1"/>
            </a:lvl5pPr>
            <a:lvl6pPr marL="3563874" indent="0">
              <a:buNone/>
              <a:defRPr sz="2494" b="1"/>
            </a:lvl6pPr>
            <a:lvl7pPr marL="4276649" indent="0">
              <a:buNone/>
              <a:defRPr sz="2494" b="1"/>
            </a:lvl7pPr>
            <a:lvl8pPr marL="4989424" indent="0">
              <a:buNone/>
              <a:defRPr sz="2494" b="1"/>
            </a:lvl8pPr>
            <a:lvl9pPr marL="5702198" indent="0">
              <a:buNone/>
              <a:defRPr sz="249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426" y="3905482"/>
            <a:ext cx="6396193" cy="57443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54172" y="2620980"/>
            <a:ext cx="6427693" cy="1284502"/>
          </a:xfrm>
        </p:spPr>
        <p:txBody>
          <a:bodyPr anchor="b"/>
          <a:lstStyle>
            <a:lvl1pPr marL="0" indent="0">
              <a:buNone/>
              <a:defRPr sz="3742" b="1"/>
            </a:lvl1pPr>
            <a:lvl2pPr marL="712775" indent="0">
              <a:buNone/>
              <a:defRPr sz="3118" b="1"/>
            </a:lvl2pPr>
            <a:lvl3pPr marL="1425550" indent="0">
              <a:buNone/>
              <a:defRPr sz="2806" b="1"/>
            </a:lvl3pPr>
            <a:lvl4pPr marL="2138324" indent="0">
              <a:buNone/>
              <a:defRPr sz="2494" b="1"/>
            </a:lvl4pPr>
            <a:lvl5pPr marL="2851099" indent="0">
              <a:buNone/>
              <a:defRPr sz="2494" b="1"/>
            </a:lvl5pPr>
            <a:lvl6pPr marL="3563874" indent="0">
              <a:buNone/>
              <a:defRPr sz="2494" b="1"/>
            </a:lvl6pPr>
            <a:lvl7pPr marL="4276649" indent="0">
              <a:buNone/>
              <a:defRPr sz="2494" b="1"/>
            </a:lvl7pPr>
            <a:lvl8pPr marL="4989424" indent="0">
              <a:buNone/>
              <a:defRPr sz="2494" b="1"/>
            </a:lvl8pPr>
            <a:lvl9pPr marL="5702198" indent="0">
              <a:buNone/>
              <a:defRPr sz="249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54172" y="3905482"/>
            <a:ext cx="6427693" cy="57443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E6D5D-A9F7-45F7-8DED-12E956074900}" type="datetimeFigureOut">
              <a:rPr lang="en-NZ" smtClean="0"/>
              <a:t>19/02/2019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D6036-1F06-4D7D-A771-37C418CAD65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348414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E6D5D-A9F7-45F7-8DED-12E956074900}" type="datetimeFigureOut">
              <a:rPr lang="en-NZ" smtClean="0"/>
              <a:t>19/02/2019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D6036-1F06-4D7D-A771-37C418CAD65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309091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E6D5D-A9F7-45F7-8DED-12E956074900}" type="datetimeFigureOut">
              <a:rPr lang="en-NZ" smtClean="0"/>
              <a:t>19/02/2019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D6036-1F06-4D7D-A771-37C418CAD65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296089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712788"/>
            <a:ext cx="4876384" cy="2494756"/>
          </a:xfrm>
        </p:spPr>
        <p:txBody>
          <a:bodyPr anchor="b"/>
          <a:lstStyle>
            <a:lvl1pPr>
              <a:defRPr sz="498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27693" y="1539425"/>
            <a:ext cx="7654171" cy="7598117"/>
          </a:xfrm>
        </p:spPr>
        <p:txBody>
          <a:bodyPr/>
          <a:lstStyle>
            <a:lvl1pPr>
              <a:defRPr sz="4989"/>
            </a:lvl1pPr>
            <a:lvl2pPr>
              <a:defRPr sz="4365"/>
            </a:lvl2pPr>
            <a:lvl3pPr>
              <a:defRPr sz="3742"/>
            </a:lvl3pPr>
            <a:lvl4pPr>
              <a:defRPr sz="3118"/>
            </a:lvl4pPr>
            <a:lvl5pPr>
              <a:defRPr sz="3118"/>
            </a:lvl5pPr>
            <a:lvl6pPr>
              <a:defRPr sz="3118"/>
            </a:lvl6pPr>
            <a:lvl7pPr>
              <a:defRPr sz="3118"/>
            </a:lvl7pPr>
            <a:lvl8pPr>
              <a:defRPr sz="3118"/>
            </a:lvl8pPr>
            <a:lvl9pPr>
              <a:defRPr sz="3118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1425" y="3207544"/>
            <a:ext cx="4876384" cy="5942372"/>
          </a:xfrm>
        </p:spPr>
        <p:txBody>
          <a:bodyPr/>
          <a:lstStyle>
            <a:lvl1pPr marL="0" indent="0">
              <a:buNone/>
              <a:defRPr sz="2494"/>
            </a:lvl1pPr>
            <a:lvl2pPr marL="712775" indent="0">
              <a:buNone/>
              <a:defRPr sz="2183"/>
            </a:lvl2pPr>
            <a:lvl3pPr marL="1425550" indent="0">
              <a:buNone/>
              <a:defRPr sz="1871"/>
            </a:lvl3pPr>
            <a:lvl4pPr marL="2138324" indent="0">
              <a:buNone/>
              <a:defRPr sz="1559"/>
            </a:lvl4pPr>
            <a:lvl5pPr marL="2851099" indent="0">
              <a:buNone/>
              <a:defRPr sz="1559"/>
            </a:lvl5pPr>
            <a:lvl6pPr marL="3563874" indent="0">
              <a:buNone/>
              <a:defRPr sz="1559"/>
            </a:lvl6pPr>
            <a:lvl7pPr marL="4276649" indent="0">
              <a:buNone/>
              <a:defRPr sz="1559"/>
            </a:lvl7pPr>
            <a:lvl8pPr marL="4989424" indent="0">
              <a:buNone/>
              <a:defRPr sz="1559"/>
            </a:lvl8pPr>
            <a:lvl9pPr marL="5702198" indent="0">
              <a:buNone/>
              <a:defRPr sz="1559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E6D5D-A9F7-45F7-8DED-12E956074900}" type="datetimeFigureOut">
              <a:rPr lang="en-NZ" smtClean="0"/>
              <a:t>19/02/2019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D6036-1F06-4D7D-A771-37C418CAD65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018027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712788"/>
            <a:ext cx="4876384" cy="2494756"/>
          </a:xfrm>
        </p:spPr>
        <p:txBody>
          <a:bodyPr anchor="b"/>
          <a:lstStyle>
            <a:lvl1pPr>
              <a:defRPr sz="498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427693" y="1539425"/>
            <a:ext cx="7654171" cy="7598117"/>
          </a:xfrm>
        </p:spPr>
        <p:txBody>
          <a:bodyPr anchor="t"/>
          <a:lstStyle>
            <a:lvl1pPr marL="0" indent="0">
              <a:buNone/>
              <a:defRPr sz="4989"/>
            </a:lvl1pPr>
            <a:lvl2pPr marL="712775" indent="0">
              <a:buNone/>
              <a:defRPr sz="4365"/>
            </a:lvl2pPr>
            <a:lvl3pPr marL="1425550" indent="0">
              <a:buNone/>
              <a:defRPr sz="3742"/>
            </a:lvl3pPr>
            <a:lvl4pPr marL="2138324" indent="0">
              <a:buNone/>
              <a:defRPr sz="3118"/>
            </a:lvl4pPr>
            <a:lvl5pPr marL="2851099" indent="0">
              <a:buNone/>
              <a:defRPr sz="3118"/>
            </a:lvl5pPr>
            <a:lvl6pPr marL="3563874" indent="0">
              <a:buNone/>
              <a:defRPr sz="3118"/>
            </a:lvl6pPr>
            <a:lvl7pPr marL="4276649" indent="0">
              <a:buNone/>
              <a:defRPr sz="3118"/>
            </a:lvl7pPr>
            <a:lvl8pPr marL="4989424" indent="0">
              <a:buNone/>
              <a:defRPr sz="3118"/>
            </a:lvl8pPr>
            <a:lvl9pPr marL="5702198" indent="0">
              <a:buNone/>
              <a:defRPr sz="3118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1425" y="3207544"/>
            <a:ext cx="4876384" cy="5942372"/>
          </a:xfrm>
        </p:spPr>
        <p:txBody>
          <a:bodyPr/>
          <a:lstStyle>
            <a:lvl1pPr marL="0" indent="0">
              <a:buNone/>
              <a:defRPr sz="2494"/>
            </a:lvl1pPr>
            <a:lvl2pPr marL="712775" indent="0">
              <a:buNone/>
              <a:defRPr sz="2183"/>
            </a:lvl2pPr>
            <a:lvl3pPr marL="1425550" indent="0">
              <a:buNone/>
              <a:defRPr sz="1871"/>
            </a:lvl3pPr>
            <a:lvl4pPr marL="2138324" indent="0">
              <a:buNone/>
              <a:defRPr sz="1559"/>
            </a:lvl4pPr>
            <a:lvl5pPr marL="2851099" indent="0">
              <a:buNone/>
              <a:defRPr sz="1559"/>
            </a:lvl5pPr>
            <a:lvl6pPr marL="3563874" indent="0">
              <a:buNone/>
              <a:defRPr sz="1559"/>
            </a:lvl6pPr>
            <a:lvl7pPr marL="4276649" indent="0">
              <a:buNone/>
              <a:defRPr sz="1559"/>
            </a:lvl7pPr>
            <a:lvl8pPr marL="4989424" indent="0">
              <a:buNone/>
              <a:defRPr sz="1559"/>
            </a:lvl8pPr>
            <a:lvl9pPr marL="5702198" indent="0">
              <a:buNone/>
              <a:defRPr sz="1559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E6D5D-A9F7-45F7-8DED-12E956074900}" type="datetimeFigureOut">
              <a:rPr lang="en-NZ" smtClean="0"/>
              <a:t>19/02/2019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D6036-1F06-4D7D-A771-37C418CAD65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235094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39456" y="569242"/>
            <a:ext cx="13040439" cy="2066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9456" y="2846200"/>
            <a:ext cx="13040439" cy="6783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9455" y="9909729"/>
            <a:ext cx="3401854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2E6D5D-A9F7-45F7-8DED-12E956074900}" type="datetimeFigureOut">
              <a:rPr lang="en-NZ" smtClean="0"/>
              <a:t>19/02/2019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08285" y="9909729"/>
            <a:ext cx="5102781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041" y="9909729"/>
            <a:ext cx="3401854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4D6036-1F06-4D7D-A771-37C418CAD65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06876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425550" rtl="0" eaLnBrk="1" latinLnBrk="0" hangingPunct="1">
        <a:lnSpc>
          <a:spcPct val="90000"/>
        </a:lnSpc>
        <a:spcBef>
          <a:spcPct val="0"/>
        </a:spcBef>
        <a:buNone/>
        <a:defRPr sz="68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6387" indent="-356387" algn="l" defTabSz="1425550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4365" kern="1200">
          <a:solidFill>
            <a:schemeClr val="tx1"/>
          </a:solidFill>
          <a:latin typeface="+mn-lt"/>
          <a:ea typeface="+mn-ea"/>
          <a:cs typeface="+mn-cs"/>
        </a:defRPr>
      </a:lvl1pPr>
      <a:lvl2pPr marL="1069162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3742" kern="1200">
          <a:solidFill>
            <a:schemeClr val="tx1"/>
          </a:solidFill>
          <a:latin typeface="+mn-lt"/>
          <a:ea typeface="+mn-ea"/>
          <a:cs typeface="+mn-cs"/>
        </a:defRPr>
      </a:lvl2pPr>
      <a:lvl3pPr marL="1781937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3118" kern="1200">
          <a:solidFill>
            <a:schemeClr val="tx1"/>
          </a:solidFill>
          <a:latin typeface="+mn-lt"/>
          <a:ea typeface="+mn-ea"/>
          <a:cs typeface="+mn-cs"/>
        </a:defRPr>
      </a:lvl3pPr>
      <a:lvl4pPr marL="2494712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6" kern="1200">
          <a:solidFill>
            <a:schemeClr val="tx1"/>
          </a:solidFill>
          <a:latin typeface="+mn-lt"/>
          <a:ea typeface="+mn-ea"/>
          <a:cs typeface="+mn-cs"/>
        </a:defRPr>
      </a:lvl4pPr>
      <a:lvl5pPr marL="3207487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6" kern="1200">
          <a:solidFill>
            <a:schemeClr val="tx1"/>
          </a:solidFill>
          <a:latin typeface="+mn-lt"/>
          <a:ea typeface="+mn-ea"/>
          <a:cs typeface="+mn-cs"/>
        </a:defRPr>
      </a:lvl5pPr>
      <a:lvl6pPr marL="3920261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6" kern="1200">
          <a:solidFill>
            <a:schemeClr val="tx1"/>
          </a:solidFill>
          <a:latin typeface="+mn-lt"/>
          <a:ea typeface="+mn-ea"/>
          <a:cs typeface="+mn-cs"/>
        </a:defRPr>
      </a:lvl6pPr>
      <a:lvl7pPr marL="4633036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6" kern="1200">
          <a:solidFill>
            <a:schemeClr val="tx1"/>
          </a:solidFill>
          <a:latin typeface="+mn-lt"/>
          <a:ea typeface="+mn-ea"/>
          <a:cs typeface="+mn-cs"/>
        </a:defRPr>
      </a:lvl7pPr>
      <a:lvl8pPr marL="5345811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6" kern="1200">
          <a:solidFill>
            <a:schemeClr val="tx1"/>
          </a:solidFill>
          <a:latin typeface="+mn-lt"/>
          <a:ea typeface="+mn-ea"/>
          <a:cs typeface="+mn-cs"/>
        </a:defRPr>
      </a:lvl8pPr>
      <a:lvl9pPr marL="6058586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1pPr>
      <a:lvl2pPr marL="712775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2pPr>
      <a:lvl3pPr marL="1425550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3pPr>
      <a:lvl4pPr marL="2138324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4pPr>
      <a:lvl5pPr marL="2851099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5pPr>
      <a:lvl6pPr marL="3563874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6pPr>
      <a:lvl7pPr marL="4276649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7pPr>
      <a:lvl8pPr marL="4989424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8pPr>
      <a:lvl9pPr marL="5702198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9822E6-741D-43AB-9BD5-D73F7E4E2046}"/>
              </a:ext>
            </a:extLst>
          </p:cNvPr>
          <p:cNvSpPr txBox="1"/>
          <p:nvPr/>
        </p:nvSpPr>
        <p:spPr>
          <a:xfrm>
            <a:off x="5971662" y="174852"/>
            <a:ext cx="3176026" cy="7641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4366" dirty="0"/>
              <a:t>illustr8.co.nz</a:t>
            </a:r>
          </a:p>
        </p:txBody>
      </p:sp>
      <p:grpSp>
        <p:nvGrpSpPr>
          <p:cNvPr id="8" name="Graphic 6">
            <a:extLst>
              <a:ext uri="{FF2B5EF4-FFF2-40B4-BE49-F238E27FC236}">
                <a16:creationId xmlns:a16="http://schemas.microsoft.com/office/drawing/2014/main" id="{6F9BE47A-4787-46C6-8929-7C3B2119F6ED}"/>
              </a:ext>
            </a:extLst>
          </p:cNvPr>
          <p:cNvGrpSpPr>
            <a:grpSpLocks noChangeAspect="1"/>
          </p:cNvGrpSpPr>
          <p:nvPr/>
        </p:nvGrpSpPr>
        <p:grpSpPr>
          <a:xfrm>
            <a:off x="-195761" y="556945"/>
            <a:ext cx="4540648" cy="3612408"/>
            <a:chOff x="665390" y="939036"/>
            <a:chExt cx="5306272" cy="3979704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77CA0102-F6D4-41D3-97D2-424A2868AAF0}"/>
                </a:ext>
              </a:extLst>
            </p:cNvPr>
            <p:cNvSpPr/>
            <p:nvPr/>
          </p:nvSpPr>
          <p:spPr>
            <a:xfrm>
              <a:off x="901644" y="1164926"/>
              <a:ext cx="932743" cy="3269783"/>
            </a:xfrm>
            <a:custGeom>
              <a:avLst/>
              <a:gdLst>
                <a:gd name="connsiteX0" fmla="*/ 2114 w 932743"/>
                <a:gd name="connsiteY0" fmla="*/ 2114 h 3269782"/>
                <a:gd name="connsiteX1" fmla="*/ 934857 w 932743"/>
                <a:gd name="connsiteY1" fmla="*/ 2114 h 3269782"/>
                <a:gd name="connsiteX2" fmla="*/ 934857 w 932743"/>
                <a:gd name="connsiteY2" fmla="*/ 3271897 h 3269782"/>
                <a:gd name="connsiteX3" fmla="*/ 2114 w 932743"/>
                <a:gd name="connsiteY3" fmla="*/ 3271897 h 3269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2743" h="3269782">
                  <a:moveTo>
                    <a:pt x="2114" y="2114"/>
                  </a:moveTo>
                  <a:lnTo>
                    <a:pt x="934857" y="2114"/>
                  </a:lnTo>
                  <a:lnTo>
                    <a:pt x="934857" y="3271897"/>
                  </a:lnTo>
                  <a:lnTo>
                    <a:pt x="2114" y="3271897"/>
                  </a:lnTo>
                  <a:close/>
                </a:path>
              </a:pathLst>
            </a:custGeom>
            <a:solidFill>
              <a:srgbClr val="717C89"/>
            </a:solidFill>
            <a:ln w="51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NZ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6FBA68FD-340F-4EAA-920B-F7D2447E982F}"/>
                </a:ext>
              </a:extLst>
            </p:cNvPr>
            <p:cNvSpPr/>
            <p:nvPr/>
          </p:nvSpPr>
          <p:spPr>
            <a:xfrm>
              <a:off x="1896570" y="1164926"/>
              <a:ext cx="932743" cy="3269783"/>
            </a:xfrm>
            <a:custGeom>
              <a:avLst/>
              <a:gdLst>
                <a:gd name="connsiteX0" fmla="*/ 2114 w 932743"/>
                <a:gd name="connsiteY0" fmla="*/ 2114 h 3269782"/>
                <a:gd name="connsiteX1" fmla="*/ 934857 w 932743"/>
                <a:gd name="connsiteY1" fmla="*/ 2114 h 3269782"/>
                <a:gd name="connsiteX2" fmla="*/ 934857 w 932743"/>
                <a:gd name="connsiteY2" fmla="*/ 3271897 h 3269782"/>
                <a:gd name="connsiteX3" fmla="*/ 2114 w 932743"/>
                <a:gd name="connsiteY3" fmla="*/ 3271897 h 3269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2743" h="3269782">
                  <a:moveTo>
                    <a:pt x="2114" y="2114"/>
                  </a:moveTo>
                  <a:lnTo>
                    <a:pt x="934857" y="2114"/>
                  </a:lnTo>
                  <a:lnTo>
                    <a:pt x="934857" y="3271897"/>
                  </a:lnTo>
                  <a:lnTo>
                    <a:pt x="2114" y="3271897"/>
                  </a:lnTo>
                  <a:close/>
                </a:path>
              </a:pathLst>
            </a:custGeom>
            <a:solidFill>
              <a:srgbClr val="8AA2A9"/>
            </a:solidFill>
            <a:ln w="51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NZ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8BB7027-90E9-4395-B224-43FA4F5B177C}"/>
                </a:ext>
              </a:extLst>
            </p:cNvPr>
            <p:cNvSpPr/>
            <p:nvPr/>
          </p:nvSpPr>
          <p:spPr>
            <a:xfrm>
              <a:off x="2891496" y="1164926"/>
              <a:ext cx="932743" cy="3269783"/>
            </a:xfrm>
            <a:custGeom>
              <a:avLst/>
              <a:gdLst>
                <a:gd name="connsiteX0" fmla="*/ 2114 w 932743"/>
                <a:gd name="connsiteY0" fmla="*/ 2114 h 3269782"/>
                <a:gd name="connsiteX1" fmla="*/ 934857 w 932743"/>
                <a:gd name="connsiteY1" fmla="*/ 2114 h 3269782"/>
                <a:gd name="connsiteX2" fmla="*/ 934857 w 932743"/>
                <a:gd name="connsiteY2" fmla="*/ 3271897 h 3269782"/>
                <a:gd name="connsiteX3" fmla="*/ 2114 w 932743"/>
                <a:gd name="connsiteY3" fmla="*/ 3271897 h 3269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2743" h="3269782">
                  <a:moveTo>
                    <a:pt x="2114" y="2114"/>
                  </a:moveTo>
                  <a:lnTo>
                    <a:pt x="934857" y="2114"/>
                  </a:lnTo>
                  <a:lnTo>
                    <a:pt x="934857" y="3271897"/>
                  </a:lnTo>
                  <a:lnTo>
                    <a:pt x="2114" y="3271897"/>
                  </a:lnTo>
                  <a:close/>
                </a:path>
              </a:pathLst>
            </a:custGeom>
            <a:solidFill>
              <a:srgbClr val="90BAAD"/>
            </a:solidFill>
            <a:ln w="51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NZ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8B6204C6-DA32-414B-977C-10A2FC6DE71F}"/>
                </a:ext>
              </a:extLst>
            </p:cNvPr>
            <p:cNvSpPr/>
            <p:nvPr/>
          </p:nvSpPr>
          <p:spPr>
            <a:xfrm>
              <a:off x="3886422" y="1164926"/>
              <a:ext cx="932743" cy="3269783"/>
            </a:xfrm>
            <a:custGeom>
              <a:avLst/>
              <a:gdLst>
                <a:gd name="connsiteX0" fmla="*/ 2114 w 932743"/>
                <a:gd name="connsiteY0" fmla="*/ 2114 h 3269782"/>
                <a:gd name="connsiteX1" fmla="*/ 934857 w 932743"/>
                <a:gd name="connsiteY1" fmla="*/ 2114 h 3269782"/>
                <a:gd name="connsiteX2" fmla="*/ 934857 w 932743"/>
                <a:gd name="connsiteY2" fmla="*/ 3271897 h 3269782"/>
                <a:gd name="connsiteX3" fmla="*/ 2114 w 932743"/>
                <a:gd name="connsiteY3" fmla="*/ 3271897 h 3269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2743" h="3269782">
                  <a:moveTo>
                    <a:pt x="2114" y="2114"/>
                  </a:moveTo>
                  <a:lnTo>
                    <a:pt x="934857" y="2114"/>
                  </a:lnTo>
                  <a:lnTo>
                    <a:pt x="934857" y="3271897"/>
                  </a:lnTo>
                  <a:lnTo>
                    <a:pt x="2114" y="3271897"/>
                  </a:lnTo>
                  <a:close/>
                </a:path>
              </a:pathLst>
            </a:custGeom>
            <a:solidFill>
              <a:srgbClr val="A1E5AB"/>
            </a:solidFill>
            <a:ln w="51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NZ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3B60A99-C84D-4EB4-89CB-2A095E2F6F7E}"/>
                </a:ext>
              </a:extLst>
            </p:cNvPr>
            <p:cNvSpPr/>
            <p:nvPr/>
          </p:nvSpPr>
          <p:spPr>
            <a:xfrm>
              <a:off x="4881348" y="1164926"/>
              <a:ext cx="932743" cy="3269783"/>
            </a:xfrm>
            <a:custGeom>
              <a:avLst/>
              <a:gdLst>
                <a:gd name="connsiteX0" fmla="*/ 2114 w 932743"/>
                <a:gd name="connsiteY0" fmla="*/ 2114 h 3269782"/>
                <a:gd name="connsiteX1" fmla="*/ 934857 w 932743"/>
                <a:gd name="connsiteY1" fmla="*/ 2114 h 3269782"/>
                <a:gd name="connsiteX2" fmla="*/ 934857 w 932743"/>
                <a:gd name="connsiteY2" fmla="*/ 3271897 h 3269782"/>
                <a:gd name="connsiteX3" fmla="*/ 2114 w 932743"/>
                <a:gd name="connsiteY3" fmla="*/ 3271897 h 3269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2743" h="3269782">
                  <a:moveTo>
                    <a:pt x="2114" y="2114"/>
                  </a:moveTo>
                  <a:lnTo>
                    <a:pt x="934857" y="2114"/>
                  </a:lnTo>
                  <a:lnTo>
                    <a:pt x="934857" y="3271897"/>
                  </a:lnTo>
                  <a:lnTo>
                    <a:pt x="2114" y="3271897"/>
                  </a:lnTo>
                  <a:close/>
                </a:path>
              </a:pathLst>
            </a:custGeom>
            <a:solidFill>
              <a:srgbClr val="ADF6B1"/>
            </a:solidFill>
            <a:ln w="51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NZ"/>
            </a:p>
          </p:txBody>
        </p:sp>
      </p:grpSp>
      <p:pic>
        <p:nvPicPr>
          <p:cNvPr id="1028" name="Picture 4" descr="http://www.illustr8.co.nz/Images/old-man-home.jpg">
            <a:extLst>
              <a:ext uri="{FF2B5EF4-FFF2-40B4-BE49-F238E27FC236}">
                <a16:creationId xmlns:a16="http://schemas.microsoft.com/office/drawing/2014/main" id="{C4904CFF-B270-4621-AFDC-2B929F3DE5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06700" y="454747"/>
            <a:ext cx="2305050" cy="2171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C6465E2-9FE1-49BA-91BF-0BD3EC61C8A8}"/>
              </a:ext>
            </a:extLst>
          </p:cNvPr>
          <p:cNvSpPr txBox="1"/>
          <p:nvPr/>
        </p:nvSpPr>
        <p:spPr>
          <a:xfrm>
            <a:off x="11528424" y="65040"/>
            <a:ext cx="13565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800" b="1" dirty="0"/>
              <a:t>Buttons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0A25114-5F05-4634-A467-3AE487D1D0FE}"/>
              </a:ext>
            </a:extLst>
          </p:cNvPr>
          <p:cNvSpPr txBox="1"/>
          <p:nvPr/>
        </p:nvSpPr>
        <p:spPr>
          <a:xfrm>
            <a:off x="13125719" y="2626447"/>
            <a:ext cx="834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HOME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2062246-FD30-4270-9769-6C4472B6494A}"/>
              </a:ext>
            </a:extLst>
          </p:cNvPr>
          <p:cNvGrpSpPr/>
          <p:nvPr/>
        </p:nvGrpSpPr>
        <p:grpSpPr>
          <a:xfrm>
            <a:off x="10072274" y="588260"/>
            <a:ext cx="1808480" cy="3072710"/>
            <a:chOff x="9981835" y="2569059"/>
            <a:chExt cx="1808480" cy="3072710"/>
          </a:xfrm>
          <a:solidFill>
            <a:srgbClr val="ADF6B1"/>
          </a:solidFill>
        </p:grpSpPr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C7F7DFDA-072F-4D04-A2B0-82C83BD19E97}"/>
                </a:ext>
              </a:extLst>
            </p:cNvPr>
            <p:cNvSpPr/>
            <p:nvPr/>
          </p:nvSpPr>
          <p:spPr>
            <a:xfrm>
              <a:off x="9981835" y="2569059"/>
              <a:ext cx="1808480" cy="853440"/>
            </a:xfrm>
            <a:prstGeom prst="roundRect">
              <a:avLst>
                <a:gd name="adj" fmla="val 28572"/>
              </a:avLst>
            </a:prstGeom>
            <a:solidFill>
              <a:srgbClr val="90BA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/>
                <a:t>Button</a:t>
              </a:r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3EE6A8D5-D8C5-4FE9-8403-D4F9EFBB3A87}"/>
                </a:ext>
              </a:extLst>
            </p:cNvPr>
            <p:cNvSpPr/>
            <p:nvPr/>
          </p:nvSpPr>
          <p:spPr>
            <a:xfrm>
              <a:off x="9981835" y="3678694"/>
              <a:ext cx="1808480" cy="853440"/>
            </a:xfrm>
            <a:prstGeom prst="roundRect">
              <a:avLst>
                <a:gd name="adj" fmla="val 28572"/>
              </a:avLst>
            </a:prstGeom>
            <a:solidFill>
              <a:srgbClr val="7699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>
                  <a:solidFill>
                    <a:schemeClr val="bg1"/>
                  </a:solidFill>
                </a:rPr>
                <a:t>Button Hover</a:t>
              </a:r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6592F83D-ECF7-449F-A3F5-E891075933FA}"/>
                </a:ext>
              </a:extLst>
            </p:cNvPr>
            <p:cNvSpPr/>
            <p:nvPr/>
          </p:nvSpPr>
          <p:spPr>
            <a:xfrm>
              <a:off x="9981835" y="4788329"/>
              <a:ext cx="1808480" cy="853440"/>
            </a:xfrm>
            <a:prstGeom prst="roundRect">
              <a:avLst>
                <a:gd name="adj" fmla="val 28572"/>
              </a:avLst>
            </a:prstGeom>
            <a:solidFill>
              <a:srgbClr val="5C77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/>
                <a:t>Button Click</a:t>
              </a: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FA75D5CA-D93D-4266-9D7E-F3C71A582A10}"/>
              </a:ext>
            </a:extLst>
          </p:cNvPr>
          <p:cNvSpPr txBox="1"/>
          <p:nvPr/>
        </p:nvSpPr>
        <p:spPr>
          <a:xfrm>
            <a:off x="1429953" y="65040"/>
            <a:ext cx="13565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800" b="1" dirty="0"/>
              <a:t>Colours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750A52A-A1BC-40FD-ACB4-A92F943C1244}"/>
              </a:ext>
            </a:extLst>
          </p:cNvPr>
          <p:cNvSpPr txBox="1"/>
          <p:nvPr/>
        </p:nvSpPr>
        <p:spPr>
          <a:xfrm>
            <a:off x="4714928" y="958336"/>
            <a:ext cx="36624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3200" b="1" dirty="0">
                <a:solidFill>
                  <a:srgbClr val="A1E5AB"/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This is a Header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041D79A-04C2-40DF-8FF7-FE841FCE0FB4}"/>
              </a:ext>
            </a:extLst>
          </p:cNvPr>
          <p:cNvSpPr txBox="1"/>
          <p:nvPr/>
        </p:nvSpPr>
        <p:spPr>
          <a:xfrm>
            <a:off x="4714928" y="2248970"/>
            <a:ext cx="3037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400" dirty="0">
                <a:latin typeface="Univers" panose="020B0604020202020204" pitchFamily="34" charset="0"/>
                <a:cs typeface="Aharoni" panose="02010803020104030203" pitchFamily="2" charset="-79"/>
              </a:rPr>
              <a:t>Font: </a:t>
            </a:r>
            <a:r>
              <a:rPr lang="en-NZ" sz="1400" dirty="0" err="1">
                <a:latin typeface="Univers" panose="020B0604020202020204" pitchFamily="34" charset="0"/>
                <a:cs typeface="Aharoni" panose="02010803020104030203" pitchFamily="2" charset="-79"/>
              </a:rPr>
              <a:t>Univers</a:t>
            </a:r>
            <a:r>
              <a:rPr lang="en-NZ" sz="1400" dirty="0">
                <a:latin typeface="Univers" panose="020B0604020202020204" pitchFamily="34" charset="0"/>
                <a:cs typeface="Aharoni" panose="02010803020104030203" pitchFamily="2" charset="-79"/>
              </a:rPr>
              <a:t>, #a1e5ab 24px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FE54B24-9C7F-4465-8B52-3C479B7C555B}"/>
              </a:ext>
            </a:extLst>
          </p:cNvPr>
          <p:cNvSpPr txBox="1"/>
          <p:nvPr/>
        </p:nvSpPr>
        <p:spPr>
          <a:xfrm>
            <a:off x="4714928" y="1789097"/>
            <a:ext cx="3037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400" dirty="0">
                <a:solidFill>
                  <a:srgbClr val="A1E5AB"/>
                </a:solidFill>
              </a:rPr>
              <a:t>This is a Sub Header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02D9EDF-5F10-4928-B0A9-4295A6C06F33}"/>
              </a:ext>
            </a:extLst>
          </p:cNvPr>
          <p:cNvSpPr txBox="1"/>
          <p:nvPr/>
        </p:nvSpPr>
        <p:spPr>
          <a:xfrm>
            <a:off x="4714928" y="2551335"/>
            <a:ext cx="465259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b="1" dirty="0">
                <a:solidFill>
                  <a:srgbClr val="717C89"/>
                </a:solidFill>
                <a:latin typeface="Univers" panose="020B0503020202020204" pitchFamily="34" charset="0"/>
              </a:rPr>
              <a:t>Lorem ipsum </a:t>
            </a:r>
            <a:r>
              <a:rPr lang="en-NZ" sz="1200" b="1" dirty="0" err="1">
                <a:solidFill>
                  <a:srgbClr val="717C89"/>
                </a:solidFill>
                <a:latin typeface="Univers" panose="020B0503020202020204" pitchFamily="34" charset="0"/>
              </a:rPr>
              <a:t>dolor</a:t>
            </a:r>
            <a:r>
              <a:rPr lang="en-NZ" sz="1200" b="1" dirty="0">
                <a:solidFill>
                  <a:srgbClr val="717C89"/>
                </a:solidFill>
                <a:latin typeface="Univers" panose="020B0503020202020204" pitchFamily="34" charset="0"/>
              </a:rPr>
              <a:t> sit </a:t>
            </a:r>
            <a:r>
              <a:rPr lang="en-NZ" sz="1200" b="1" dirty="0" err="1">
                <a:solidFill>
                  <a:srgbClr val="717C89"/>
                </a:solidFill>
                <a:latin typeface="Univers" panose="020B0503020202020204" pitchFamily="34" charset="0"/>
              </a:rPr>
              <a:t>amet</a:t>
            </a:r>
            <a:r>
              <a:rPr lang="en-NZ" sz="1200" b="1" dirty="0">
                <a:solidFill>
                  <a:srgbClr val="717C89"/>
                </a:solidFill>
                <a:latin typeface="Univers" panose="020B0503020202020204" pitchFamily="34" charset="0"/>
              </a:rPr>
              <a:t>, </a:t>
            </a:r>
            <a:r>
              <a:rPr lang="en-NZ" sz="1200" b="1" dirty="0" err="1">
                <a:solidFill>
                  <a:srgbClr val="717C89"/>
                </a:solidFill>
                <a:latin typeface="Univers" panose="020B0503020202020204" pitchFamily="34" charset="0"/>
              </a:rPr>
              <a:t>consectetur</a:t>
            </a:r>
            <a:r>
              <a:rPr lang="en-NZ" sz="1200" b="1" dirty="0">
                <a:solidFill>
                  <a:srgbClr val="717C89"/>
                </a:solidFill>
                <a:latin typeface="Univers" panose="020B0503020202020204" pitchFamily="34" charset="0"/>
              </a:rPr>
              <a:t> </a:t>
            </a:r>
            <a:r>
              <a:rPr lang="en-NZ" sz="1200" b="1" dirty="0" err="1">
                <a:solidFill>
                  <a:srgbClr val="717C89"/>
                </a:solidFill>
                <a:latin typeface="Univers" panose="020B0503020202020204" pitchFamily="34" charset="0"/>
              </a:rPr>
              <a:t>adipiscing</a:t>
            </a:r>
            <a:r>
              <a:rPr lang="en-NZ" sz="1200" b="1" dirty="0">
                <a:solidFill>
                  <a:srgbClr val="717C89"/>
                </a:solidFill>
                <a:latin typeface="Univers" panose="020B0503020202020204" pitchFamily="34" charset="0"/>
              </a:rPr>
              <a:t> </a:t>
            </a:r>
            <a:r>
              <a:rPr lang="en-NZ" sz="1200" b="1" dirty="0" err="1">
                <a:solidFill>
                  <a:srgbClr val="717C89"/>
                </a:solidFill>
                <a:latin typeface="Univers" panose="020B0503020202020204" pitchFamily="34" charset="0"/>
              </a:rPr>
              <a:t>elit</a:t>
            </a:r>
            <a:r>
              <a:rPr lang="en-NZ" sz="1200" b="1" dirty="0">
                <a:solidFill>
                  <a:srgbClr val="717C89"/>
                </a:solidFill>
                <a:latin typeface="Univers" panose="020B0503020202020204" pitchFamily="34" charset="0"/>
              </a:rPr>
              <a:t>. </a:t>
            </a:r>
            <a:r>
              <a:rPr lang="en-NZ" sz="1200" b="1" dirty="0" err="1">
                <a:solidFill>
                  <a:srgbClr val="717C89"/>
                </a:solidFill>
                <a:latin typeface="Univers" panose="020B0503020202020204" pitchFamily="34" charset="0"/>
              </a:rPr>
              <a:t>Nulla</a:t>
            </a:r>
            <a:r>
              <a:rPr lang="en-NZ" sz="1200" b="1" dirty="0">
                <a:solidFill>
                  <a:srgbClr val="717C89"/>
                </a:solidFill>
                <a:latin typeface="Univers" panose="020B0503020202020204" pitchFamily="34" charset="0"/>
              </a:rPr>
              <a:t> </a:t>
            </a:r>
            <a:r>
              <a:rPr lang="en-NZ" sz="1200" b="1" dirty="0" err="1">
                <a:solidFill>
                  <a:srgbClr val="717C89"/>
                </a:solidFill>
                <a:latin typeface="Univers" panose="020B0503020202020204" pitchFamily="34" charset="0"/>
              </a:rPr>
              <a:t>ullamcorper</a:t>
            </a:r>
            <a:r>
              <a:rPr lang="en-NZ" sz="1200" b="1" dirty="0">
                <a:solidFill>
                  <a:srgbClr val="717C89"/>
                </a:solidFill>
                <a:latin typeface="Univers" panose="020B0503020202020204" pitchFamily="34" charset="0"/>
              </a:rPr>
              <a:t> non </a:t>
            </a:r>
            <a:r>
              <a:rPr lang="en-NZ" sz="1200" b="1" dirty="0" err="1">
                <a:solidFill>
                  <a:srgbClr val="717C89"/>
                </a:solidFill>
                <a:latin typeface="Univers" panose="020B0503020202020204" pitchFamily="34" charset="0"/>
              </a:rPr>
              <a:t>lacus</a:t>
            </a:r>
            <a:r>
              <a:rPr lang="en-NZ" sz="1200" b="1" dirty="0">
                <a:solidFill>
                  <a:srgbClr val="717C89"/>
                </a:solidFill>
                <a:latin typeface="Univers" panose="020B0503020202020204" pitchFamily="34" charset="0"/>
              </a:rPr>
              <a:t> </a:t>
            </a:r>
            <a:r>
              <a:rPr lang="en-NZ" sz="1200" b="1" dirty="0" err="1">
                <a:solidFill>
                  <a:srgbClr val="717C89"/>
                </a:solidFill>
                <a:latin typeface="Univers" panose="020B0503020202020204" pitchFamily="34" charset="0"/>
              </a:rPr>
              <a:t>nec</a:t>
            </a:r>
            <a:r>
              <a:rPr lang="en-NZ" sz="1200" b="1" dirty="0">
                <a:solidFill>
                  <a:srgbClr val="717C89"/>
                </a:solidFill>
                <a:latin typeface="Univers" panose="020B0503020202020204" pitchFamily="34" charset="0"/>
              </a:rPr>
              <a:t> </a:t>
            </a:r>
            <a:r>
              <a:rPr lang="en-NZ" sz="1200" b="1" dirty="0" err="1">
                <a:solidFill>
                  <a:srgbClr val="717C89"/>
                </a:solidFill>
                <a:latin typeface="Univers" panose="020B0503020202020204" pitchFamily="34" charset="0"/>
              </a:rPr>
              <a:t>vehicula</a:t>
            </a:r>
            <a:r>
              <a:rPr lang="en-NZ" sz="1200" b="1" dirty="0">
                <a:solidFill>
                  <a:srgbClr val="717C89"/>
                </a:solidFill>
                <a:latin typeface="Univers" panose="020B0503020202020204" pitchFamily="34" charset="0"/>
              </a:rPr>
              <a:t>. Nunc id lorem </a:t>
            </a:r>
            <a:r>
              <a:rPr lang="en-NZ" sz="1200" b="1" dirty="0" err="1">
                <a:solidFill>
                  <a:srgbClr val="717C89"/>
                </a:solidFill>
                <a:latin typeface="Univers" panose="020B0503020202020204" pitchFamily="34" charset="0"/>
              </a:rPr>
              <a:t>faucibus</a:t>
            </a:r>
            <a:r>
              <a:rPr lang="en-NZ" sz="1200" b="1" dirty="0">
                <a:solidFill>
                  <a:srgbClr val="717C89"/>
                </a:solidFill>
                <a:latin typeface="Univers" panose="020B0503020202020204" pitchFamily="34" charset="0"/>
              </a:rPr>
              <a:t>, dictum </a:t>
            </a:r>
            <a:r>
              <a:rPr lang="en-NZ" sz="1200" b="1" dirty="0" err="1">
                <a:solidFill>
                  <a:srgbClr val="717C89"/>
                </a:solidFill>
                <a:latin typeface="Univers" panose="020B0503020202020204" pitchFamily="34" charset="0"/>
              </a:rPr>
              <a:t>metus</a:t>
            </a:r>
            <a:r>
              <a:rPr lang="en-NZ" sz="1200" b="1" dirty="0">
                <a:solidFill>
                  <a:srgbClr val="717C89"/>
                </a:solidFill>
                <a:latin typeface="Univers" panose="020B0503020202020204" pitchFamily="34" charset="0"/>
              </a:rPr>
              <a:t> in, </a:t>
            </a:r>
            <a:r>
              <a:rPr lang="en-NZ" sz="1200" b="1" dirty="0" err="1">
                <a:solidFill>
                  <a:srgbClr val="717C89"/>
                </a:solidFill>
                <a:latin typeface="Univers" panose="020B0503020202020204" pitchFamily="34" charset="0"/>
              </a:rPr>
              <a:t>rhoncus</a:t>
            </a:r>
            <a:r>
              <a:rPr lang="en-NZ" sz="1200" b="1" dirty="0">
                <a:solidFill>
                  <a:srgbClr val="717C89"/>
                </a:solidFill>
                <a:latin typeface="Univers" panose="020B0503020202020204" pitchFamily="34" charset="0"/>
              </a:rPr>
              <a:t> est. </a:t>
            </a:r>
            <a:r>
              <a:rPr lang="en-NZ" sz="1200" b="1" dirty="0" err="1">
                <a:solidFill>
                  <a:srgbClr val="717C89"/>
                </a:solidFill>
                <a:latin typeface="Univers" panose="020B0503020202020204" pitchFamily="34" charset="0"/>
              </a:rPr>
              <a:t>Fusce</a:t>
            </a:r>
            <a:r>
              <a:rPr lang="en-NZ" sz="1200" b="1" dirty="0">
                <a:solidFill>
                  <a:srgbClr val="717C89"/>
                </a:solidFill>
                <a:latin typeface="Univers" panose="020B0503020202020204" pitchFamily="34" charset="0"/>
              </a:rPr>
              <a:t> maximus sit </a:t>
            </a:r>
            <a:r>
              <a:rPr lang="en-NZ" sz="1200" b="1" dirty="0" err="1">
                <a:solidFill>
                  <a:srgbClr val="717C89"/>
                </a:solidFill>
                <a:latin typeface="Univers" panose="020B0503020202020204" pitchFamily="34" charset="0"/>
              </a:rPr>
              <a:t>amet</a:t>
            </a:r>
            <a:r>
              <a:rPr lang="en-NZ" sz="1200" b="1" dirty="0">
                <a:solidFill>
                  <a:srgbClr val="717C89"/>
                </a:solidFill>
                <a:latin typeface="Univers" panose="020B0503020202020204" pitchFamily="34" charset="0"/>
              </a:rPr>
              <a:t> </a:t>
            </a:r>
            <a:r>
              <a:rPr lang="en-NZ" sz="1200" b="1" dirty="0" err="1">
                <a:solidFill>
                  <a:srgbClr val="717C89"/>
                </a:solidFill>
                <a:latin typeface="Univers" panose="020B0503020202020204" pitchFamily="34" charset="0"/>
              </a:rPr>
              <a:t>orci</a:t>
            </a:r>
            <a:r>
              <a:rPr lang="en-NZ" sz="1200" b="1" dirty="0">
                <a:solidFill>
                  <a:srgbClr val="717C89"/>
                </a:solidFill>
                <a:latin typeface="Univers" panose="020B0503020202020204" pitchFamily="34" charset="0"/>
              </a:rPr>
              <a:t> </a:t>
            </a:r>
            <a:r>
              <a:rPr lang="en-NZ" sz="1200" b="1" dirty="0" err="1">
                <a:solidFill>
                  <a:srgbClr val="717C89"/>
                </a:solidFill>
                <a:latin typeface="Univers" panose="020B0503020202020204" pitchFamily="34" charset="0"/>
              </a:rPr>
              <a:t>quis</a:t>
            </a:r>
            <a:r>
              <a:rPr lang="en-NZ" sz="1200" b="1" dirty="0">
                <a:solidFill>
                  <a:srgbClr val="717C89"/>
                </a:solidFill>
                <a:latin typeface="Univers" panose="020B0503020202020204" pitchFamily="34" charset="0"/>
              </a:rPr>
              <a:t> </a:t>
            </a:r>
            <a:r>
              <a:rPr lang="en-NZ" sz="1200" b="1" dirty="0" err="1">
                <a:solidFill>
                  <a:srgbClr val="717C89"/>
                </a:solidFill>
                <a:latin typeface="Univers" panose="020B0503020202020204" pitchFamily="34" charset="0"/>
              </a:rPr>
              <a:t>imperdiet</a:t>
            </a:r>
            <a:r>
              <a:rPr lang="en-NZ" sz="1200" b="1" dirty="0">
                <a:solidFill>
                  <a:srgbClr val="717C89"/>
                </a:solidFill>
                <a:latin typeface="Univers" panose="020B0503020202020204" pitchFamily="34" charset="0"/>
              </a:rPr>
              <a:t>. </a:t>
            </a:r>
            <a:r>
              <a:rPr lang="en-NZ" sz="1200" b="1" dirty="0" err="1">
                <a:solidFill>
                  <a:srgbClr val="717C89"/>
                </a:solidFill>
                <a:latin typeface="Univers" panose="020B0503020202020204" pitchFamily="34" charset="0"/>
              </a:rPr>
              <a:t>Curabitur</a:t>
            </a:r>
            <a:r>
              <a:rPr lang="en-NZ" sz="1200" b="1" dirty="0">
                <a:solidFill>
                  <a:srgbClr val="717C89"/>
                </a:solidFill>
                <a:latin typeface="Univers" panose="020B0503020202020204" pitchFamily="34" charset="0"/>
              </a:rPr>
              <a:t> </a:t>
            </a:r>
            <a:r>
              <a:rPr lang="en-NZ" sz="1200" b="1" dirty="0" err="1">
                <a:solidFill>
                  <a:srgbClr val="717C89"/>
                </a:solidFill>
                <a:latin typeface="Univers" panose="020B0503020202020204" pitchFamily="34" charset="0"/>
              </a:rPr>
              <a:t>nulla</a:t>
            </a:r>
            <a:r>
              <a:rPr lang="en-NZ" sz="1200" b="1" dirty="0">
                <a:solidFill>
                  <a:srgbClr val="717C89"/>
                </a:solidFill>
                <a:latin typeface="Univers" panose="020B0503020202020204" pitchFamily="34" charset="0"/>
              </a:rPr>
              <a:t> mi, </a:t>
            </a:r>
            <a:r>
              <a:rPr lang="en-NZ" sz="1200" b="1" dirty="0" err="1">
                <a:solidFill>
                  <a:srgbClr val="717C89"/>
                </a:solidFill>
                <a:latin typeface="Univers" panose="020B0503020202020204" pitchFamily="34" charset="0"/>
              </a:rPr>
              <a:t>vehicula</a:t>
            </a:r>
            <a:r>
              <a:rPr lang="en-NZ" sz="1200" b="1" dirty="0">
                <a:solidFill>
                  <a:srgbClr val="717C89"/>
                </a:solidFill>
                <a:latin typeface="Univers" panose="020B0503020202020204" pitchFamily="34" charset="0"/>
              </a:rPr>
              <a:t> fermentum </a:t>
            </a:r>
            <a:r>
              <a:rPr lang="en-NZ" sz="1200" b="1" dirty="0" err="1">
                <a:solidFill>
                  <a:srgbClr val="717C89"/>
                </a:solidFill>
                <a:latin typeface="Univers" panose="020B0503020202020204" pitchFamily="34" charset="0"/>
              </a:rPr>
              <a:t>rutrum</a:t>
            </a:r>
            <a:r>
              <a:rPr lang="en-NZ" sz="1200" b="1" dirty="0">
                <a:solidFill>
                  <a:srgbClr val="717C89"/>
                </a:solidFill>
                <a:latin typeface="Univers" panose="020B0503020202020204" pitchFamily="34" charset="0"/>
              </a:rPr>
              <a:t> non, </a:t>
            </a:r>
            <a:r>
              <a:rPr lang="en-NZ" sz="1200" b="1" dirty="0" err="1">
                <a:solidFill>
                  <a:srgbClr val="717C89"/>
                </a:solidFill>
                <a:latin typeface="Univers" panose="020B0503020202020204" pitchFamily="34" charset="0"/>
              </a:rPr>
              <a:t>volutpat</a:t>
            </a:r>
            <a:r>
              <a:rPr lang="en-NZ" sz="1200" b="1" dirty="0">
                <a:solidFill>
                  <a:srgbClr val="717C89"/>
                </a:solidFill>
                <a:latin typeface="Univers" panose="020B0503020202020204" pitchFamily="34" charset="0"/>
              </a:rPr>
              <a:t> sit </a:t>
            </a:r>
            <a:r>
              <a:rPr lang="en-NZ" sz="1200" b="1" dirty="0" err="1">
                <a:solidFill>
                  <a:srgbClr val="717C89"/>
                </a:solidFill>
                <a:latin typeface="Univers" panose="020B0503020202020204" pitchFamily="34" charset="0"/>
              </a:rPr>
              <a:t>amet</a:t>
            </a:r>
            <a:r>
              <a:rPr lang="en-NZ" sz="1200" b="1" dirty="0">
                <a:solidFill>
                  <a:srgbClr val="717C89"/>
                </a:solidFill>
                <a:latin typeface="Univers" panose="020B0503020202020204" pitchFamily="34" charset="0"/>
              </a:rPr>
              <a:t> </a:t>
            </a:r>
            <a:r>
              <a:rPr lang="en-NZ" sz="1200" b="1" dirty="0" err="1">
                <a:solidFill>
                  <a:srgbClr val="717C89"/>
                </a:solidFill>
                <a:latin typeface="Univers" panose="020B0503020202020204" pitchFamily="34" charset="0"/>
              </a:rPr>
              <a:t>purus</a:t>
            </a:r>
            <a:r>
              <a:rPr lang="en-NZ" sz="1200" b="1" dirty="0">
                <a:solidFill>
                  <a:srgbClr val="717C89"/>
                </a:solidFill>
                <a:latin typeface="Univers" panose="020B0503020202020204" pitchFamily="34" charset="0"/>
              </a:rPr>
              <a:t>. Integer </a:t>
            </a:r>
            <a:r>
              <a:rPr lang="en-NZ" sz="1200" b="1" dirty="0" err="1">
                <a:solidFill>
                  <a:srgbClr val="717C89"/>
                </a:solidFill>
                <a:latin typeface="Univers" panose="020B0503020202020204" pitchFamily="34" charset="0"/>
              </a:rPr>
              <a:t>neque</a:t>
            </a:r>
            <a:r>
              <a:rPr lang="en-NZ" sz="1200" b="1" dirty="0">
                <a:solidFill>
                  <a:srgbClr val="717C89"/>
                </a:solidFill>
                <a:latin typeface="Univers" panose="020B0503020202020204" pitchFamily="34" charset="0"/>
              </a:rPr>
              <a:t> </a:t>
            </a:r>
            <a:r>
              <a:rPr lang="en-NZ" sz="1200" b="1" dirty="0" err="1">
                <a:solidFill>
                  <a:srgbClr val="717C89"/>
                </a:solidFill>
                <a:latin typeface="Univers" panose="020B0503020202020204" pitchFamily="34" charset="0"/>
              </a:rPr>
              <a:t>velit</a:t>
            </a:r>
            <a:r>
              <a:rPr lang="en-NZ" sz="1200" b="1" dirty="0">
                <a:solidFill>
                  <a:srgbClr val="717C89"/>
                </a:solidFill>
                <a:latin typeface="Univers" panose="020B0503020202020204" pitchFamily="34" charset="0"/>
              </a:rPr>
              <a:t>, dictum </a:t>
            </a:r>
            <a:r>
              <a:rPr lang="en-NZ" sz="1200" b="1" dirty="0" err="1">
                <a:solidFill>
                  <a:srgbClr val="717C89"/>
                </a:solidFill>
                <a:latin typeface="Univers" panose="020B0503020202020204" pitchFamily="34" charset="0"/>
              </a:rPr>
              <a:t>fringilla</a:t>
            </a:r>
            <a:r>
              <a:rPr lang="en-NZ" sz="1200" b="1" dirty="0">
                <a:solidFill>
                  <a:srgbClr val="717C89"/>
                </a:solidFill>
                <a:latin typeface="Univers" panose="020B0503020202020204" pitchFamily="34" charset="0"/>
              </a:rPr>
              <a:t> </a:t>
            </a:r>
            <a:r>
              <a:rPr lang="en-NZ" sz="1200" b="1" dirty="0" err="1">
                <a:solidFill>
                  <a:srgbClr val="717C89"/>
                </a:solidFill>
                <a:latin typeface="Univers" panose="020B0503020202020204" pitchFamily="34" charset="0"/>
              </a:rPr>
              <a:t>rutrum</a:t>
            </a:r>
            <a:r>
              <a:rPr lang="en-NZ" sz="1200" b="1" dirty="0">
                <a:solidFill>
                  <a:srgbClr val="717C89"/>
                </a:solidFill>
                <a:latin typeface="Univers" panose="020B0503020202020204" pitchFamily="34" charset="0"/>
              </a:rPr>
              <a:t> </a:t>
            </a:r>
            <a:r>
              <a:rPr lang="en-NZ" sz="1200" b="1" dirty="0" err="1">
                <a:solidFill>
                  <a:srgbClr val="717C89"/>
                </a:solidFill>
                <a:latin typeface="Univers" panose="020B0503020202020204" pitchFamily="34" charset="0"/>
              </a:rPr>
              <a:t>vel</a:t>
            </a:r>
            <a:r>
              <a:rPr lang="en-NZ" sz="1200" b="1" dirty="0">
                <a:solidFill>
                  <a:srgbClr val="717C89"/>
                </a:solidFill>
                <a:latin typeface="Univers" panose="020B0503020202020204" pitchFamily="34" charset="0"/>
              </a:rPr>
              <a:t>, </a:t>
            </a:r>
            <a:r>
              <a:rPr lang="en-NZ" sz="1200" b="1" dirty="0" err="1">
                <a:solidFill>
                  <a:srgbClr val="717C89"/>
                </a:solidFill>
                <a:latin typeface="Univers" panose="020B0503020202020204" pitchFamily="34" charset="0"/>
              </a:rPr>
              <a:t>viverra</a:t>
            </a:r>
            <a:r>
              <a:rPr lang="en-NZ" sz="1200" b="1" dirty="0">
                <a:solidFill>
                  <a:srgbClr val="717C89"/>
                </a:solidFill>
                <a:latin typeface="Univers" panose="020B0503020202020204" pitchFamily="34" charset="0"/>
              </a:rPr>
              <a:t> </a:t>
            </a:r>
            <a:r>
              <a:rPr lang="en-NZ" sz="1200" b="1" dirty="0" err="1">
                <a:solidFill>
                  <a:srgbClr val="717C89"/>
                </a:solidFill>
                <a:latin typeface="Univers" panose="020B0503020202020204" pitchFamily="34" charset="0"/>
              </a:rPr>
              <a:t>ut</a:t>
            </a:r>
            <a:r>
              <a:rPr lang="en-NZ" sz="1200" b="1" dirty="0">
                <a:solidFill>
                  <a:srgbClr val="717C89"/>
                </a:solidFill>
                <a:latin typeface="Univers" panose="020B0503020202020204" pitchFamily="34" charset="0"/>
              </a:rPr>
              <a:t> magna. </a:t>
            </a:r>
            <a:r>
              <a:rPr lang="en-NZ" sz="1200" b="1" dirty="0" err="1">
                <a:solidFill>
                  <a:srgbClr val="717C89"/>
                </a:solidFill>
                <a:latin typeface="Univers" panose="020B0503020202020204" pitchFamily="34" charset="0"/>
              </a:rPr>
              <a:t>Sed</a:t>
            </a:r>
            <a:r>
              <a:rPr lang="en-NZ" sz="1200" b="1" dirty="0">
                <a:solidFill>
                  <a:srgbClr val="717C89"/>
                </a:solidFill>
                <a:latin typeface="Univers" panose="020B0503020202020204" pitchFamily="34" charset="0"/>
              </a:rPr>
              <a:t> </a:t>
            </a:r>
            <a:r>
              <a:rPr lang="en-NZ" sz="1200" b="1" dirty="0" err="1">
                <a:solidFill>
                  <a:srgbClr val="717C89"/>
                </a:solidFill>
                <a:latin typeface="Univers" panose="020B0503020202020204" pitchFamily="34" charset="0"/>
              </a:rPr>
              <a:t>tristique</a:t>
            </a:r>
            <a:r>
              <a:rPr lang="en-NZ" sz="1200" b="1" dirty="0">
                <a:solidFill>
                  <a:srgbClr val="717C89"/>
                </a:solidFill>
                <a:latin typeface="Univers" panose="020B0503020202020204" pitchFamily="34" charset="0"/>
              </a:rPr>
              <a:t> </a:t>
            </a:r>
            <a:r>
              <a:rPr lang="en-NZ" sz="1200" b="1" dirty="0" err="1">
                <a:solidFill>
                  <a:srgbClr val="717C89"/>
                </a:solidFill>
                <a:latin typeface="Univers" panose="020B0503020202020204" pitchFamily="34" charset="0"/>
              </a:rPr>
              <a:t>dolor</a:t>
            </a:r>
            <a:r>
              <a:rPr lang="en-NZ" sz="1200" b="1" dirty="0">
                <a:solidFill>
                  <a:srgbClr val="717C89"/>
                </a:solidFill>
                <a:latin typeface="Univers" panose="020B0503020202020204" pitchFamily="34" charset="0"/>
              </a:rPr>
              <a:t> </a:t>
            </a:r>
            <a:r>
              <a:rPr lang="en-NZ" sz="1200" b="1" dirty="0" err="1">
                <a:solidFill>
                  <a:srgbClr val="717C89"/>
                </a:solidFill>
                <a:latin typeface="Univers" panose="020B0503020202020204" pitchFamily="34" charset="0"/>
              </a:rPr>
              <a:t>eu</a:t>
            </a:r>
            <a:r>
              <a:rPr lang="en-NZ" sz="1200" b="1" dirty="0">
                <a:solidFill>
                  <a:srgbClr val="717C89"/>
                </a:solidFill>
                <a:latin typeface="Univers" panose="020B0503020202020204" pitchFamily="34" charset="0"/>
              </a:rPr>
              <a:t> porta </a:t>
            </a:r>
            <a:r>
              <a:rPr lang="en-NZ" sz="1200" b="1" dirty="0" err="1">
                <a:solidFill>
                  <a:srgbClr val="717C89"/>
                </a:solidFill>
                <a:latin typeface="Univers" panose="020B0503020202020204" pitchFamily="34" charset="0"/>
              </a:rPr>
              <a:t>hendrerit</a:t>
            </a:r>
            <a:r>
              <a:rPr lang="en-NZ" sz="1200" b="1" dirty="0">
                <a:solidFill>
                  <a:srgbClr val="717C89"/>
                </a:solidFill>
                <a:latin typeface="Univers" panose="020B0503020202020204" pitchFamily="34" charset="0"/>
              </a:rPr>
              <a:t>. Ut cursus </a:t>
            </a:r>
            <a:r>
              <a:rPr lang="en-NZ" sz="1200" b="1" dirty="0" err="1">
                <a:solidFill>
                  <a:srgbClr val="717C89"/>
                </a:solidFill>
                <a:latin typeface="Univers" panose="020B0503020202020204" pitchFamily="34" charset="0"/>
              </a:rPr>
              <a:t>consequat</a:t>
            </a:r>
            <a:r>
              <a:rPr lang="en-NZ" sz="1200" b="1" dirty="0">
                <a:solidFill>
                  <a:srgbClr val="717C89"/>
                </a:solidFill>
                <a:latin typeface="Univers" panose="020B0503020202020204" pitchFamily="34" charset="0"/>
              </a:rPr>
              <a:t> </a:t>
            </a:r>
            <a:r>
              <a:rPr lang="en-NZ" sz="1200" b="1" dirty="0" err="1">
                <a:solidFill>
                  <a:srgbClr val="717C89"/>
                </a:solidFill>
                <a:latin typeface="Univers" panose="020B0503020202020204" pitchFamily="34" charset="0"/>
              </a:rPr>
              <a:t>diam</a:t>
            </a:r>
            <a:r>
              <a:rPr lang="en-NZ" sz="1200" b="1" dirty="0">
                <a:solidFill>
                  <a:srgbClr val="717C89"/>
                </a:solidFill>
                <a:latin typeface="Univers" panose="020B0503020202020204" pitchFamily="34" charset="0"/>
              </a:rPr>
              <a:t> </a:t>
            </a:r>
            <a:r>
              <a:rPr lang="en-NZ" sz="1200" b="1" dirty="0" err="1">
                <a:solidFill>
                  <a:srgbClr val="717C89"/>
                </a:solidFill>
                <a:latin typeface="Univers" panose="020B0503020202020204" pitchFamily="34" charset="0"/>
              </a:rPr>
              <a:t>sed</a:t>
            </a:r>
            <a:r>
              <a:rPr lang="en-NZ" sz="1200" b="1" dirty="0">
                <a:solidFill>
                  <a:srgbClr val="717C89"/>
                </a:solidFill>
                <a:latin typeface="Univers" panose="020B0503020202020204" pitchFamily="34" charset="0"/>
              </a:rPr>
              <a:t> </a:t>
            </a:r>
            <a:r>
              <a:rPr lang="en-NZ" sz="1200" b="1" dirty="0" err="1">
                <a:solidFill>
                  <a:srgbClr val="717C89"/>
                </a:solidFill>
                <a:latin typeface="Univers" panose="020B0503020202020204" pitchFamily="34" charset="0"/>
              </a:rPr>
              <a:t>efficitur</a:t>
            </a:r>
            <a:r>
              <a:rPr lang="en-NZ" sz="1200" b="1" dirty="0">
                <a:solidFill>
                  <a:srgbClr val="717C89"/>
                </a:solidFill>
                <a:latin typeface="Univers" panose="020B0503020202020204" pitchFamily="34" charset="0"/>
              </a:rPr>
              <a:t>. Maecenas </a:t>
            </a:r>
            <a:r>
              <a:rPr lang="en-NZ" sz="1200" b="1" dirty="0" err="1">
                <a:solidFill>
                  <a:srgbClr val="717C89"/>
                </a:solidFill>
                <a:latin typeface="Univers" panose="020B0503020202020204" pitchFamily="34" charset="0"/>
              </a:rPr>
              <a:t>malesuada</a:t>
            </a:r>
            <a:r>
              <a:rPr lang="en-NZ" sz="1200" b="1" dirty="0">
                <a:solidFill>
                  <a:srgbClr val="717C89"/>
                </a:solidFill>
                <a:latin typeface="Univers" panose="020B0503020202020204" pitchFamily="34" charset="0"/>
              </a:rPr>
              <a:t> libero non </a:t>
            </a:r>
            <a:r>
              <a:rPr lang="en-NZ" sz="1200" b="1" dirty="0" err="1">
                <a:solidFill>
                  <a:srgbClr val="717C89"/>
                </a:solidFill>
                <a:latin typeface="Univers" panose="020B0503020202020204" pitchFamily="34" charset="0"/>
              </a:rPr>
              <a:t>accumsan</a:t>
            </a:r>
            <a:r>
              <a:rPr lang="en-NZ" sz="1200" b="1" dirty="0">
                <a:solidFill>
                  <a:srgbClr val="717C89"/>
                </a:solidFill>
                <a:latin typeface="Univers" panose="020B0503020202020204" pitchFamily="34" charset="0"/>
              </a:rPr>
              <a:t> </a:t>
            </a:r>
            <a:r>
              <a:rPr lang="en-NZ" sz="1200" b="1" dirty="0" err="1">
                <a:solidFill>
                  <a:srgbClr val="717C89"/>
                </a:solidFill>
                <a:latin typeface="Univers" panose="020B0503020202020204" pitchFamily="34" charset="0"/>
              </a:rPr>
              <a:t>aliquet</a:t>
            </a:r>
            <a:r>
              <a:rPr lang="en-NZ" sz="1200" b="1" dirty="0">
                <a:solidFill>
                  <a:srgbClr val="717C89"/>
                </a:solidFill>
                <a:latin typeface="Univers" panose="020B0503020202020204" pitchFamily="34" charset="0"/>
              </a:rPr>
              <a:t>. Nunc </a:t>
            </a:r>
            <a:r>
              <a:rPr lang="en-NZ" sz="1200" b="1" dirty="0" err="1">
                <a:solidFill>
                  <a:srgbClr val="717C89"/>
                </a:solidFill>
                <a:latin typeface="Univers" panose="020B0503020202020204" pitchFamily="34" charset="0"/>
              </a:rPr>
              <a:t>blandit</a:t>
            </a:r>
            <a:r>
              <a:rPr lang="en-NZ" sz="1200" b="1" dirty="0">
                <a:solidFill>
                  <a:srgbClr val="717C89"/>
                </a:solidFill>
                <a:latin typeface="Univers" panose="020B0503020202020204" pitchFamily="34" charset="0"/>
              </a:rPr>
              <a:t> </a:t>
            </a:r>
            <a:r>
              <a:rPr lang="en-NZ" sz="1200" b="1" dirty="0" err="1">
                <a:solidFill>
                  <a:srgbClr val="717C89"/>
                </a:solidFill>
                <a:latin typeface="Univers" panose="020B0503020202020204" pitchFamily="34" charset="0"/>
              </a:rPr>
              <a:t>vehicula</a:t>
            </a:r>
            <a:r>
              <a:rPr lang="en-NZ" sz="1200" b="1" dirty="0">
                <a:solidFill>
                  <a:srgbClr val="717C89"/>
                </a:solidFill>
                <a:latin typeface="Univers" panose="020B0503020202020204" pitchFamily="34" charset="0"/>
              </a:rPr>
              <a:t> lorem et </a:t>
            </a:r>
            <a:r>
              <a:rPr lang="en-NZ" sz="1200" b="1" dirty="0" err="1">
                <a:solidFill>
                  <a:srgbClr val="717C89"/>
                </a:solidFill>
                <a:latin typeface="Univers" panose="020B0503020202020204" pitchFamily="34" charset="0"/>
              </a:rPr>
              <a:t>malesuada</a:t>
            </a:r>
            <a:r>
              <a:rPr lang="en-NZ" sz="1200" b="1" dirty="0">
                <a:solidFill>
                  <a:srgbClr val="717C89"/>
                </a:solidFill>
                <a:latin typeface="Univers" panose="020B0503020202020204" pitchFamily="34" charset="0"/>
              </a:rPr>
              <a:t>. </a:t>
            </a:r>
            <a:r>
              <a:rPr lang="en-NZ" sz="1200" b="1" dirty="0" err="1">
                <a:solidFill>
                  <a:srgbClr val="717C89"/>
                </a:solidFill>
                <a:latin typeface="Univers" panose="020B0503020202020204" pitchFamily="34" charset="0"/>
              </a:rPr>
              <a:t>Donec</a:t>
            </a:r>
            <a:r>
              <a:rPr lang="en-NZ" sz="1200" b="1" dirty="0">
                <a:solidFill>
                  <a:srgbClr val="717C89"/>
                </a:solidFill>
                <a:latin typeface="Univers" panose="020B0503020202020204" pitchFamily="34" charset="0"/>
              </a:rPr>
              <a:t> </a:t>
            </a:r>
            <a:r>
              <a:rPr lang="en-NZ" sz="1200" b="1" dirty="0" err="1">
                <a:solidFill>
                  <a:srgbClr val="717C89"/>
                </a:solidFill>
                <a:latin typeface="Univers" panose="020B0503020202020204" pitchFamily="34" charset="0"/>
              </a:rPr>
              <a:t>rutrum</a:t>
            </a:r>
            <a:r>
              <a:rPr lang="en-NZ" sz="1200" b="1" dirty="0">
                <a:solidFill>
                  <a:srgbClr val="717C89"/>
                </a:solidFill>
                <a:latin typeface="Univers" panose="020B0503020202020204" pitchFamily="34" charset="0"/>
              </a:rPr>
              <a:t> </a:t>
            </a:r>
            <a:r>
              <a:rPr lang="en-NZ" sz="1200" b="1" dirty="0" err="1">
                <a:solidFill>
                  <a:srgbClr val="717C89"/>
                </a:solidFill>
                <a:latin typeface="Univers" panose="020B0503020202020204" pitchFamily="34" charset="0"/>
              </a:rPr>
              <a:t>nulla</a:t>
            </a:r>
            <a:r>
              <a:rPr lang="en-NZ" sz="1200" b="1" dirty="0">
                <a:solidFill>
                  <a:srgbClr val="717C89"/>
                </a:solidFill>
                <a:latin typeface="Univers" panose="020B0503020202020204" pitchFamily="34" charset="0"/>
              </a:rPr>
              <a:t> </a:t>
            </a:r>
            <a:r>
              <a:rPr lang="en-NZ" sz="1200" b="1" dirty="0" err="1">
                <a:solidFill>
                  <a:srgbClr val="717C89"/>
                </a:solidFill>
                <a:latin typeface="Univers" panose="020B0503020202020204" pitchFamily="34" charset="0"/>
              </a:rPr>
              <a:t>sed</a:t>
            </a:r>
            <a:r>
              <a:rPr lang="en-NZ" sz="1200" b="1" dirty="0">
                <a:solidFill>
                  <a:srgbClr val="717C89"/>
                </a:solidFill>
                <a:latin typeface="Univers" panose="020B0503020202020204" pitchFamily="34" charset="0"/>
              </a:rPr>
              <a:t> </a:t>
            </a:r>
            <a:r>
              <a:rPr lang="en-NZ" sz="1200" b="1" dirty="0" err="1">
                <a:solidFill>
                  <a:srgbClr val="717C89"/>
                </a:solidFill>
                <a:latin typeface="Univers" panose="020B0503020202020204" pitchFamily="34" charset="0"/>
              </a:rPr>
              <a:t>elit</a:t>
            </a:r>
            <a:r>
              <a:rPr lang="en-NZ" sz="1200" b="1" dirty="0">
                <a:solidFill>
                  <a:srgbClr val="717C89"/>
                </a:solidFill>
                <a:latin typeface="Univers" panose="020B0503020202020204" pitchFamily="34" charset="0"/>
              </a:rPr>
              <a:t> fermentum </a:t>
            </a:r>
            <a:r>
              <a:rPr lang="en-NZ" sz="1200" b="1" dirty="0" err="1">
                <a:solidFill>
                  <a:srgbClr val="717C89"/>
                </a:solidFill>
                <a:latin typeface="Univers" panose="020B0503020202020204" pitchFamily="34" charset="0"/>
              </a:rPr>
              <a:t>molestie</a:t>
            </a:r>
            <a:r>
              <a:rPr lang="en-NZ" sz="1200" b="1" dirty="0">
                <a:solidFill>
                  <a:srgbClr val="717C89"/>
                </a:solidFill>
                <a:latin typeface="Univers" panose="020B0503020202020204" pitchFamily="34" charset="0"/>
              </a:rPr>
              <a:t>. </a:t>
            </a:r>
            <a:r>
              <a:rPr lang="en-NZ" sz="1200" b="1" dirty="0" err="1">
                <a:solidFill>
                  <a:srgbClr val="717C89"/>
                </a:solidFill>
                <a:latin typeface="Univers" panose="020B0503020202020204" pitchFamily="34" charset="0"/>
              </a:rPr>
              <a:t>Mauris</a:t>
            </a:r>
            <a:r>
              <a:rPr lang="en-NZ" sz="1200" b="1" dirty="0">
                <a:solidFill>
                  <a:srgbClr val="717C89"/>
                </a:solidFill>
                <a:latin typeface="Univers" panose="020B0503020202020204" pitchFamily="34" charset="0"/>
              </a:rPr>
              <a:t> </a:t>
            </a:r>
            <a:r>
              <a:rPr lang="en-NZ" sz="1200" b="1" dirty="0" err="1">
                <a:solidFill>
                  <a:srgbClr val="717C89"/>
                </a:solidFill>
                <a:latin typeface="Univers" panose="020B0503020202020204" pitchFamily="34" charset="0"/>
              </a:rPr>
              <a:t>tristique</a:t>
            </a:r>
            <a:r>
              <a:rPr lang="en-NZ" sz="1200" b="1" dirty="0">
                <a:solidFill>
                  <a:srgbClr val="717C89"/>
                </a:solidFill>
                <a:latin typeface="Univers" panose="020B0503020202020204" pitchFamily="34" charset="0"/>
              </a:rPr>
              <a:t> </a:t>
            </a:r>
            <a:r>
              <a:rPr lang="en-NZ" sz="1200" b="1" dirty="0" err="1">
                <a:solidFill>
                  <a:srgbClr val="717C89"/>
                </a:solidFill>
                <a:latin typeface="Univers" panose="020B0503020202020204" pitchFamily="34" charset="0"/>
              </a:rPr>
              <a:t>porttitor</a:t>
            </a:r>
            <a:r>
              <a:rPr lang="en-NZ" sz="1200" b="1" dirty="0">
                <a:solidFill>
                  <a:srgbClr val="717C89"/>
                </a:solidFill>
                <a:latin typeface="Univers" panose="020B0503020202020204" pitchFamily="34" charset="0"/>
              </a:rPr>
              <a:t> </a:t>
            </a:r>
            <a:r>
              <a:rPr lang="en-NZ" sz="1200" b="1" dirty="0" err="1">
                <a:solidFill>
                  <a:srgbClr val="717C89"/>
                </a:solidFill>
                <a:latin typeface="Univers" panose="020B0503020202020204" pitchFamily="34" charset="0"/>
              </a:rPr>
              <a:t>ultrices</a:t>
            </a:r>
            <a:r>
              <a:rPr lang="en-NZ" sz="1200" b="1" dirty="0">
                <a:solidFill>
                  <a:srgbClr val="717C89"/>
                </a:solidFill>
                <a:latin typeface="Univers" panose="020B0503020202020204" pitchFamily="34" charset="0"/>
              </a:rPr>
              <a:t>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2991EB9-37AD-4CC2-8004-29BA8AD627D8}"/>
              </a:ext>
            </a:extLst>
          </p:cNvPr>
          <p:cNvSpPr txBox="1"/>
          <p:nvPr/>
        </p:nvSpPr>
        <p:spPr>
          <a:xfrm>
            <a:off x="4714928" y="1520175"/>
            <a:ext cx="3037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400" dirty="0">
                <a:latin typeface="Univers" panose="020B0604020202020204" pitchFamily="34" charset="0"/>
                <a:cs typeface="Aharoni" panose="02010803020104030203" pitchFamily="2" charset="-79"/>
              </a:rPr>
              <a:t>Font: </a:t>
            </a:r>
            <a:r>
              <a:rPr lang="en-NZ" sz="1400" dirty="0" err="1">
                <a:latin typeface="Univers" panose="020B0604020202020204" pitchFamily="34" charset="0"/>
                <a:cs typeface="Aharoni" panose="02010803020104030203" pitchFamily="2" charset="-79"/>
              </a:rPr>
              <a:t>Univers</a:t>
            </a:r>
            <a:r>
              <a:rPr lang="en-NZ" sz="1400" dirty="0">
                <a:latin typeface="Univers" panose="020B0604020202020204" pitchFamily="34" charset="0"/>
                <a:cs typeface="Aharoni" panose="02010803020104030203" pitchFamily="2" charset="-79"/>
              </a:rPr>
              <a:t> Bold, #a1e5ab 32px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5A23A1B-A518-4E03-AF62-1CD17A1071C5}"/>
              </a:ext>
            </a:extLst>
          </p:cNvPr>
          <p:cNvSpPr txBox="1"/>
          <p:nvPr/>
        </p:nvSpPr>
        <p:spPr>
          <a:xfrm>
            <a:off x="4714928" y="4674993"/>
            <a:ext cx="3037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400" dirty="0">
                <a:latin typeface="Univers" panose="020B0604020202020204" pitchFamily="34" charset="0"/>
                <a:cs typeface="Aharoni" panose="02010803020104030203" pitchFamily="2" charset="-79"/>
              </a:rPr>
              <a:t>Font: </a:t>
            </a:r>
            <a:r>
              <a:rPr lang="en-NZ" sz="1400" dirty="0" err="1">
                <a:latin typeface="Univers" panose="020B0604020202020204" pitchFamily="34" charset="0"/>
                <a:cs typeface="Aharoni" panose="02010803020104030203" pitchFamily="2" charset="-79"/>
              </a:rPr>
              <a:t>Univers</a:t>
            </a:r>
            <a:r>
              <a:rPr lang="en-NZ" sz="1400" dirty="0">
                <a:latin typeface="Univers" panose="020B0604020202020204" pitchFamily="34" charset="0"/>
                <a:cs typeface="Aharoni" panose="02010803020104030203" pitchFamily="2" charset="-79"/>
              </a:rPr>
              <a:t>, #717C89 12px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B2A39C8-D59C-41AB-93CD-FC803CD8E030}"/>
              </a:ext>
            </a:extLst>
          </p:cNvPr>
          <p:cNvSpPr txBox="1"/>
          <p:nvPr/>
        </p:nvSpPr>
        <p:spPr>
          <a:xfrm>
            <a:off x="10586720" y="3729994"/>
            <a:ext cx="772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#5C776F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E8364D9-5598-4E5E-AE16-B8EA817BBD04}"/>
              </a:ext>
            </a:extLst>
          </p:cNvPr>
          <p:cNvSpPr txBox="1"/>
          <p:nvPr/>
        </p:nvSpPr>
        <p:spPr>
          <a:xfrm>
            <a:off x="10586720" y="2551335"/>
            <a:ext cx="772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#76998E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199D647-9EE5-43AD-AC89-83FED03B41E3}"/>
              </a:ext>
            </a:extLst>
          </p:cNvPr>
          <p:cNvSpPr txBox="1"/>
          <p:nvPr/>
        </p:nvSpPr>
        <p:spPr>
          <a:xfrm>
            <a:off x="10586720" y="1442633"/>
            <a:ext cx="772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#90BAAD</a:t>
            </a:r>
          </a:p>
        </p:txBody>
      </p:sp>
    </p:spTree>
    <p:extLst>
      <p:ext uri="{BB962C8B-B14F-4D97-AF65-F5344CB8AC3E}">
        <p14:creationId xmlns:p14="http://schemas.microsoft.com/office/powerpoint/2010/main" val="21306860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</TotalTime>
  <Words>155</Words>
  <Application>Microsoft Office PowerPoint</Application>
  <PresentationFormat>Custom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Aharoni</vt:lpstr>
      <vt:lpstr>Arial</vt:lpstr>
      <vt:lpstr>Calibri</vt:lpstr>
      <vt:lpstr>Calibri Light</vt:lpstr>
      <vt:lpstr>Univers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Lombard</dc:creator>
  <cp:lastModifiedBy>Alex Lombard</cp:lastModifiedBy>
  <cp:revision>6</cp:revision>
  <dcterms:created xsi:type="dcterms:W3CDTF">2019-02-18T20:51:42Z</dcterms:created>
  <dcterms:modified xsi:type="dcterms:W3CDTF">2019-02-18T21:29:35Z</dcterms:modified>
</cp:coreProperties>
</file>