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0BFDC-B473-4034-BA79-D131E4B32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C3DB3-665F-4FBF-A74C-B041E401B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680A-1E1D-4CA9-9AF1-162F85BB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3BC6A-EC9D-4CDB-B32E-43024FC5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9328-92C4-4893-B167-9C1D94588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394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0370-A138-4EBB-A23C-44D59C7C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E29B7-3B68-44AB-BD37-29D9C370A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01E0-8F96-43A8-829E-576818BA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7A471-D18B-4FDE-938A-D0E9AD0E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483FA-597B-40AF-A917-3122D9C33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93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E5438-5045-40D1-B113-1A5C963377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8875F-93C2-4112-A840-77DA6BC0D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7758-3E6A-40F4-90EF-F688AA54A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7DB28-7F96-4175-B384-6B8F8513D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B38D7-2938-43DA-BF26-D64837D0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4997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A054C-E9FB-43F6-AF57-10421419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E648-9365-49B8-BB30-83780034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619D9-E33D-406B-BCCE-93C9685A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487F2-5A42-4FAF-9A3C-525FE07E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84FD-7E9A-4802-8D5D-055CD4503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6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F12ED-B8F3-428C-9F3B-8B09A029C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40CBA-9689-46CE-B193-11C45317C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6028-EC4C-45A1-A873-A6CB2A9F2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B0CC6-349E-47FF-B2B0-59FFA44ED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50A3-1E29-4AC2-8202-6271341E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74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899C-9B85-4064-9052-0B60EA7D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2CB6B-FD73-44CF-82A6-AC7949CF19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7842F-0CC9-433C-A120-AAF981023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169416-E677-4A93-B4BB-FA22EB2F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9D4F9-01A0-4534-9AC8-A4F3328D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518D-CCE5-4BC6-91BF-C25992638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616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31656-D1C9-4D0E-AE84-6A4938844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B64D-54EC-41FC-BA62-1CE93C47C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2F91E-3CF2-4577-B8B8-2CDC62335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3D051-FE46-4793-9E0B-0441282CB3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3E81F-60CB-4555-98C0-C10CC090F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BBD13-2651-4DF6-AAA3-F839B997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D47A15-444A-429B-8DAC-85BDC396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6CB0E-0603-4049-89D4-0BB88B3C0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93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D1C3-41DD-4B0C-B91A-6D9BCD73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3071E-EEC8-476C-B523-52C354496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FFCE3-0355-4D32-9FD9-B9E44E89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64F689-B9DE-4E37-87E0-F4F1BD6E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6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ADCB1-D746-4D6F-A34D-AC75F7C1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4DDE3-3D27-4B38-B279-CBFB9731C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01C82-831D-47C0-9F9D-07B8E6E1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99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3438-3E18-410A-9194-14F6DD4E3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A2610-FAF7-4C6A-8021-A0274BC2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7EC98-120D-487F-99AA-112D1B3D5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3BE5F-EAC4-4D14-A1BA-9005A3E3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0179C-5A1D-4FB4-A340-7BF5EE2C5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3F176-B2E8-42DC-8C88-78B5E53E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39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46808-0F32-4D76-943F-06A82FCD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EC9CF7-4768-48A9-BAFA-20DF72048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42337-9397-47DA-AE77-FBE7576E0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F5170-29E3-4C56-A602-751CF69A5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F426E-407E-4094-B12D-E9FC24F95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A49FE-60B6-4E73-BA65-3A8E4019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88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77B1D-DE26-4260-8D17-A4770708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0C6E9-57D3-4322-B33E-6CC3A2BB4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C5C3D-F8E7-4F9B-9340-10CE8BC01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22136-A708-4E10-818A-6DB49BBB3B94}" type="datetimeFigureOut">
              <a:rPr lang="en-IN" smtClean="0"/>
              <a:t>22-03-2022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AC11-E642-4310-8E4B-FDBF43419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465A2-9114-466A-AE30-6CA82AA93F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A8F37-386C-4727-B817-65449928B2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33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FEDF-EE84-4C65-B862-27EA22C0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3190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8992C-1A09-4F74-884A-4530826C1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9148" y="1002890"/>
            <a:ext cx="10869562" cy="5706141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The process or method of finding error/s in a software application or program so that the application functions according to the end user's requirement is called Software Testing.</a:t>
            </a:r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The major objectives of Software Testing are as follows</a:t>
            </a:r>
            <a:r>
              <a:rPr lang="en-US" dirty="0"/>
              <a:t>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Finding defects</a:t>
            </a:r>
            <a:r>
              <a:rPr lang="en-US" dirty="0"/>
              <a:t> that may get created by the programmer while developing the software.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Gaining confidence</a:t>
            </a:r>
            <a:r>
              <a:rPr lang="en-US" dirty="0"/>
              <a:t> in and providing information about the level of quality.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b="1" dirty="0"/>
              <a:t>prevent defects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b="1" dirty="0"/>
              <a:t>make sure</a:t>
            </a:r>
            <a:r>
              <a:rPr lang="en-US" dirty="0"/>
              <a:t> that the end result meets the business and user requirements.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b="1" dirty="0"/>
              <a:t>ensure</a:t>
            </a:r>
            <a:r>
              <a:rPr lang="en-US" dirty="0"/>
              <a:t> that it satisfies the </a:t>
            </a:r>
            <a:r>
              <a:rPr lang="en-US" b="1" dirty="0"/>
              <a:t>SRS</a:t>
            </a:r>
            <a:r>
              <a:rPr lang="en-US" dirty="0"/>
              <a:t> i.e. Software Requirement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2093326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ftware Testing Principles">
            <a:extLst>
              <a:ext uri="{FF2B5EF4-FFF2-40B4-BE49-F238E27FC236}">
                <a16:creationId xmlns:a16="http://schemas.microsoft.com/office/drawing/2014/main" id="{0A2069A7-4A6F-4B0E-88C6-F15A15A31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200" y="-60587"/>
            <a:ext cx="6815600" cy="697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44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Levels of Testing">
            <a:extLst>
              <a:ext uri="{FF2B5EF4-FFF2-40B4-BE49-F238E27FC236}">
                <a16:creationId xmlns:a16="http://schemas.microsoft.com/office/drawing/2014/main" id="{09730B87-36B6-4D82-A438-0723B6C7F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384" y="166381"/>
            <a:ext cx="7985790" cy="620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086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of Software Testing">
            <a:extLst>
              <a:ext uri="{FF2B5EF4-FFF2-40B4-BE49-F238E27FC236}">
                <a16:creationId xmlns:a16="http://schemas.microsoft.com/office/drawing/2014/main" id="{0A974E48-8DF4-4545-8030-E67445FA0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568" y="21745"/>
            <a:ext cx="8583561" cy="6602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949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F3898-3DEA-4659-B962-736EAFB1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950"/>
            <a:ext cx="10515600" cy="652514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i="0" dirty="0">
                <a:effectLst/>
                <a:latin typeface="erdana"/>
              </a:rPr>
              <a:t>Test Case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AED1-4DE2-447D-BC37-917DE82E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824464"/>
            <a:ext cx="10704871" cy="515932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The test case is defined as a group of conditions under which a tester determines whether a software application is working as per the customer's requirements or not. Test case designing includes preconditions, case names, input conditions, and expected results.</a:t>
            </a:r>
            <a:endParaRPr lang="en-IN" dirty="0"/>
          </a:p>
        </p:txBody>
      </p:sp>
      <p:pic>
        <p:nvPicPr>
          <p:cNvPr id="5122" name="Picture 2" descr="Test Case">
            <a:extLst>
              <a:ext uri="{FF2B5EF4-FFF2-40B4-BE49-F238E27FC236}">
                <a16:creationId xmlns:a16="http://schemas.microsoft.com/office/drawing/2014/main" id="{6092DA6F-F0C0-4A07-81AA-7859E0B24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512" y="2521974"/>
            <a:ext cx="6363703" cy="41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5908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32338-92D8-4705-84AE-7FC3EF6E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961" y="707640"/>
            <a:ext cx="10515600" cy="54569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Why test cases 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ACCE6-2379-4E6B-8563-FCA93CEE83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439" y="1253331"/>
            <a:ext cx="10515600" cy="4351338"/>
          </a:xfrm>
        </p:spPr>
        <p:txBody>
          <a:bodyPr/>
          <a:lstStyle/>
          <a:p>
            <a:r>
              <a:rPr lang="en-US" dirty="0"/>
              <a:t>To require consistency in the test case execution</a:t>
            </a:r>
          </a:p>
          <a:p>
            <a:r>
              <a:rPr lang="en-US" dirty="0"/>
              <a:t>To make sure a better test coverage</a:t>
            </a:r>
          </a:p>
          <a:p>
            <a:r>
              <a:rPr lang="en-US" dirty="0"/>
              <a:t>It depends on the process rather than on a person</a:t>
            </a:r>
          </a:p>
          <a:p>
            <a:r>
              <a:rPr lang="en-US" dirty="0"/>
              <a:t>To avoid training for every new test engineer on the product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77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35AAD-1280-4C8C-BAF5-4C5409FC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777" y="132345"/>
            <a:ext cx="10026445" cy="519778"/>
          </a:xfrm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610B38"/>
                </a:solidFill>
                <a:effectLst/>
                <a:latin typeface="erdana"/>
              </a:rPr>
              <a:t>Test case template</a:t>
            </a:r>
            <a:endParaRPr lang="en-IN" dirty="0"/>
          </a:p>
        </p:txBody>
      </p:sp>
      <p:pic>
        <p:nvPicPr>
          <p:cNvPr id="6146" name="Picture 2" descr="Test Case">
            <a:extLst>
              <a:ext uri="{FF2B5EF4-FFF2-40B4-BE49-F238E27FC236}">
                <a16:creationId xmlns:a16="http://schemas.microsoft.com/office/drawing/2014/main" id="{5A048345-599A-4941-B1E2-094FEB23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484" y="652123"/>
            <a:ext cx="6651522" cy="602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7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F577C-B689-45BC-96F2-AFCD64BF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4AE5-17AC-42A1-9C88-37AB86E57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 descr="Test Case">
            <a:extLst>
              <a:ext uri="{FF2B5EF4-FFF2-40B4-BE49-F238E27FC236}">
                <a16:creationId xmlns:a16="http://schemas.microsoft.com/office/drawing/2014/main" id="{34AB7CEB-5C1E-49D3-821B-4B28ABCD83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13" b="908"/>
          <a:stretch/>
        </p:blipFill>
        <p:spPr bwMode="auto">
          <a:xfrm>
            <a:off x="1017637" y="175121"/>
            <a:ext cx="10515599" cy="6991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81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453F-F295-44F7-8B34-482DCD90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368"/>
            <a:ext cx="10515600" cy="3159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610B38"/>
                </a:solidFill>
                <a:effectLst/>
                <a:latin typeface="erdana"/>
              </a:rPr>
              <a:t>The process to write test cases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E94E6-3634-4D0F-954A-3FE4CCD4B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 descr="Test Case">
            <a:extLst>
              <a:ext uri="{FF2B5EF4-FFF2-40B4-BE49-F238E27FC236}">
                <a16:creationId xmlns:a16="http://schemas.microsoft.com/office/drawing/2014/main" id="{6419A40C-6556-4C44-9F53-B388641B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13" y="681037"/>
            <a:ext cx="2923510" cy="599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43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198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erdana</vt:lpstr>
      <vt:lpstr>Office Theme</vt:lpstr>
      <vt:lpstr>Testing</vt:lpstr>
      <vt:lpstr>PowerPoint Presentation</vt:lpstr>
      <vt:lpstr>PowerPoint Presentation</vt:lpstr>
      <vt:lpstr>PowerPoint Presentation</vt:lpstr>
      <vt:lpstr>Test Case</vt:lpstr>
      <vt:lpstr>Why test cases ? </vt:lpstr>
      <vt:lpstr>Test case template</vt:lpstr>
      <vt:lpstr>PowerPoint Presentation</vt:lpstr>
      <vt:lpstr>The process to write test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hp</dc:creator>
  <cp:lastModifiedBy>hp</cp:lastModifiedBy>
  <cp:revision>2</cp:revision>
  <dcterms:created xsi:type="dcterms:W3CDTF">2022-03-21T06:26:57Z</dcterms:created>
  <dcterms:modified xsi:type="dcterms:W3CDTF">2022-03-22T10:17:31Z</dcterms:modified>
</cp:coreProperties>
</file>