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3d29321c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3d29321c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3d29321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3d29321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3d29321c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3d29321c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69375" y="300125"/>
            <a:ext cx="4123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Metaverse?</a:t>
            </a:r>
            <a:endParaRPr sz="3000"/>
          </a:p>
        </p:txBody>
      </p:sp>
      <p:sp>
        <p:nvSpPr>
          <p:cNvPr id="135" name="Google Shape;135;p13"/>
          <p:cNvSpPr txBox="1"/>
          <p:nvPr/>
        </p:nvSpPr>
        <p:spPr>
          <a:xfrm>
            <a:off x="769375" y="1323763"/>
            <a:ext cx="466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virtual world, where all the things will be the virtual reality and that will be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facilitated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by virtual augmented virtual headsets.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769375" y="2804970"/>
            <a:ext cx="606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this will be possible on the next version of internet WEB3.0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69375" y="3819285"/>
            <a:ext cx="568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Web3.0 will  use 3d modeling as front-end and Blockchain technology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the back-end. Over the layer of WEB2.0.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1863425"/>
            <a:ext cx="4587000" cy="27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Every </a:t>
            </a:r>
            <a:r>
              <a:rPr lang="en" sz="2000"/>
              <a:t>contributing person will be the owner of his block. And this blocks will form a chain so, no one would have ultimate power on blockchain. So everyone will be the owner of WEB3.0</a:t>
            </a:r>
            <a:endParaRPr sz="2000"/>
          </a:p>
        </p:txBody>
      </p:sp>
      <p:sp>
        <p:nvSpPr>
          <p:cNvPr id="143" name="Google Shape;143;p14"/>
          <p:cNvSpPr txBox="1"/>
          <p:nvPr/>
        </p:nvSpPr>
        <p:spPr>
          <a:xfrm>
            <a:off x="823850" y="969850"/>
            <a:ext cx="429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 owns WEB3.0 ?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12950" y="746900"/>
            <a:ext cx="4809900" cy="13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 of WEB3.0?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871775" y="2048600"/>
            <a:ext cx="593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basic need for the web3.0 is power, and privacy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Others are AI, Crypto , will virtual 3D institutes over the internet, can visite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anywhere through VR and 3D gaming.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812950" y="3182000"/>
            <a:ext cx="627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But, How ?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871775" y="3890325"/>
            <a:ext cx="62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Decentralization and NFT ( Non-Fungible Token).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Blockchain Technology, 3D modeling and AI.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23850" y="1057025"/>
            <a:ext cx="4995300" cy="7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Decentralization?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823850" y="1645475"/>
            <a:ext cx="580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Decentralization mean distribution of power. The transfer of control of decision making from an individual (Govt, Tech Giant , Tech Group etc) to a distributed network.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823850" y="3029425"/>
            <a:ext cx="62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NFT?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23850" y="3645025"/>
            <a:ext cx="62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NFT is a unique cryptographic token. It is the unique identification of the digit assets (Art-work, real estate and virtual institutes). 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