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AE649-BBD3-4FEE-A8CF-69948149B678}" v="63" dt="2022-10-24T20:11:24.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madrigal monge" userId="38cbb22b4edea381" providerId="LiveId" clId="{D94AE649-BBD3-4FEE-A8CF-69948149B678}"/>
    <pc:docChg chg="modSld">
      <pc:chgData name="Anthony madrigal monge" userId="38cbb22b4edea381" providerId="LiveId" clId="{D94AE649-BBD3-4FEE-A8CF-69948149B678}" dt="2022-10-24T20:11:24.394" v="69"/>
      <pc:docMkLst>
        <pc:docMk/>
      </pc:docMkLst>
      <pc:sldChg chg="modTransition">
        <pc:chgData name="Anthony madrigal monge" userId="38cbb22b4edea381" providerId="LiveId" clId="{D94AE649-BBD3-4FEE-A8CF-69948149B678}" dt="2022-10-24T20:04:07.006" v="9"/>
        <pc:sldMkLst>
          <pc:docMk/>
          <pc:sldMk cId="1589096996" sldId="256"/>
        </pc:sldMkLst>
      </pc:sldChg>
      <pc:sldChg chg="modTransition">
        <pc:chgData name="Anthony madrigal monge" userId="38cbb22b4edea381" providerId="LiveId" clId="{D94AE649-BBD3-4FEE-A8CF-69948149B678}" dt="2022-10-24T20:04:26.269" v="12"/>
        <pc:sldMkLst>
          <pc:docMk/>
          <pc:sldMk cId="1854431554" sldId="257"/>
        </pc:sldMkLst>
      </pc:sldChg>
      <pc:sldChg chg="modTransition">
        <pc:chgData name="Anthony madrigal monge" userId="38cbb22b4edea381" providerId="LiveId" clId="{D94AE649-BBD3-4FEE-A8CF-69948149B678}" dt="2022-10-24T20:05:42.695" v="17"/>
        <pc:sldMkLst>
          <pc:docMk/>
          <pc:sldMk cId="3563971903" sldId="258"/>
        </pc:sldMkLst>
      </pc:sldChg>
      <pc:sldChg chg="modTransition">
        <pc:chgData name="Anthony madrigal monge" userId="38cbb22b4edea381" providerId="LiveId" clId="{D94AE649-BBD3-4FEE-A8CF-69948149B678}" dt="2022-10-24T20:07:13.051" v="39"/>
        <pc:sldMkLst>
          <pc:docMk/>
          <pc:sldMk cId="1836038965" sldId="259"/>
        </pc:sldMkLst>
      </pc:sldChg>
      <pc:sldChg chg="modSp mod modTransition">
        <pc:chgData name="Anthony madrigal monge" userId="38cbb22b4edea381" providerId="LiveId" clId="{D94AE649-BBD3-4FEE-A8CF-69948149B678}" dt="2022-10-24T20:09:30.181" v="51" actId="790"/>
        <pc:sldMkLst>
          <pc:docMk/>
          <pc:sldMk cId="2744254796" sldId="260"/>
        </pc:sldMkLst>
        <pc:spChg chg="mod">
          <ac:chgData name="Anthony madrigal monge" userId="38cbb22b4edea381" providerId="LiveId" clId="{D94AE649-BBD3-4FEE-A8CF-69948149B678}" dt="2022-10-24T20:09:30.181" v="51" actId="790"/>
          <ac:spMkLst>
            <pc:docMk/>
            <pc:sldMk cId="2744254796" sldId="260"/>
            <ac:spMk id="4" creationId="{1139EC1D-2294-4EBF-171E-E2886423C2C4}"/>
          </ac:spMkLst>
        </pc:spChg>
      </pc:sldChg>
      <pc:sldChg chg="modSp mod modTransition">
        <pc:chgData name="Anthony madrigal monge" userId="38cbb22b4edea381" providerId="LiveId" clId="{D94AE649-BBD3-4FEE-A8CF-69948149B678}" dt="2022-10-24T20:08:30.203" v="46" actId="790"/>
        <pc:sldMkLst>
          <pc:docMk/>
          <pc:sldMk cId="56526889" sldId="261"/>
        </pc:sldMkLst>
        <pc:spChg chg="mod">
          <ac:chgData name="Anthony madrigal monge" userId="38cbb22b4edea381" providerId="LiveId" clId="{D94AE649-BBD3-4FEE-A8CF-69948149B678}" dt="2022-10-24T20:08:30.203" v="46" actId="790"/>
          <ac:spMkLst>
            <pc:docMk/>
            <pc:sldMk cId="56526889" sldId="261"/>
            <ac:spMk id="2" creationId="{D8A0DF20-AE4E-E22D-5F5D-D08CBB7E1ACB}"/>
          </ac:spMkLst>
        </pc:spChg>
      </pc:sldChg>
      <pc:sldChg chg="modTransition">
        <pc:chgData name="Anthony madrigal monge" userId="38cbb22b4edea381" providerId="LiveId" clId="{D94AE649-BBD3-4FEE-A8CF-69948149B678}" dt="2022-10-24T20:09:55.133" v="55"/>
        <pc:sldMkLst>
          <pc:docMk/>
          <pc:sldMk cId="744833705" sldId="262"/>
        </pc:sldMkLst>
      </pc:sldChg>
      <pc:sldChg chg="modTransition">
        <pc:chgData name="Anthony madrigal monge" userId="38cbb22b4edea381" providerId="LiveId" clId="{D94AE649-BBD3-4FEE-A8CF-69948149B678}" dt="2022-10-24T20:10:09.244" v="58"/>
        <pc:sldMkLst>
          <pc:docMk/>
          <pc:sldMk cId="3053062221" sldId="263"/>
        </pc:sldMkLst>
      </pc:sldChg>
      <pc:sldChg chg="modTransition">
        <pc:chgData name="Anthony madrigal monge" userId="38cbb22b4edea381" providerId="LiveId" clId="{D94AE649-BBD3-4FEE-A8CF-69948149B678}" dt="2022-10-24T20:10:24.713" v="60"/>
        <pc:sldMkLst>
          <pc:docMk/>
          <pc:sldMk cId="1087006197" sldId="264"/>
        </pc:sldMkLst>
      </pc:sldChg>
      <pc:sldChg chg="modTransition">
        <pc:chgData name="Anthony madrigal monge" userId="38cbb22b4edea381" providerId="LiveId" clId="{D94AE649-BBD3-4FEE-A8CF-69948149B678}" dt="2022-10-24T20:10:32.332" v="61"/>
        <pc:sldMkLst>
          <pc:docMk/>
          <pc:sldMk cId="1910595481" sldId="265"/>
        </pc:sldMkLst>
      </pc:sldChg>
      <pc:sldChg chg="modTransition">
        <pc:chgData name="Anthony madrigal monge" userId="38cbb22b4edea381" providerId="LiveId" clId="{D94AE649-BBD3-4FEE-A8CF-69948149B678}" dt="2022-10-24T20:10:49.596" v="65"/>
        <pc:sldMkLst>
          <pc:docMk/>
          <pc:sldMk cId="558572253" sldId="266"/>
        </pc:sldMkLst>
      </pc:sldChg>
      <pc:sldChg chg="modTransition">
        <pc:chgData name="Anthony madrigal monge" userId="38cbb22b4edea381" providerId="LiveId" clId="{D94AE649-BBD3-4FEE-A8CF-69948149B678}" dt="2022-10-24T20:10:58.485" v="66"/>
        <pc:sldMkLst>
          <pc:docMk/>
          <pc:sldMk cId="514700984" sldId="267"/>
        </pc:sldMkLst>
      </pc:sldChg>
      <pc:sldChg chg="modTransition">
        <pc:chgData name="Anthony madrigal monge" userId="38cbb22b4edea381" providerId="LiveId" clId="{D94AE649-BBD3-4FEE-A8CF-69948149B678}" dt="2022-10-24T20:11:04.548" v="67"/>
        <pc:sldMkLst>
          <pc:docMk/>
          <pc:sldMk cId="445454536" sldId="268"/>
        </pc:sldMkLst>
      </pc:sldChg>
      <pc:sldChg chg="modTransition">
        <pc:chgData name="Anthony madrigal monge" userId="38cbb22b4edea381" providerId="LiveId" clId="{D94AE649-BBD3-4FEE-A8CF-69948149B678}" dt="2022-10-24T20:11:24.394" v="69"/>
        <pc:sldMkLst>
          <pc:docMk/>
          <pc:sldMk cId="2695236630" sldId="26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F5056-FF9A-4DCA-908A-986F61FF083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9D71112-8D21-4255-AF97-39A3BE8B42F1}">
      <dgm:prSet/>
      <dgm:spPr/>
      <dgm:t>
        <a:bodyPr/>
        <a:lstStyle/>
        <a:p>
          <a:r>
            <a:rPr lang="es-CR"/>
            <a:t>TreeView </a:t>
          </a:r>
          <a:endParaRPr lang="en-US"/>
        </a:p>
      </dgm:t>
    </dgm:pt>
    <dgm:pt modelId="{8F059B36-768A-41E1-A433-AA57B7A8C97F}" type="parTrans" cxnId="{198684A5-F042-4B79-8A9C-10172E6FBE4B}">
      <dgm:prSet/>
      <dgm:spPr/>
      <dgm:t>
        <a:bodyPr/>
        <a:lstStyle/>
        <a:p>
          <a:endParaRPr lang="en-US"/>
        </a:p>
      </dgm:t>
    </dgm:pt>
    <dgm:pt modelId="{EF636DEA-796E-4016-898F-02D26753622B}" type="sibTrans" cxnId="{198684A5-F042-4B79-8A9C-10172E6FBE4B}">
      <dgm:prSet/>
      <dgm:spPr/>
      <dgm:t>
        <a:bodyPr/>
        <a:lstStyle/>
        <a:p>
          <a:endParaRPr lang="en-US"/>
        </a:p>
      </dgm:t>
    </dgm:pt>
    <dgm:pt modelId="{A1BA1DD2-8919-4303-855E-B2260555DBAF}">
      <dgm:prSet/>
      <dgm:spPr/>
      <dgm:t>
        <a:bodyPr/>
        <a:lstStyle/>
        <a:p>
          <a:r>
            <a:rPr lang="es-CR"/>
            <a:t>MaskedTextBox</a:t>
          </a:r>
          <a:endParaRPr lang="en-US"/>
        </a:p>
      </dgm:t>
    </dgm:pt>
    <dgm:pt modelId="{ED46452B-D287-4B4F-8E9E-0E815A8102CD}" type="parTrans" cxnId="{2D9AE226-5109-4595-BAAB-BE0AA9D33B81}">
      <dgm:prSet/>
      <dgm:spPr/>
      <dgm:t>
        <a:bodyPr/>
        <a:lstStyle/>
        <a:p>
          <a:endParaRPr lang="en-US"/>
        </a:p>
      </dgm:t>
    </dgm:pt>
    <dgm:pt modelId="{7C28D1B7-ACC5-4F8B-B0F5-EE9D5AE18ED7}" type="sibTrans" cxnId="{2D9AE226-5109-4595-BAAB-BE0AA9D33B81}">
      <dgm:prSet/>
      <dgm:spPr/>
      <dgm:t>
        <a:bodyPr/>
        <a:lstStyle/>
        <a:p>
          <a:endParaRPr lang="en-US"/>
        </a:p>
      </dgm:t>
    </dgm:pt>
    <dgm:pt modelId="{181064C5-E108-4271-8731-86A933B72782}">
      <dgm:prSet/>
      <dgm:spPr/>
      <dgm:t>
        <a:bodyPr/>
        <a:lstStyle/>
        <a:p>
          <a:r>
            <a:rPr lang="es-CR"/>
            <a:t>StatusStrip </a:t>
          </a:r>
          <a:endParaRPr lang="en-US"/>
        </a:p>
      </dgm:t>
    </dgm:pt>
    <dgm:pt modelId="{50EC4D5D-63C4-4D65-9B44-161ACDD58D51}" type="parTrans" cxnId="{48222403-45FF-4157-A5A3-EB452B49886A}">
      <dgm:prSet/>
      <dgm:spPr/>
      <dgm:t>
        <a:bodyPr/>
        <a:lstStyle/>
        <a:p>
          <a:endParaRPr lang="en-US"/>
        </a:p>
      </dgm:t>
    </dgm:pt>
    <dgm:pt modelId="{B7D8F654-0EA6-475B-9696-D6C9A62AD8A4}" type="sibTrans" cxnId="{48222403-45FF-4157-A5A3-EB452B49886A}">
      <dgm:prSet/>
      <dgm:spPr/>
      <dgm:t>
        <a:bodyPr/>
        <a:lstStyle/>
        <a:p>
          <a:endParaRPr lang="en-US"/>
        </a:p>
      </dgm:t>
    </dgm:pt>
    <dgm:pt modelId="{DE2C948B-7892-4D33-B9DF-A01BA1B1F94C}">
      <dgm:prSet/>
      <dgm:spPr/>
      <dgm:t>
        <a:bodyPr/>
        <a:lstStyle/>
        <a:p>
          <a:r>
            <a:rPr lang="es-CR"/>
            <a:t>TabControl</a:t>
          </a:r>
          <a:endParaRPr lang="en-US"/>
        </a:p>
      </dgm:t>
    </dgm:pt>
    <dgm:pt modelId="{083DBA3C-7C85-40D7-A40F-EFDF68D2BEDE}" type="parTrans" cxnId="{B22B8DE5-4C9B-47DE-8AAD-9358A6445EF6}">
      <dgm:prSet/>
      <dgm:spPr/>
      <dgm:t>
        <a:bodyPr/>
        <a:lstStyle/>
        <a:p>
          <a:endParaRPr lang="en-US"/>
        </a:p>
      </dgm:t>
    </dgm:pt>
    <dgm:pt modelId="{3E497994-1F3F-4CE7-BCCD-183EB3160ADD}" type="sibTrans" cxnId="{B22B8DE5-4C9B-47DE-8AAD-9358A6445EF6}">
      <dgm:prSet/>
      <dgm:spPr/>
      <dgm:t>
        <a:bodyPr/>
        <a:lstStyle/>
        <a:p>
          <a:endParaRPr lang="en-US"/>
        </a:p>
      </dgm:t>
    </dgm:pt>
    <dgm:pt modelId="{C13A6A0C-D210-4B91-93A4-0D061144F3E0}">
      <dgm:prSet/>
      <dgm:spPr/>
      <dgm:t>
        <a:bodyPr/>
        <a:lstStyle/>
        <a:p>
          <a:r>
            <a:rPr lang="es-CR"/>
            <a:t>ToolStrip</a:t>
          </a:r>
          <a:endParaRPr lang="en-US"/>
        </a:p>
      </dgm:t>
    </dgm:pt>
    <dgm:pt modelId="{B33A7685-D36B-438F-A3FD-8FC9D8AB98A1}" type="parTrans" cxnId="{2D37BEEF-92EB-4C43-80CB-A95F655B12EA}">
      <dgm:prSet/>
      <dgm:spPr/>
      <dgm:t>
        <a:bodyPr/>
        <a:lstStyle/>
        <a:p>
          <a:endParaRPr lang="en-US"/>
        </a:p>
      </dgm:t>
    </dgm:pt>
    <dgm:pt modelId="{782CC153-EF10-436B-90F2-8E9C89549876}" type="sibTrans" cxnId="{2D37BEEF-92EB-4C43-80CB-A95F655B12EA}">
      <dgm:prSet/>
      <dgm:spPr/>
      <dgm:t>
        <a:bodyPr/>
        <a:lstStyle/>
        <a:p>
          <a:endParaRPr lang="en-US"/>
        </a:p>
      </dgm:t>
    </dgm:pt>
    <dgm:pt modelId="{BED4F09C-D6E5-4B3D-A77D-11B14B538D33}">
      <dgm:prSet/>
      <dgm:spPr/>
      <dgm:t>
        <a:bodyPr/>
        <a:lstStyle/>
        <a:p>
          <a:r>
            <a:rPr lang="es-CR"/>
            <a:t>ImageList</a:t>
          </a:r>
          <a:endParaRPr lang="en-US"/>
        </a:p>
      </dgm:t>
    </dgm:pt>
    <dgm:pt modelId="{B98E8BDF-8E13-4E90-812B-1107D436EA3B}" type="parTrans" cxnId="{299E7DD0-6508-46AF-AE19-8601AFB8B4C5}">
      <dgm:prSet/>
      <dgm:spPr/>
      <dgm:t>
        <a:bodyPr/>
        <a:lstStyle/>
        <a:p>
          <a:endParaRPr lang="en-US"/>
        </a:p>
      </dgm:t>
    </dgm:pt>
    <dgm:pt modelId="{C6DACC96-ACA7-4BD6-A674-EEA52133716F}" type="sibTrans" cxnId="{299E7DD0-6508-46AF-AE19-8601AFB8B4C5}">
      <dgm:prSet/>
      <dgm:spPr/>
      <dgm:t>
        <a:bodyPr/>
        <a:lstStyle/>
        <a:p>
          <a:endParaRPr lang="en-US"/>
        </a:p>
      </dgm:t>
    </dgm:pt>
    <dgm:pt modelId="{999704F2-6B03-4A09-A7A5-4012A4305ED8}" type="pres">
      <dgm:prSet presAssocID="{E41F5056-FF9A-4DCA-908A-986F61FF0831}" presName="linear" presStyleCnt="0">
        <dgm:presLayoutVars>
          <dgm:animLvl val="lvl"/>
          <dgm:resizeHandles val="exact"/>
        </dgm:presLayoutVars>
      </dgm:prSet>
      <dgm:spPr/>
    </dgm:pt>
    <dgm:pt modelId="{D8A08537-D612-478F-9104-F640C8B80DE6}" type="pres">
      <dgm:prSet presAssocID="{79D71112-8D21-4255-AF97-39A3BE8B42F1}" presName="parentText" presStyleLbl="node1" presStyleIdx="0" presStyleCnt="6">
        <dgm:presLayoutVars>
          <dgm:chMax val="0"/>
          <dgm:bulletEnabled val="1"/>
        </dgm:presLayoutVars>
      </dgm:prSet>
      <dgm:spPr/>
    </dgm:pt>
    <dgm:pt modelId="{03D7E9EF-F6E3-43A6-9BCC-D09EA09D9AB8}" type="pres">
      <dgm:prSet presAssocID="{EF636DEA-796E-4016-898F-02D26753622B}" presName="spacer" presStyleCnt="0"/>
      <dgm:spPr/>
    </dgm:pt>
    <dgm:pt modelId="{4152A41A-7A0D-4F24-A8F4-94C6D70AFF8A}" type="pres">
      <dgm:prSet presAssocID="{A1BA1DD2-8919-4303-855E-B2260555DBAF}" presName="parentText" presStyleLbl="node1" presStyleIdx="1" presStyleCnt="6">
        <dgm:presLayoutVars>
          <dgm:chMax val="0"/>
          <dgm:bulletEnabled val="1"/>
        </dgm:presLayoutVars>
      </dgm:prSet>
      <dgm:spPr/>
    </dgm:pt>
    <dgm:pt modelId="{630BE816-5468-4F73-A24B-1127335877B2}" type="pres">
      <dgm:prSet presAssocID="{7C28D1B7-ACC5-4F8B-B0F5-EE9D5AE18ED7}" presName="spacer" presStyleCnt="0"/>
      <dgm:spPr/>
    </dgm:pt>
    <dgm:pt modelId="{26C1ADE6-1710-4028-91DE-AAF504B11618}" type="pres">
      <dgm:prSet presAssocID="{181064C5-E108-4271-8731-86A933B72782}" presName="parentText" presStyleLbl="node1" presStyleIdx="2" presStyleCnt="6">
        <dgm:presLayoutVars>
          <dgm:chMax val="0"/>
          <dgm:bulletEnabled val="1"/>
        </dgm:presLayoutVars>
      </dgm:prSet>
      <dgm:spPr/>
    </dgm:pt>
    <dgm:pt modelId="{5612769B-C052-4476-AB3F-BBB69258EFAF}" type="pres">
      <dgm:prSet presAssocID="{B7D8F654-0EA6-475B-9696-D6C9A62AD8A4}" presName="spacer" presStyleCnt="0"/>
      <dgm:spPr/>
    </dgm:pt>
    <dgm:pt modelId="{B119061B-CFB9-4E12-9436-F9D0563BC7F8}" type="pres">
      <dgm:prSet presAssocID="{DE2C948B-7892-4D33-B9DF-A01BA1B1F94C}" presName="parentText" presStyleLbl="node1" presStyleIdx="3" presStyleCnt="6">
        <dgm:presLayoutVars>
          <dgm:chMax val="0"/>
          <dgm:bulletEnabled val="1"/>
        </dgm:presLayoutVars>
      </dgm:prSet>
      <dgm:spPr/>
    </dgm:pt>
    <dgm:pt modelId="{8EA495C4-9EDF-422B-9B8C-BF9BBEFA9D30}" type="pres">
      <dgm:prSet presAssocID="{3E497994-1F3F-4CE7-BCCD-183EB3160ADD}" presName="spacer" presStyleCnt="0"/>
      <dgm:spPr/>
    </dgm:pt>
    <dgm:pt modelId="{EF186A87-7811-48E8-AD85-6CB77A138592}" type="pres">
      <dgm:prSet presAssocID="{C13A6A0C-D210-4B91-93A4-0D061144F3E0}" presName="parentText" presStyleLbl="node1" presStyleIdx="4" presStyleCnt="6">
        <dgm:presLayoutVars>
          <dgm:chMax val="0"/>
          <dgm:bulletEnabled val="1"/>
        </dgm:presLayoutVars>
      </dgm:prSet>
      <dgm:spPr/>
    </dgm:pt>
    <dgm:pt modelId="{64AE92B8-FD9B-41BC-85A1-3FF27950BE2A}" type="pres">
      <dgm:prSet presAssocID="{782CC153-EF10-436B-90F2-8E9C89549876}" presName="spacer" presStyleCnt="0"/>
      <dgm:spPr/>
    </dgm:pt>
    <dgm:pt modelId="{263DFF6A-A0FB-48D5-8AC2-7BF05F548369}" type="pres">
      <dgm:prSet presAssocID="{BED4F09C-D6E5-4B3D-A77D-11B14B538D33}" presName="parentText" presStyleLbl="node1" presStyleIdx="5" presStyleCnt="6">
        <dgm:presLayoutVars>
          <dgm:chMax val="0"/>
          <dgm:bulletEnabled val="1"/>
        </dgm:presLayoutVars>
      </dgm:prSet>
      <dgm:spPr/>
    </dgm:pt>
  </dgm:ptLst>
  <dgm:cxnLst>
    <dgm:cxn modelId="{48222403-45FF-4157-A5A3-EB452B49886A}" srcId="{E41F5056-FF9A-4DCA-908A-986F61FF0831}" destId="{181064C5-E108-4271-8731-86A933B72782}" srcOrd="2" destOrd="0" parTransId="{50EC4D5D-63C4-4D65-9B44-161ACDD58D51}" sibTransId="{B7D8F654-0EA6-475B-9696-D6C9A62AD8A4}"/>
    <dgm:cxn modelId="{2D9AE226-5109-4595-BAAB-BE0AA9D33B81}" srcId="{E41F5056-FF9A-4DCA-908A-986F61FF0831}" destId="{A1BA1DD2-8919-4303-855E-B2260555DBAF}" srcOrd="1" destOrd="0" parTransId="{ED46452B-D287-4B4F-8E9E-0E815A8102CD}" sibTransId="{7C28D1B7-ACC5-4F8B-B0F5-EE9D5AE18ED7}"/>
    <dgm:cxn modelId="{19A7F33C-2A50-4019-ADC8-450ADA07AFFB}" type="presOf" srcId="{181064C5-E108-4271-8731-86A933B72782}" destId="{26C1ADE6-1710-4028-91DE-AAF504B11618}" srcOrd="0" destOrd="0" presId="urn:microsoft.com/office/officeart/2005/8/layout/vList2"/>
    <dgm:cxn modelId="{5A55E167-3AAB-45CF-BE79-FA1406540EE1}" type="presOf" srcId="{BED4F09C-D6E5-4B3D-A77D-11B14B538D33}" destId="{263DFF6A-A0FB-48D5-8AC2-7BF05F548369}" srcOrd="0" destOrd="0" presId="urn:microsoft.com/office/officeart/2005/8/layout/vList2"/>
    <dgm:cxn modelId="{198684A5-F042-4B79-8A9C-10172E6FBE4B}" srcId="{E41F5056-FF9A-4DCA-908A-986F61FF0831}" destId="{79D71112-8D21-4255-AF97-39A3BE8B42F1}" srcOrd="0" destOrd="0" parTransId="{8F059B36-768A-41E1-A433-AA57B7A8C97F}" sibTransId="{EF636DEA-796E-4016-898F-02D26753622B}"/>
    <dgm:cxn modelId="{B00AD4C0-80DE-48BA-A72F-F45D56D77BB9}" type="presOf" srcId="{DE2C948B-7892-4D33-B9DF-A01BA1B1F94C}" destId="{B119061B-CFB9-4E12-9436-F9D0563BC7F8}" srcOrd="0" destOrd="0" presId="urn:microsoft.com/office/officeart/2005/8/layout/vList2"/>
    <dgm:cxn modelId="{299E7DD0-6508-46AF-AE19-8601AFB8B4C5}" srcId="{E41F5056-FF9A-4DCA-908A-986F61FF0831}" destId="{BED4F09C-D6E5-4B3D-A77D-11B14B538D33}" srcOrd="5" destOrd="0" parTransId="{B98E8BDF-8E13-4E90-812B-1107D436EA3B}" sibTransId="{C6DACC96-ACA7-4BD6-A674-EEA52133716F}"/>
    <dgm:cxn modelId="{B22B8DE5-4C9B-47DE-8AAD-9358A6445EF6}" srcId="{E41F5056-FF9A-4DCA-908A-986F61FF0831}" destId="{DE2C948B-7892-4D33-B9DF-A01BA1B1F94C}" srcOrd="3" destOrd="0" parTransId="{083DBA3C-7C85-40D7-A40F-EFDF68D2BEDE}" sibTransId="{3E497994-1F3F-4CE7-BCCD-183EB3160ADD}"/>
    <dgm:cxn modelId="{24569BED-54A0-43E5-9297-8DE51DDC6B6A}" type="presOf" srcId="{79D71112-8D21-4255-AF97-39A3BE8B42F1}" destId="{D8A08537-D612-478F-9104-F640C8B80DE6}" srcOrd="0" destOrd="0" presId="urn:microsoft.com/office/officeart/2005/8/layout/vList2"/>
    <dgm:cxn modelId="{2D37BEEF-92EB-4C43-80CB-A95F655B12EA}" srcId="{E41F5056-FF9A-4DCA-908A-986F61FF0831}" destId="{C13A6A0C-D210-4B91-93A4-0D061144F3E0}" srcOrd="4" destOrd="0" parTransId="{B33A7685-D36B-438F-A3FD-8FC9D8AB98A1}" sibTransId="{782CC153-EF10-436B-90F2-8E9C89549876}"/>
    <dgm:cxn modelId="{8708B6F2-BD4D-4E7C-B544-E48198F87D02}" type="presOf" srcId="{C13A6A0C-D210-4B91-93A4-0D061144F3E0}" destId="{EF186A87-7811-48E8-AD85-6CB77A138592}" srcOrd="0" destOrd="0" presId="urn:microsoft.com/office/officeart/2005/8/layout/vList2"/>
    <dgm:cxn modelId="{DF60C3F8-CCF5-410D-9FA4-C705F30390E5}" type="presOf" srcId="{E41F5056-FF9A-4DCA-908A-986F61FF0831}" destId="{999704F2-6B03-4A09-A7A5-4012A4305ED8}" srcOrd="0" destOrd="0" presId="urn:microsoft.com/office/officeart/2005/8/layout/vList2"/>
    <dgm:cxn modelId="{064D8BF9-F7F7-464F-AF7E-7F18233911E3}" type="presOf" srcId="{A1BA1DD2-8919-4303-855E-B2260555DBAF}" destId="{4152A41A-7A0D-4F24-A8F4-94C6D70AFF8A}" srcOrd="0" destOrd="0" presId="urn:microsoft.com/office/officeart/2005/8/layout/vList2"/>
    <dgm:cxn modelId="{D1470609-CEB4-44E9-939B-17BD1A5E365D}" type="presParOf" srcId="{999704F2-6B03-4A09-A7A5-4012A4305ED8}" destId="{D8A08537-D612-478F-9104-F640C8B80DE6}" srcOrd="0" destOrd="0" presId="urn:microsoft.com/office/officeart/2005/8/layout/vList2"/>
    <dgm:cxn modelId="{D0F44A8B-E4D4-4597-B7CA-DFDA8C37F7E8}" type="presParOf" srcId="{999704F2-6B03-4A09-A7A5-4012A4305ED8}" destId="{03D7E9EF-F6E3-43A6-9BCC-D09EA09D9AB8}" srcOrd="1" destOrd="0" presId="urn:microsoft.com/office/officeart/2005/8/layout/vList2"/>
    <dgm:cxn modelId="{DFE14782-5716-4E9F-BB0C-7C18656AAC4F}" type="presParOf" srcId="{999704F2-6B03-4A09-A7A5-4012A4305ED8}" destId="{4152A41A-7A0D-4F24-A8F4-94C6D70AFF8A}" srcOrd="2" destOrd="0" presId="urn:microsoft.com/office/officeart/2005/8/layout/vList2"/>
    <dgm:cxn modelId="{6B4B71DE-FDB8-408E-ACBC-2E04BE8837E0}" type="presParOf" srcId="{999704F2-6B03-4A09-A7A5-4012A4305ED8}" destId="{630BE816-5468-4F73-A24B-1127335877B2}" srcOrd="3" destOrd="0" presId="urn:microsoft.com/office/officeart/2005/8/layout/vList2"/>
    <dgm:cxn modelId="{5809070A-DA3F-4A6D-A7F8-012120DE7EE3}" type="presParOf" srcId="{999704F2-6B03-4A09-A7A5-4012A4305ED8}" destId="{26C1ADE6-1710-4028-91DE-AAF504B11618}" srcOrd="4" destOrd="0" presId="urn:microsoft.com/office/officeart/2005/8/layout/vList2"/>
    <dgm:cxn modelId="{DEE065C9-4666-4829-AB6C-7616FB93A9BC}" type="presParOf" srcId="{999704F2-6B03-4A09-A7A5-4012A4305ED8}" destId="{5612769B-C052-4476-AB3F-BBB69258EFAF}" srcOrd="5" destOrd="0" presId="urn:microsoft.com/office/officeart/2005/8/layout/vList2"/>
    <dgm:cxn modelId="{1AAD1560-F236-4ACE-BBCC-0A0F4FB04DA7}" type="presParOf" srcId="{999704F2-6B03-4A09-A7A5-4012A4305ED8}" destId="{B119061B-CFB9-4E12-9436-F9D0563BC7F8}" srcOrd="6" destOrd="0" presId="urn:microsoft.com/office/officeart/2005/8/layout/vList2"/>
    <dgm:cxn modelId="{9BFF4A8B-88D0-41CD-8DE1-7BD6B1045AF3}" type="presParOf" srcId="{999704F2-6B03-4A09-A7A5-4012A4305ED8}" destId="{8EA495C4-9EDF-422B-9B8C-BF9BBEFA9D30}" srcOrd="7" destOrd="0" presId="urn:microsoft.com/office/officeart/2005/8/layout/vList2"/>
    <dgm:cxn modelId="{0B01D4A7-F439-48A1-A912-3B32EF32C14A}" type="presParOf" srcId="{999704F2-6B03-4A09-A7A5-4012A4305ED8}" destId="{EF186A87-7811-48E8-AD85-6CB77A138592}" srcOrd="8" destOrd="0" presId="urn:microsoft.com/office/officeart/2005/8/layout/vList2"/>
    <dgm:cxn modelId="{37500C0C-CF23-441E-AF67-1AF38BBB88D8}" type="presParOf" srcId="{999704F2-6B03-4A09-A7A5-4012A4305ED8}" destId="{64AE92B8-FD9B-41BC-85A1-3FF27950BE2A}" srcOrd="9" destOrd="0" presId="urn:microsoft.com/office/officeart/2005/8/layout/vList2"/>
    <dgm:cxn modelId="{F782DD5D-DB56-48B9-BA64-77DFF7C92F25}" type="presParOf" srcId="{999704F2-6B03-4A09-A7A5-4012A4305ED8}" destId="{263DFF6A-A0FB-48D5-8AC2-7BF05F54836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2FDDE-88F1-4EC0-A5F6-17621FDDE960}" type="doc">
      <dgm:prSet loTypeId="urn:microsoft.com/office/officeart/2005/8/layout/cycle2" loCatId="cycle" qsTypeId="urn:microsoft.com/office/officeart/2005/8/quickstyle/simple1" qsCatId="simple" csTypeId="urn:microsoft.com/office/officeart/2005/8/colors/colorful5" csCatId="colorful"/>
      <dgm:spPr/>
      <dgm:t>
        <a:bodyPr/>
        <a:lstStyle/>
        <a:p>
          <a:endParaRPr lang="en-US"/>
        </a:p>
      </dgm:t>
    </dgm:pt>
    <dgm:pt modelId="{2471C4C5-A4FC-4550-AB4F-72FFE3018500}">
      <dgm:prSet/>
      <dgm:spPr/>
      <dgm:t>
        <a:bodyPr/>
        <a:lstStyle/>
        <a:p>
          <a:r>
            <a:rPr lang="es-ES"/>
            <a:t>-Alerta al usuario de errores de entrada.</a:t>
          </a:r>
          <a:endParaRPr lang="en-US"/>
        </a:p>
      </dgm:t>
    </dgm:pt>
    <dgm:pt modelId="{A394BFFB-04CC-42CB-A886-26ED0DC62975}" type="parTrans" cxnId="{BC5CC74F-2D4C-44BF-9A30-0BB00F4F6D6E}">
      <dgm:prSet/>
      <dgm:spPr/>
      <dgm:t>
        <a:bodyPr/>
        <a:lstStyle/>
        <a:p>
          <a:endParaRPr lang="en-US"/>
        </a:p>
      </dgm:t>
    </dgm:pt>
    <dgm:pt modelId="{8F11F716-AC56-4B5F-A923-DFE97A409A11}" type="sibTrans" cxnId="{BC5CC74F-2D4C-44BF-9A30-0BB00F4F6D6E}">
      <dgm:prSet/>
      <dgm:spPr/>
      <dgm:t>
        <a:bodyPr/>
        <a:lstStyle/>
        <a:p>
          <a:endParaRPr lang="en-US"/>
        </a:p>
      </dgm:t>
    </dgm:pt>
    <dgm:pt modelId="{2DEDF88F-0EAF-4851-9D08-DADFF441FFFB}">
      <dgm:prSet/>
      <dgm:spPr/>
      <dgm:t>
        <a:bodyPr/>
        <a:lstStyle/>
        <a:p>
          <a:r>
            <a:rPr lang="es-ES"/>
            <a:t>-Alerta al usuario de un tipo que no es válido.</a:t>
          </a:r>
          <a:endParaRPr lang="en-US"/>
        </a:p>
      </dgm:t>
    </dgm:pt>
    <dgm:pt modelId="{FA265BBC-3A7A-461A-822B-6A05506A29B5}" type="parTrans" cxnId="{147798F4-06FA-44A1-8A18-94D80028956A}">
      <dgm:prSet/>
      <dgm:spPr/>
      <dgm:t>
        <a:bodyPr/>
        <a:lstStyle/>
        <a:p>
          <a:endParaRPr lang="en-US"/>
        </a:p>
      </dgm:t>
    </dgm:pt>
    <dgm:pt modelId="{24D955C6-C505-4EEF-B691-5CAA1CE42770}" type="sibTrans" cxnId="{147798F4-06FA-44A1-8A18-94D80028956A}">
      <dgm:prSet/>
      <dgm:spPr/>
      <dgm:t>
        <a:bodyPr/>
        <a:lstStyle/>
        <a:p>
          <a:endParaRPr lang="en-US"/>
        </a:p>
      </dgm:t>
    </dgm:pt>
    <dgm:pt modelId="{B4ECD852-099C-4949-B43F-2F8C3E1435D0}" type="pres">
      <dgm:prSet presAssocID="{2972FDDE-88F1-4EC0-A5F6-17621FDDE960}" presName="cycle" presStyleCnt="0">
        <dgm:presLayoutVars>
          <dgm:dir/>
          <dgm:resizeHandles val="exact"/>
        </dgm:presLayoutVars>
      </dgm:prSet>
      <dgm:spPr/>
    </dgm:pt>
    <dgm:pt modelId="{82749015-A9D6-4CE8-BFD1-B80BA3768FBD}" type="pres">
      <dgm:prSet presAssocID="{2471C4C5-A4FC-4550-AB4F-72FFE3018500}" presName="node" presStyleLbl="node1" presStyleIdx="0" presStyleCnt="2">
        <dgm:presLayoutVars>
          <dgm:bulletEnabled val="1"/>
        </dgm:presLayoutVars>
      </dgm:prSet>
      <dgm:spPr/>
    </dgm:pt>
    <dgm:pt modelId="{428E8A1A-A6FC-4429-B8E0-9D4C2BDC35BE}" type="pres">
      <dgm:prSet presAssocID="{8F11F716-AC56-4B5F-A923-DFE97A409A11}" presName="sibTrans" presStyleLbl="sibTrans2D1" presStyleIdx="0" presStyleCnt="2"/>
      <dgm:spPr/>
    </dgm:pt>
    <dgm:pt modelId="{D3D4FDBC-499A-4349-9D8B-1B70B877BD8B}" type="pres">
      <dgm:prSet presAssocID="{8F11F716-AC56-4B5F-A923-DFE97A409A11}" presName="connectorText" presStyleLbl="sibTrans2D1" presStyleIdx="0" presStyleCnt="2"/>
      <dgm:spPr/>
    </dgm:pt>
    <dgm:pt modelId="{46B43D43-CBA6-4441-A166-2A80560F42D8}" type="pres">
      <dgm:prSet presAssocID="{2DEDF88F-0EAF-4851-9D08-DADFF441FFFB}" presName="node" presStyleLbl="node1" presStyleIdx="1" presStyleCnt="2">
        <dgm:presLayoutVars>
          <dgm:bulletEnabled val="1"/>
        </dgm:presLayoutVars>
      </dgm:prSet>
      <dgm:spPr/>
    </dgm:pt>
    <dgm:pt modelId="{706BA260-FB47-47F9-9490-40943EB755CB}" type="pres">
      <dgm:prSet presAssocID="{24D955C6-C505-4EEF-B691-5CAA1CE42770}" presName="sibTrans" presStyleLbl="sibTrans2D1" presStyleIdx="1" presStyleCnt="2"/>
      <dgm:spPr/>
    </dgm:pt>
    <dgm:pt modelId="{04139E5C-E3A6-45EB-A33C-32346F5A2D48}" type="pres">
      <dgm:prSet presAssocID="{24D955C6-C505-4EEF-B691-5CAA1CE42770}" presName="connectorText" presStyleLbl="sibTrans2D1" presStyleIdx="1" presStyleCnt="2"/>
      <dgm:spPr/>
    </dgm:pt>
  </dgm:ptLst>
  <dgm:cxnLst>
    <dgm:cxn modelId="{B63C1F0A-FAEE-4B99-91F9-C1BC5E2B0E02}" type="presOf" srcId="{2DEDF88F-0EAF-4851-9D08-DADFF441FFFB}" destId="{46B43D43-CBA6-4441-A166-2A80560F42D8}" srcOrd="0" destOrd="0" presId="urn:microsoft.com/office/officeart/2005/8/layout/cycle2"/>
    <dgm:cxn modelId="{0D49A21A-BC47-4636-BB87-0CEB730FEF76}" type="presOf" srcId="{24D955C6-C505-4EEF-B691-5CAA1CE42770}" destId="{04139E5C-E3A6-45EB-A33C-32346F5A2D48}" srcOrd="1" destOrd="0" presId="urn:microsoft.com/office/officeart/2005/8/layout/cycle2"/>
    <dgm:cxn modelId="{D4147264-D9A9-495C-A4AB-C4AA69CF487D}" type="presOf" srcId="{8F11F716-AC56-4B5F-A923-DFE97A409A11}" destId="{428E8A1A-A6FC-4429-B8E0-9D4C2BDC35BE}" srcOrd="0" destOrd="0" presId="urn:microsoft.com/office/officeart/2005/8/layout/cycle2"/>
    <dgm:cxn modelId="{BC5CC74F-2D4C-44BF-9A30-0BB00F4F6D6E}" srcId="{2972FDDE-88F1-4EC0-A5F6-17621FDDE960}" destId="{2471C4C5-A4FC-4550-AB4F-72FFE3018500}" srcOrd="0" destOrd="0" parTransId="{A394BFFB-04CC-42CB-A886-26ED0DC62975}" sibTransId="{8F11F716-AC56-4B5F-A923-DFE97A409A11}"/>
    <dgm:cxn modelId="{45291C77-8909-4BB9-BCEF-0F8A577C7DD9}" type="presOf" srcId="{8F11F716-AC56-4B5F-A923-DFE97A409A11}" destId="{D3D4FDBC-499A-4349-9D8B-1B70B877BD8B}" srcOrd="1" destOrd="0" presId="urn:microsoft.com/office/officeart/2005/8/layout/cycle2"/>
    <dgm:cxn modelId="{29578C85-BE8D-4053-81B0-221535FA7414}" type="presOf" srcId="{2471C4C5-A4FC-4550-AB4F-72FFE3018500}" destId="{82749015-A9D6-4CE8-BFD1-B80BA3768FBD}" srcOrd="0" destOrd="0" presId="urn:microsoft.com/office/officeart/2005/8/layout/cycle2"/>
    <dgm:cxn modelId="{1DE60588-AF16-4FAA-B54C-982E1B609037}" type="presOf" srcId="{24D955C6-C505-4EEF-B691-5CAA1CE42770}" destId="{706BA260-FB47-47F9-9490-40943EB755CB}" srcOrd="0" destOrd="0" presId="urn:microsoft.com/office/officeart/2005/8/layout/cycle2"/>
    <dgm:cxn modelId="{DF93B6A6-CD50-46D0-AB0C-DD5C263E33FA}" type="presOf" srcId="{2972FDDE-88F1-4EC0-A5F6-17621FDDE960}" destId="{B4ECD852-099C-4949-B43F-2F8C3E1435D0}" srcOrd="0" destOrd="0" presId="urn:microsoft.com/office/officeart/2005/8/layout/cycle2"/>
    <dgm:cxn modelId="{147798F4-06FA-44A1-8A18-94D80028956A}" srcId="{2972FDDE-88F1-4EC0-A5F6-17621FDDE960}" destId="{2DEDF88F-0EAF-4851-9D08-DADFF441FFFB}" srcOrd="1" destOrd="0" parTransId="{FA265BBC-3A7A-461A-822B-6A05506A29B5}" sibTransId="{24D955C6-C505-4EEF-B691-5CAA1CE42770}"/>
    <dgm:cxn modelId="{72824E25-272C-4D07-8C29-9D0568DC55FF}" type="presParOf" srcId="{B4ECD852-099C-4949-B43F-2F8C3E1435D0}" destId="{82749015-A9D6-4CE8-BFD1-B80BA3768FBD}" srcOrd="0" destOrd="0" presId="urn:microsoft.com/office/officeart/2005/8/layout/cycle2"/>
    <dgm:cxn modelId="{7F48A96B-D82C-454C-9B9A-001C4169E06D}" type="presParOf" srcId="{B4ECD852-099C-4949-B43F-2F8C3E1435D0}" destId="{428E8A1A-A6FC-4429-B8E0-9D4C2BDC35BE}" srcOrd="1" destOrd="0" presId="urn:microsoft.com/office/officeart/2005/8/layout/cycle2"/>
    <dgm:cxn modelId="{E1D5906A-BF4A-42CC-9526-68ED08C9B8DA}" type="presParOf" srcId="{428E8A1A-A6FC-4429-B8E0-9D4C2BDC35BE}" destId="{D3D4FDBC-499A-4349-9D8B-1B70B877BD8B}" srcOrd="0" destOrd="0" presId="urn:microsoft.com/office/officeart/2005/8/layout/cycle2"/>
    <dgm:cxn modelId="{DF8EAA9E-7F43-4BD3-AF24-7FEF6E825DD2}" type="presParOf" srcId="{B4ECD852-099C-4949-B43F-2F8C3E1435D0}" destId="{46B43D43-CBA6-4441-A166-2A80560F42D8}" srcOrd="2" destOrd="0" presId="urn:microsoft.com/office/officeart/2005/8/layout/cycle2"/>
    <dgm:cxn modelId="{F3A27F8F-AB7D-4B7F-8165-CD601DBD4647}" type="presParOf" srcId="{B4ECD852-099C-4949-B43F-2F8C3E1435D0}" destId="{706BA260-FB47-47F9-9490-40943EB755CB}" srcOrd="3" destOrd="0" presId="urn:microsoft.com/office/officeart/2005/8/layout/cycle2"/>
    <dgm:cxn modelId="{A7D79C25-6EC9-47DA-8983-BE5E53E56839}" type="presParOf" srcId="{706BA260-FB47-47F9-9490-40943EB755CB}" destId="{04139E5C-E3A6-45EB-A33C-32346F5A2D4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AD0622-1449-4675-9B63-35CA712429F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4774DB4-EF3C-45E7-A959-2D99E5E3F4E4}">
      <dgm:prSet/>
      <dgm:spPr/>
      <dgm:t>
        <a:bodyPr/>
        <a:lstStyle/>
        <a:p>
          <a:r>
            <a:rPr lang="es-CR" dirty="0"/>
            <a:t>-Normalmente, un control </a:t>
          </a:r>
          <a:r>
            <a:rPr lang="es-CR" dirty="0" err="1"/>
            <a:t>StatusStrip</a:t>
          </a:r>
          <a:r>
            <a:rPr lang="es-CR" dirty="0"/>
            <a:t> está formado por objetos </a:t>
          </a:r>
          <a:r>
            <a:rPr lang="es-CR" dirty="0" err="1"/>
            <a:t>ToolStripStatusLabel</a:t>
          </a:r>
          <a:r>
            <a:rPr lang="es-CR" dirty="0"/>
            <a:t>, cada uno de los cuales muestra texto, un icono o ambos. El control </a:t>
          </a:r>
          <a:r>
            <a:rPr lang="es-CR" dirty="0" err="1"/>
            <a:t>StatusStrip</a:t>
          </a:r>
          <a:r>
            <a:rPr lang="es-CR" dirty="0"/>
            <a:t> también puede contener los controles </a:t>
          </a:r>
          <a:r>
            <a:rPr lang="es-CR" dirty="0" err="1"/>
            <a:t>ToolStripDropDownButton</a:t>
          </a:r>
          <a:r>
            <a:rPr lang="es-CR" dirty="0"/>
            <a:t>, </a:t>
          </a:r>
          <a:r>
            <a:rPr lang="es-CR" dirty="0" err="1"/>
            <a:t>ToolStripSplitButton</a:t>
          </a:r>
          <a:r>
            <a:rPr lang="es-CR" dirty="0"/>
            <a:t> y </a:t>
          </a:r>
          <a:r>
            <a:rPr lang="es-CR" dirty="0" err="1"/>
            <a:t>ToolStripProgressBar</a:t>
          </a:r>
          <a:r>
            <a:rPr lang="es-CR" dirty="0"/>
            <a:t>.</a:t>
          </a:r>
          <a:endParaRPr lang="en-US" dirty="0"/>
        </a:p>
      </dgm:t>
    </dgm:pt>
    <dgm:pt modelId="{F9A85D49-72C7-4E46-9911-2B1A580382CE}" type="parTrans" cxnId="{A0F2C838-50A9-402D-8E97-58E163798B55}">
      <dgm:prSet/>
      <dgm:spPr/>
      <dgm:t>
        <a:bodyPr/>
        <a:lstStyle/>
        <a:p>
          <a:endParaRPr lang="en-US"/>
        </a:p>
      </dgm:t>
    </dgm:pt>
    <dgm:pt modelId="{12EB27BF-B4CB-4260-A514-EDC296D04BC6}" type="sibTrans" cxnId="{A0F2C838-50A9-402D-8E97-58E163798B55}">
      <dgm:prSet/>
      <dgm:spPr/>
      <dgm:t>
        <a:bodyPr/>
        <a:lstStyle/>
        <a:p>
          <a:endParaRPr lang="en-US"/>
        </a:p>
      </dgm:t>
    </dgm:pt>
    <dgm:pt modelId="{466D45CD-E0AE-471B-AD70-782567F46070}">
      <dgm:prSet/>
      <dgm:spPr/>
      <dgm:t>
        <a:bodyPr/>
        <a:lstStyle/>
        <a:p>
          <a:r>
            <a:rPr lang="es-CR"/>
            <a:t>-El control StatusStrip predeterminado no tiene paneles. Para agregar paneles a StatusStrip, utilice el método ToolStripItemCollection.AddRange.</a:t>
          </a:r>
          <a:endParaRPr lang="en-US"/>
        </a:p>
      </dgm:t>
    </dgm:pt>
    <dgm:pt modelId="{E1CD33D7-15D1-4437-9DC6-601DD9C5F355}" type="parTrans" cxnId="{1DA69DEE-CCCE-4D02-BFEB-9D51AB700090}">
      <dgm:prSet/>
      <dgm:spPr/>
      <dgm:t>
        <a:bodyPr/>
        <a:lstStyle/>
        <a:p>
          <a:endParaRPr lang="en-US"/>
        </a:p>
      </dgm:t>
    </dgm:pt>
    <dgm:pt modelId="{3E26B1A3-5280-4AFE-B400-3E61E50A834E}" type="sibTrans" cxnId="{1DA69DEE-CCCE-4D02-BFEB-9D51AB700090}">
      <dgm:prSet/>
      <dgm:spPr/>
      <dgm:t>
        <a:bodyPr/>
        <a:lstStyle/>
        <a:p>
          <a:endParaRPr lang="en-US"/>
        </a:p>
      </dgm:t>
    </dgm:pt>
    <dgm:pt modelId="{090803DF-D6EC-467A-A33F-2764EA7689B1}">
      <dgm:prSet/>
      <dgm:spPr/>
      <dgm:t>
        <a:bodyPr/>
        <a:lstStyle/>
        <a:p>
          <a:r>
            <a:rPr lang="es-CR"/>
            <a:t>-</a:t>
          </a:r>
          <a:r>
            <a:rPr lang="es-ES"/>
            <a:t>Aunque el control StatusStrip reemplaza y amplía el control StatusBar de versiones anteriores, StatusBar se conserva a efectos de compatibilidad con versiones anteriores y uso futuro, según sea el caso.</a:t>
          </a:r>
          <a:endParaRPr lang="en-US"/>
        </a:p>
      </dgm:t>
    </dgm:pt>
    <dgm:pt modelId="{14534621-2FAA-440A-B819-45FE4FC62B84}" type="parTrans" cxnId="{45691596-033E-4F33-8DDD-A587318C097A}">
      <dgm:prSet/>
      <dgm:spPr/>
      <dgm:t>
        <a:bodyPr/>
        <a:lstStyle/>
        <a:p>
          <a:endParaRPr lang="en-US"/>
        </a:p>
      </dgm:t>
    </dgm:pt>
    <dgm:pt modelId="{887C1173-A7EF-4DA5-BE60-2B9813EE1FAB}" type="sibTrans" cxnId="{45691596-033E-4F33-8DDD-A587318C097A}">
      <dgm:prSet/>
      <dgm:spPr/>
      <dgm:t>
        <a:bodyPr/>
        <a:lstStyle/>
        <a:p>
          <a:endParaRPr lang="en-US"/>
        </a:p>
      </dgm:t>
    </dgm:pt>
    <dgm:pt modelId="{2EECAD8A-EE70-4E7E-936F-6411D8EE9E69}" type="pres">
      <dgm:prSet presAssocID="{98AD0622-1449-4675-9B63-35CA712429F1}" presName="outerComposite" presStyleCnt="0">
        <dgm:presLayoutVars>
          <dgm:chMax val="5"/>
          <dgm:dir/>
          <dgm:resizeHandles val="exact"/>
        </dgm:presLayoutVars>
      </dgm:prSet>
      <dgm:spPr/>
    </dgm:pt>
    <dgm:pt modelId="{8DAC4C73-7C72-499A-8DE2-8C33D57A1470}" type="pres">
      <dgm:prSet presAssocID="{98AD0622-1449-4675-9B63-35CA712429F1}" presName="dummyMaxCanvas" presStyleCnt="0">
        <dgm:presLayoutVars/>
      </dgm:prSet>
      <dgm:spPr/>
    </dgm:pt>
    <dgm:pt modelId="{93578D04-EDEC-4AE5-85C4-451CF753CD25}" type="pres">
      <dgm:prSet presAssocID="{98AD0622-1449-4675-9B63-35CA712429F1}" presName="ThreeNodes_1" presStyleLbl="node1" presStyleIdx="0" presStyleCnt="3">
        <dgm:presLayoutVars>
          <dgm:bulletEnabled val="1"/>
        </dgm:presLayoutVars>
      </dgm:prSet>
      <dgm:spPr/>
    </dgm:pt>
    <dgm:pt modelId="{320FD886-9498-4875-BB7B-043BB249D3E1}" type="pres">
      <dgm:prSet presAssocID="{98AD0622-1449-4675-9B63-35CA712429F1}" presName="ThreeNodes_2" presStyleLbl="node1" presStyleIdx="1" presStyleCnt="3">
        <dgm:presLayoutVars>
          <dgm:bulletEnabled val="1"/>
        </dgm:presLayoutVars>
      </dgm:prSet>
      <dgm:spPr/>
    </dgm:pt>
    <dgm:pt modelId="{CA608CC0-A221-4ACD-95E7-D0041CE995E3}" type="pres">
      <dgm:prSet presAssocID="{98AD0622-1449-4675-9B63-35CA712429F1}" presName="ThreeNodes_3" presStyleLbl="node1" presStyleIdx="2" presStyleCnt="3">
        <dgm:presLayoutVars>
          <dgm:bulletEnabled val="1"/>
        </dgm:presLayoutVars>
      </dgm:prSet>
      <dgm:spPr/>
    </dgm:pt>
    <dgm:pt modelId="{445C6414-CE19-481D-8C22-464920CA6B2E}" type="pres">
      <dgm:prSet presAssocID="{98AD0622-1449-4675-9B63-35CA712429F1}" presName="ThreeConn_1-2" presStyleLbl="fgAccFollowNode1" presStyleIdx="0" presStyleCnt="2">
        <dgm:presLayoutVars>
          <dgm:bulletEnabled val="1"/>
        </dgm:presLayoutVars>
      </dgm:prSet>
      <dgm:spPr/>
    </dgm:pt>
    <dgm:pt modelId="{364C929E-3D30-4CDF-87E2-3E0015DFA0DB}" type="pres">
      <dgm:prSet presAssocID="{98AD0622-1449-4675-9B63-35CA712429F1}" presName="ThreeConn_2-3" presStyleLbl="fgAccFollowNode1" presStyleIdx="1" presStyleCnt="2">
        <dgm:presLayoutVars>
          <dgm:bulletEnabled val="1"/>
        </dgm:presLayoutVars>
      </dgm:prSet>
      <dgm:spPr/>
    </dgm:pt>
    <dgm:pt modelId="{3FC7BCCD-BE9D-4883-8930-B113B8EC1AE1}" type="pres">
      <dgm:prSet presAssocID="{98AD0622-1449-4675-9B63-35CA712429F1}" presName="ThreeNodes_1_text" presStyleLbl="node1" presStyleIdx="2" presStyleCnt="3">
        <dgm:presLayoutVars>
          <dgm:bulletEnabled val="1"/>
        </dgm:presLayoutVars>
      </dgm:prSet>
      <dgm:spPr/>
    </dgm:pt>
    <dgm:pt modelId="{5FD99EC0-4E6D-4466-9738-E0D643CD0C12}" type="pres">
      <dgm:prSet presAssocID="{98AD0622-1449-4675-9B63-35CA712429F1}" presName="ThreeNodes_2_text" presStyleLbl="node1" presStyleIdx="2" presStyleCnt="3">
        <dgm:presLayoutVars>
          <dgm:bulletEnabled val="1"/>
        </dgm:presLayoutVars>
      </dgm:prSet>
      <dgm:spPr/>
    </dgm:pt>
    <dgm:pt modelId="{13A4F9EB-D7A9-438C-B725-2877A0812B5F}" type="pres">
      <dgm:prSet presAssocID="{98AD0622-1449-4675-9B63-35CA712429F1}" presName="ThreeNodes_3_text" presStyleLbl="node1" presStyleIdx="2" presStyleCnt="3">
        <dgm:presLayoutVars>
          <dgm:bulletEnabled val="1"/>
        </dgm:presLayoutVars>
      </dgm:prSet>
      <dgm:spPr/>
    </dgm:pt>
  </dgm:ptLst>
  <dgm:cxnLst>
    <dgm:cxn modelId="{2B150F06-25EF-4CFB-8D1A-B63F990C66EE}" type="presOf" srcId="{466D45CD-E0AE-471B-AD70-782567F46070}" destId="{5FD99EC0-4E6D-4466-9738-E0D643CD0C12}" srcOrd="1" destOrd="0" presId="urn:microsoft.com/office/officeart/2005/8/layout/vProcess5"/>
    <dgm:cxn modelId="{0A498C1F-D249-4C20-A20E-BFEEE360EEF7}" type="presOf" srcId="{34774DB4-EF3C-45E7-A959-2D99E5E3F4E4}" destId="{3FC7BCCD-BE9D-4883-8930-B113B8EC1AE1}" srcOrd="1" destOrd="0" presId="urn:microsoft.com/office/officeart/2005/8/layout/vProcess5"/>
    <dgm:cxn modelId="{A0F2C838-50A9-402D-8E97-58E163798B55}" srcId="{98AD0622-1449-4675-9B63-35CA712429F1}" destId="{34774DB4-EF3C-45E7-A959-2D99E5E3F4E4}" srcOrd="0" destOrd="0" parTransId="{F9A85D49-72C7-4E46-9911-2B1A580382CE}" sibTransId="{12EB27BF-B4CB-4260-A514-EDC296D04BC6}"/>
    <dgm:cxn modelId="{D0025145-69D9-4E0B-9831-73DB453FC0EF}" type="presOf" srcId="{12EB27BF-B4CB-4260-A514-EDC296D04BC6}" destId="{445C6414-CE19-481D-8C22-464920CA6B2E}" srcOrd="0" destOrd="0" presId="urn:microsoft.com/office/officeart/2005/8/layout/vProcess5"/>
    <dgm:cxn modelId="{279D934F-23AE-45C4-A330-91B0F1E97FA2}" type="presOf" srcId="{090803DF-D6EC-467A-A33F-2764EA7689B1}" destId="{CA608CC0-A221-4ACD-95E7-D0041CE995E3}" srcOrd="0" destOrd="0" presId="urn:microsoft.com/office/officeart/2005/8/layout/vProcess5"/>
    <dgm:cxn modelId="{E149D952-445D-4279-B6AF-32F629BBFACE}" type="presOf" srcId="{98AD0622-1449-4675-9B63-35CA712429F1}" destId="{2EECAD8A-EE70-4E7E-936F-6411D8EE9E69}" srcOrd="0" destOrd="0" presId="urn:microsoft.com/office/officeart/2005/8/layout/vProcess5"/>
    <dgm:cxn modelId="{9136D180-30CA-40A9-B7C7-1718542B7C4A}" type="presOf" srcId="{34774DB4-EF3C-45E7-A959-2D99E5E3F4E4}" destId="{93578D04-EDEC-4AE5-85C4-451CF753CD25}" srcOrd="0" destOrd="0" presId="urn:microsoft.com/office/officeart/2005/8/layout/vProcess5"/>
    <dgm:cxn modelId="{45691596-033E-4F33-8DDD-A587318C097A}" srcId="{98AD0622-1449-4675-9B63-35CA712429F1}" destId="{090803DF-D6EC-467A-A33F-2764EA7689B1}" srcOrd="2" destOrd="0" parTransId="{14534621-2FAA-440A-B819-45FE4FC62B84}" sibTransId="{887C1173-A7EF-4DA5-BE60-2B9813EE1FAB}"/>
    <dgm:cxn modelId="{A77DB9A6-C8EA-44D0-B69D-ECC5BCDFCC32}" type="presOf" srcId="{466D45CD-E0AE-471B-AD70-782567F46070}" destId="{320FD886-9498-4875-BB7B-043BB249D3E1}" srcOrd="0" destOrd="0" presId="urn:microsoft.com/office/officeart/2005/8/layout/vProcess5"/>
    <dgm:cxn modelId="{310C91C4-6816-4017-87D2-824160CFE9F6}" type="presOf" srcId="{090803DF-D6EC-467A-A33F-2764EA7689B1}" destId="{13A4F9EB-D7A9-438C-B725-2877A0812B5F}" srcOrd="1" destOrd="0" presId="urn:microsoft.com/office/officeart/2005/8/layout/vProcess5"/>
    <dgm:cxn modelId="{18257BEA-E342-48CC-8959-47E0662773A4}" type="presOf" srcId="{3E26B1A3-5280-4AFE-B400-3E61E50A834E}" destId="{364C929E-3D30-4CDF-87E2-3E0015DFA0DB}" srcOrd="0" destOrd="0" presId="urn:microsoft.com/office/officeart/2005/8/layout/vProcess5"/>
    <dgm:cxn modelId="{1DA69DEE-CCCE-4D02-BFEB-9D51AB700090}" srcId="{98AD0622-1449-4675-9B63-35CA712429F1}" destId="{466D45CD-E0AE-471B-AD70-782567F46070}" srcOrd="1" destOrd="0" parTransId="{E1CD33D7-15D1-4437-9DC6-601DD9C5F355}" sibTransId="{3E26B1A3-5280-4AFE-B400-3E61E50A834E}"/>
    <dgm:cxn modelId="{FCCA06DD-183F-47FE-AC11-B80AC59E5390}" type="presParOf" srcId="{2EECAD8A-EE70-4E7E-936F-6411D8EE9E69}" destId="{8DAC4C73-7C72-499A-8DE2-8C33D57A1470}" srcOrd="0" destOrd="0" presId="urn:microsoft.com/office/officeart/2005/8/layout/vProcess5"/>
    <dgm:cxn modelId="{FD2637BC-072B-4552-A08A-A7FAC36CB35B}" type="presParOf" srcId="{2EECAD8A-EE70-4E7E-936F-6411D8EE9E69}" destId="{93578D04-EDEC-4AE5-85C4-451CF753CD25}" srcOrd="1" destOrd="0" presId="urn:microsoft.com/office/officeart/2005/8/layout/vProcess5"/>
    <dgm:cxn modelId="{92C34735-76A8-437C-A36E-63BF83E4E849}" type="presParOf" srcId="{2EECAD8A-EE70-4E7E-936F-6411D8EE9E69}" destId="{320FD886-9498-4875-BB7B-043BB249D3E1}" srcOrd="2" destOrd="0" presId="urn:microsoft.com/office/officeart/2005/8/layout/vProcess5"/>
    <dgm:cxn modelId="{34A32AFD-AD30-42DF-BA0E-64C5384DA7D3}" type="presParOf" srcId="{2EECAD8A-EE70-4E7E-936F-6411D8EE9E69}" destId="{CA608CC0-A221-4ACD-95E7-D0041CE995E3}" srcOrd="3" destOrd="0" presId="urn:microsoft.com/office/officeart/2005/8/layout/vProcess5"/>
    <dgm:cxn modelId="{59EB3F26-E56C-4B42-AAE6-0483D49AF6E8}" type="presParOf" srcId="{2EECAD8A-EE70-4E7E-936F-6411D8EE9E69}" destId="{445C6414-CE19-481D-8C22-464920CA6B2E}" srcOrd="4" destOrd="0" presId="urn:microsoft.com/office/officeart/2005/8/layout/vProcess5"/>
    <dgm:cxn modelId="{CDA623A8-EBB0-4D8B-A218-EC47BB42AF25}" type="presParOf" srcId="{2EECAD8A-EE70-4E7E-936F-6411D8EE9E69}" destId="{364C929E-3D30-4CDF-87E2-3E0015DFA0DB}" srcOrd="5" destOrd="0" presId="urn:microsoft.com/office/officeart/2005/8/layout/vProcess5"/>
    <dgm:cxn modelId="{A0D827E9-725D-4928-B605-C678A5E946A5}" type="presParOf" srcId="{2EECAD8A-EE70-4E7E-936F-6411D8EE9E69}" destId="{3FC7BCCD-BE9D-4883-8930-B113B8EC1AE1}" srcOrd="6" destOrd="0" presId="urn:microsoft.com/office/officeart/2005/8/layout/vProcess5"/>
    <dgm:cxn modelId="{D2A2FA82-2ACF-40C5-9E6C-5BF3C70DE914}" type="presParOf" srcId="{2EECAD8A-EE70-4E7E-936F-6411D8EE9E69}" destId="{5FD99EC0-4E6D-4466-9738-E0D643CD0C12}" srcOrd="7" destOrd="0" presId="urn:microsoft.com/office/officeart/2005/8/layout/vProcess5"/>
    <dgm:cxn modelId="{337BA55B-49B8-4464-B2B3-0EA478C82C2F}" type="presParOf" srcId="{2EECAD8A-EE70-4E7E-936F-6411D8EE9E69}" destId="{13A4F9EB-D7A9-438C-B725-2877A0812B5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9BEEDB-8EC4-4E23-B605-94734C8F8ADE}" type="doc">
      <dgm:prSet loTypeId="urn:microsoft.com/office/officeart/2005/8/layout/hierarchy1" loCatId="hierarchy" qsTypeId="urn:microsoft.com/office/officeart/2005/8/quickstyle/simple1" qsCatId="simple" csTypeId="urn:microsoft.com/office/officeart/2005/8/colors/colorful3" csCatId="colorful"/>
      <dgm:spPr/>
      <dgm:t>
        <a:bodyPr/>
        <a:lstStyle/>
        <a:p>
          <a:endParaRPr lang="en-US"/>
        </a:p>
      </dgm:t>
    </dgm:pt>
    <dgm:pt modelId="{FDF78106-21C2-436E-B512-042EAD6EF42D}">
      <dgm:prSet/>
      <dgm:spPr/>
      <dgm:t>
        <a:bodyPr/>
        <a:lstStyle/>
        <a:p>
          <a:r>
            <a:rPr lang="es-ES"/>
            <a:t>-La propiedad más importante del TabControl es TabPages, que contiene las pestañas individuales. Cada pestaña individual es un objeto TabPage. Cuando se hace clic en una pestaña, se genera el evento Click de ese objeto TabPage.</a:t>
          </a:r>
          <a:endParaRPr lang="en-US"/>
        </a:p>
      </dgm:t>
    </dgm:pt>
    <dgm:pt modelId="{9EC5F2AF-4C54-4B7A-B983-A7356FB8FA89}" type="parTrans" cxnId="{9B5C3F7C-2F8C-4C40-BD7B-0B7578407DC0}">
      <dgm:prSet/>
      <dgm:spPr/>
      <dgm:t>
        <a:bodyPr/>
        <a:lstStyle/>
        <a:p>
          <a:endParaRPr lang="en-US"/>
        </a:p>
      </dgm:t>
    </dgm:pt>
    <dgm:pt modelId="{2C784F36-8EA6-40B3-B969-81E9FC1443FD}" type="sibTrans" cxnId="{9B5C3F7C-2F8C-4C40-BD7B-0B7578407DC0}">
      <dgm:prSet/>
      <dgm:spPr/>
      <dgm:t>
        <a:bodyPr/>
        <a:lstStyle/>
        <a:p>
          <a:endParaRPr lang="en-US"/>
        </a:p>
      </dgm:t>
    </dgm:pt>
    <dgm:pt modelId="{87AA245A-E918-4A2C-850A-9C71A18938BC}">
      <dgm:prSet/>
      <dgm:spPr/>
      <dgm:t>
        <a:bodyPr/>
        <a:lstStyle/>
        <a:p>
          <a:r>
            <a:rPr lang="es-ES"/>
            <a:t>-El usuario puede cambiar el objeto actual TabPage haciendo clic en una de las pestañas del control . También puede cambiar mediante programación el actual TabPage mediante una de las siguientes TabControl propiedades:</a:t>
          </a:r>
          <a:endParaRPr lang="en-US"/>
        </a:p>
      </dgm:t>
    </dgm:pt>
    <dgm:pt modelId="{CB2C80E1-444D-455C-8C59-5AA240415139}" type="parTrans" cxnId="{D0D22E5D-DEAD-430D-9092-E2F9A3709347}">
      <dgm:prSet/>
      <dgm:spPr/>
      <dgm:t>
        <a:bodyPr/>
        <a:lstStyle/>
        <a:p>
          <a:endParaRPr lang="en-US"/>
        </a:p>
      </dgm:t>
    </dgm:pt>
    <dgm:pt modelId="{FB953D4D-2E12-46B5-8A61-BB95AB95EBA1}" type="sibTrans" cxnId="{D0D22E5D-DEAD-430D-9092-E2F9A3709347}">
      <dgm:prSet/>
      <dgm:spPr/>
      <dgm:t>
        <a:bodyPr/>
        <a:lstStyle/>
        <a:p>
          <a:endParaRPr lang="en-US"/>
        </a:p>
      </dgm:t>
    </dgm:pt>
    <dgm:pt modelId="{2D4167E0-E93A-404C-82A2-056573009A90}" type="pres">
      <dgm:prSet presAssocID="{DA9BEEDB-8EC4-4E23-B605-94734C8F8ADE}" presName="hierChild1" presStyleCnt="0">
        <dgm:presLayoutVars>
          <dgm:chPref val="1"/>
          <dgm:dir/>
          <dgm:animOne val="branch"/>
          <dgm:animLvl val="lvl"/>
          <dgm:resizeHandles/>
        </dgm:presLayoutVars>
      </dgm:prSet>
      <dgm:spPr/>
    </dgm:pt>
    <dgm:pt modelId="{19D2FE15-EB50-40C4-92F2-B059DEF6E848}" type="pres">
      <dgm:prSet presAssocID="{FDF78106-21C2-436E-B512-042EAD6EF42D}" presName="hierRoot1" presStyleCnt="0"/>
      <dgm:spPr/>
    </dgm:pt>
    <dgm:pt modelId="{80801C86-3BE5-4B5F-9334-5FC8EDBB3C52}" type="pres">
      <dgm:prSet presAssocID="{FDF78106-21C2-436E-B512-042EAD6EF42D}" presName="composite" presStyleCnt="0"/>
      <dgm:spPr/>
    </dgm:pt>
    <dgm:pt modelId="{D56175EF-12FC-4232-AF50-4A1DE8C39091}" type="pres">
      <dgm:prSet presAssocID="{FDF78106-21C2-436E-B512-042EAD6EF42D}" presName="background" presStyleLbl="node0" presStyleIdx="0" presStyleCnt="2"/>
      <dgm:spPr/>
    </dgm:pt>
    <dgm:pt modelId="{8BFB02DB-A75A-439A-AA02-3473B71E4978}" type="pres">
      <dgm:prSet presAssocID="{FDF78106-21C2-436E-B512-042EAD6EF42D}" presName="text" presStyleLbl="fgAcc0" presStyleIdx="0" presStyleCnt="2">
        <dgm:presLayoutVars>
          <dgm:chPref val="3"/>
        </dgm:presLayoutVars>
      </dgm:prSet>
      <dgm:spPr/>
    </dgm:pt>
    <dgm:pt modelId="{B6DC860D-E0CB-4BAB-80CB-F22ABF086CD4}" type="pres">
      <dgm:prSet presAssocID="{FDF78106-21C2-436E-B512-042EAD6EF42D}" presName="hierChild2" presStyleCnt="0"/>
      <dgm:spPr/>
    </dgm:pt>
    <dgm:pt modelId="{01288799-D4EE-43D4-981E-AB2E5E6A333D}" type="pres">
      <dgm:prSet presAssocID="{87AA245A-E918-4A2C-850A-9C71A18938BC}" presName="hierRoot1" presStyleCnt="0"/>
      <dgm:spPr/>
    </dgm:pt>
    <dgm:pt modelId="{33DB97E0-3396-4CC4-800E-D3449E5B01D3}" type="pres">
      <dgm:prSet presAssocID="{87AA245A-E918-4A2C-850A-9C71A18938BC}" presName="composite" presStyleCnt="0"/>
      <dgm:spPr/>
    </dgm:pt>
    <dgm:pt modelId="{12292FC9-7B5E-4BC4-8747-D28CC2607B4E}" type="pres">
      <dgm:prSet presAssocID="{87AA245A-E918-4A2C-850A-9C71A18938BC}" presName="background" presStyleLbl="node0" presStyleIdx="1" presStyleCnt="2"/>
      <dgm:spPr/>
    </dgm:pt>
    <dgm:pt modelId="{DC57738A-DF83-4399-B210-251AB6392C6A}" type="pres">
      <dgm:prSet presAssocID="{87AA245A-E918-4A2C-850A-9C71A18938BC}" presName="text" presStyleLbl="fgAcc0" presStyleIdx="1" presStyleCnt="2">
        <dgm:presLayoutVars>
          <dgm:chPref val="3"/>
        </dgm:presLayoutVars>
      </dgm:prSet>
      <dgm:spPr/>
    </dgm:pt>
    <dgm:pt modelId="{D58D2D6E-EEE9-44F2-A4AF-8015A65A6856}" type="pres">
      <dgm:prSet presAssocID="{87AA245A-E918-4A2C-850A-9C71A18938BC}" presName="hierChild2" presStyleCnt="0"/>
      <dgm:spPr/>
    </dgm:pt>
  </dgm:ptLst>
  <dgm:cxnLst>
    <dgm:cxn modelId="{D0D22E5D-DEAD-430D-9092-E2F9A3709347}" srcId="{DA9BEEDB-8EC4-4E23-B605-94734C8F8ADE}" destId="{87AA245A-E918-4A2C-850A-9C71A18938BC}" srcOrd="1" destOrd="0" parTransId="{CB2C80E1-444D-455C-8C59-5AA240415139}" sibTransId="{FB953D4D-2E12-46B5-8A61-BB95AB95EBA1}"/>
    <dgm:cxn modelId="{9B5C3F7C-2F8C-4C40-BD7B-0B7578407DC0}" srcId="{DA9BEEDB-8EC4-4E23-B605-94734C8F8ADE}" destId="{FDF78106-21C2-436E-B512-042EAD6EF42D}" srcOrd="0" destOrd="0" parTransId="{9EC5F2AF-4C54-4B7A-B983-A7356FB8FA89}" sibTransId="{2C784F36-8EA6-40B3-B969-81E9FC1443FD}"/>
    <dgm:cxn modelId="{315734A6-3DE6-42C5-A71C-CAC3D61DBAF6}" type="presOf" srcId="{FDF78106-21C2-436E-B512-042EAD6EF42D}" destId="{8BFB02DB-A75A-439A-AA02-3473B71E4978}" srcOrd="0" destOrd="0" presId="urn:microsoft.com/office/officeart/2005/8/layout/hierarchy1"/>
    <dgm:cxn modelId="{2474E3DE-2E40-4A61-9756-25C49F368EFB}" type="presOf" srcId="{DA9BEEDB-8EC4-4E23-B605-94734C8F8ADE}" destId="{2D4167E0-E93A-404C-82A2-056573009A90}" srcOrd="0" destOrd="0" presId="urn:microsoft.com/office/officeart/2005/8/layout/hierarchy1"/>
    <dgm:cxn modelId="{C7ADEBE7-A2E8-4814-A43A-4C622B1AD662}" type="presOf" srcId="{87AA245A-E918-4A2C-850A-9C71A18938BC}" destId="{DC57738A-DF83-4399-B210-251AB6392C6A}" srcOrd="0" destOrd="0" presId="urn:microsoft.com/office/officeart/2005/8/layout/hierarchy1"/>
    <dgm:cxn modelId="{90487E1D-2228-4AEA-A973-5781073FB4AF}" type="presParOf" srcId="{2D4167E0-E93A-404C-82A2-056573009A90}" destId="{19D2FE15-EB50-40C4-92F2-B059DEF6E848}" srcOrd="0" destOrd="0" presId="urn:microsoft.com/office/officeart/2005/8/layout/hierarchy1"/>
    <dgm:cxn modelId="{72F87B62-1E2A-4A30-8516-0F0312AA1B09}" type="presParOf" srcId="{19D2FE15-EB50-40C4-92F2-B059DEF6E848}" destId="{80801C86-3BE5-4B5F-9334-5FC8EDBB3C52}" srcOrd="0" destOrd="0" presId="urn:microsoft.com/office/officeart/2005/8/layout/hierarchy1"/>
    <dgm:cxn modelId="{CF74F05D-6E3B-4EC8-BD97-8491244698E6}" type="presParOf" srcId="{80801C86-3BE5-4B5F-9334-5FC8EDBB3C52}" destId="{D56175EF-12FC-4232-AF50-4A1DE8C39091}" srcOrd="0" destOrd="0" presId="urn:microsoft.com/office/officeart/2005/8/layout/hierarchy1"/>
    <dgm:cxn modelId="{09B08667-EF66-4B45-B7C2-DE6AA07AE880}" type="presParOf" srcId="{80801C86-3BE5-4B5F-9334-5FC8EDBB3C52}" destId="{8BFB02DB-A75A-439A-AA02-3473B71E4978}" srcOrd="1" destOrd="0" presId="urn:microsoft.com/office/officeart/2005/8/layout/hierarchy1"/>
    <dgm:cxn modelId="{034B7CE0-8F3A-4837-A9B8-3E4DE4F61520}" type="presParOf" srcId="{19D2FE15-EB50-40C4-92F2-B059DEF6E848}" destId="{B6DC860D-E0CB-4BAB-80CB-F22ABF086CD4}" srcOrd="1" destOrd="0" presId="urn:microsoft.com/office/officeart/2005/8/layout/hierarchy1"/>
    <dgm:cxn modelId="{A6AAC515-7A91-410F-985E-87CD97174A66}" type="presParOf" srcId="{2D4167E0-E93A-404C-82A2-056573009A90}" destId="{01288799-D4EE-43D4-981E-AB2E5E6A333D}" srcOrd="1" destOrd="0" presId="urn:microsoft.com/office/officeart/2005/8/layout/hierarchy1"/>
    <dgm:cxn modelId="{8B234FE2-90FB-4F96-A5B0-AF4D2EAC50AA}" type="presParOf" srcId="{01288799-D4EE-43D4-981E-AB2E5E6A333D}" destId="{33DB97E0-3396-4CC4-800E-D3449E5B01D3}" srcOrd="0" destOrd="0" presId="urn:microsoft.com/office/officeart/2005/8/layout/hierarchy1"/>
    <dgm:cxn modelId="{4C7F7D72-2228-4E61-AB4E-C5A0CD90FE86}" type="presParOf" srcId="{33DB97E0-3396-4CC4-800E-D3449E5B01D3}" destId="{12292FC9-7B5E-4BC4-8747-D28CC2607B4E}" srcOrd="0" destOrd="0" presId="urn:microsoft.com/office/officeart/2005/8/layout/hierarchy1"/>
    <dgm:cxn modelId="{A0C5C0BB-5263-4B94-B9B7-F6106A6BAD0A}" type="presParOf" srcId="{33DB97E0-3396-4CC4-800E-D3449E5B01D3}" destId="{DC57738A-DF83-4399-B210-251AB6392C6A}" srcOrd="1" destOrd="0" presId="urn:microsoft.com/office/officeart/2005/8/layout/hierarchy1"/>
    <dgm:cxn modelId="{C1C63A28-BCE8-44FC-9B5C-71E65E9B28CE}" type="presParOf" srcId="{01288799-D4EE-43D4-981E-AB2E5E6A333D}" destId="{D58D2D6E-EEE9-44F2-A4AF-8015A65A685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EF18B0-E448-42F4-8829-3D5F92638F0C}"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91C86F82-FDBB-4B74-BE9F-3112F8FFDA57}">
      <dgm:prSet custT="1"/>
      <dgm:spPr/>
      <dgm:t>
        <a:bodyPr/>
        <a:lstStyle/>
        <a:p>
          <a:r>
            <a:rPr lang="es-CR" sz="1600"/>
            <a:t>-Mostrar una interfaz de usuario común entre contenedores.</a:t>
          </a:r>
          <a:endParaRPr lang="en-US" sz="1600"/>
        </a:p>
      </dgm:t>
    </dgm:pt>
    <dgm:pt modelId="{80D9EBCE-1168-406A-8B74-F3DDB1929E4F}" type="parTrans" cxnId="{2997F478-9E8E-4F47-BF0B-B7EC0F2884B5}">
      <dgm:prSet/>
      <dgm:spPr/>
      <dgm:t>
        <a:bodyPr/>
        <a:lstStyle/>
        <a:p>
          <a:endParaRPr lang="en-US" sz="1600"/>
        </a:p>
      </dgm:t>
    </dgm:pt>
    <dgm:pt modelId="{61DEF342-3B45-4BC6-A24B-9ACD91CD6DB7}" type="sibTrans" cxnId="{2997F478-9E8E-4F47-BF0B-B7EC0F2884B5}">
      <dgm:prSet/>
      <dgm:spPr/>
      <dgm:t>
        <a:bodyPr/>
        <a:lstStyle/>
        <a:p>
          <a:endParaRPr lang="en-US" sz="1600"/>
        </a:p>
      </dgm:t>
    </dgm:pt>
    <dgm:pt modelId="{718718B3-FDA5-4224-AF12-69011DDF6580}">
      <dgm:prSet custT="1"/>
      <dgm:spPr/>
      <dgm:t>
        <a:bodyPr/>
        <a:lstStyle/>
        <a:p>
          <a:r>
            <a:rPr lang="es-CR" sz="1600"/>
            <a:t>-Crear barras </a:t>
          </a:r>
          <a:r>
            <a:rPr lang="es-ES" sz="1600"/>
            <a:t>herramientas personalizadas y de uso frecuente que admitan características avanzadas de diseño e interfaz de usuario, como acoplamiento, espacio compartido, botones con texto e imágenes, controles y botones desplegables, botones de desbordamiento y reordenación en tiempo de ejecución de elementos ToolStrip.</a:t>
          </a:r>
          <a:endParaRPr lang="en-US" sz="1600"/>
        </a:p>
      </dgm:t>
    </dgm:pt>
    <dgm:pt modelId="{56FB85B4-13D8-4825-B672-8C6575CC5A7E}" type="parTrans" cxnId="{75F33127-F035-4F0E-BD12-2D8AA8E6EE00}">
      <dgm:prSet/>
      <dgm:spPr/>
      <dgm:t>
        <a:bodyPr/>
        <a:lstStyle/>
        <a:p>
          <a:endParaRPr lang="en-US" sz="1600"/>
        </a:p>
      </dgm:t>
    </dgm:pt>
    <dgm:pt modelId="{D839E045-9F31-4E13-9799-4E24A400DC88}" type="sibTrans" cxnId="{75F33127-F035-4F0E-BD12-2D8AA8E6EE00}">
      <dgm:prSet/>
      <dgm:spPr/>
      <dgm:t>
        <a:bodyPr/>
        <a:lstStyle/>
        <a:p>
          <a:endParaRPr lang="en-US" sz="1600"/>
        </a:p>
      </dgm:t>
    </dgm:pt>
    <dgm:pt modelId="{0E81A42F-B229-493B-A17C-956C6C2EF3BE}">
      <dgm:prSet custT="1"/>
      <dgm:spPr/>
      <dgm:t>
        <a:bodyPr/>
        <a:lstStyle/>
        <a:p>
          <a:r>
            <a:rPr lang="es-ES" sz="1600" dirty="0"/>
            <a:t>-Admitir el desbordamiento y la reordenación de elementos en tiempo de ejecución. La característica de desbordamiento mueve los elementos a un menú desplegable cuando no hay suficiente espacio para mostrarlos en un objeto </a:t>
          </a:r>
          <a:r>
            <a:rPr lang="es-ES" sz="1600" dirty="0" err="1"/>
            <a:t>ToolStrip</a:t>
          </a:r>
          <a:r>
            <a:rPr lang="es-ES" sz="1600" dirty="0"/>
            <a:t>.</a:t>
          </a:r>
          <a:endParaRPr lang="en-US" sz="1600" dirty="0"/>
        </a:p>
      </dgm:t>
    </dgm:pt>
    <dgm:pt modelId="{1CF51AE0-A639-45BD-A30F-F711D37D6B64}" type="parTrans" cxnId="{012CFC39-9353-49CB-83BF-451C94000BF8}">
      <dgm:prSet/>
      <dgm:spPr/>
      <dgm:t>
        <a:bodyPr/>
        <a:lstStyle/>
        <a:p>
          <a:endParaRPr lang="en-US" sz="1600"/>
        </a:p>
      </dgm:t>
    </dgm:pt>
    <dgm:pt modelId="{0C0A7220-72FC-4127-A33E-463892582ECE}" type="sibTrans" cxnId="{012CFC39-9353-49CB-83BF-451C94000BF8}">
      <dgm:prSet/>
      <dgm:spPr/>
      <dgm:t>
        <a:bodyPr/>
        <a:lstStyle/>
        <a:p>
          <a:endParaRPr lang="en-US" sz="1600"/>
        </a:p>
      </dgm:t>
    </dgm:pt>
    <dgm:pt modelId="{D459B1D0-442C-45E5-9CE9-945707838DEF}">
      <dgm:prSet custT="1"/>
      <dgm:spPr/>
      <dgm:t>
        <a:bodyPr/>
        <a:lstStyle/>
        <a:p>
          <a:r>
            <a:rPr lang="es-ES" sz="1600" dirty="0"/>
            <a:t>-Admitir la apariencia y el comportamiento típicos del sistema operativo a través de un modelo de representación común.</a:t>
          </a:r>
          <a:endParaRPr lang="en-US" sz="1600" dirty="0"/>
        </a:p>
      </dgm:t>
    </dgm:pt>
    <dgm:pt modelId="{32D048E6-8750-47B4-95F8-C34DD7FA9640}" type="parTrans" cxnId="{D0BD660B-0D44-4F39-8EBD-B962340AB6FE}">
      <dgm:prSet/>
      <dgm:spPr/>
      <dgm:t>
        <a:bodyPr/>
        <a:lstStyle/>
        <a:p>
          <a:endParaRPr lang="en-US" sz="1600"/>
        </a:p>
      </dgm:t>
    </dgm:pt>
    <dgm:pt modelId="{586EA82D-7058-4510-9927-01D8016C6594}" type="sibTrans" cxnId="{D0BD660B-0D44-4F39-8EBD-B962340AB6FE}">
      <dgm:prSet/>
      <dgm:spPr/>
      <dgm:t>
        <a:bodyPr/>
        <a:lstStyle/>
        <a:p>
          <a:endParaRPr lang="en-US" sz="1600"/>
        </a:p>
      </dgm:t>
    </dgm:pt>
    <dgm:pt modelId="{DA8078CF-4316-470C-AAE5-E00DB0E486A8}" type="pres">
      <dgm:prSet presAssocID="{68EF18B0-E448-42F4-8829-3D5F92638F0C}" presName="linear" presStyleCnt="0">
        <dgm:presLayoutVars>
          <dgm:animLvl val="lvl"/>
          <dgm:resizeHandles val="exact"/>
        </dgm:presLayoutVars>
      </dgm:prSet>
      <dgm:spPr/>
    </dgm:pt>
    <dgm:pt modelId="{68AC6729-246E-44E6-A8C0-F44C478A4EC2}" type="pres">
      <dgm:prSet presAssocID="{91C86F82-FDBB-4B74-BE9F-3112F8FFDA57}" presName="parentText" presStyleLbl="node1" presStyleIdx="0" presStyleCnt="4">
        <dgm:presLayoutVars>
          <dgm:chMax val="0"/>
          <dgm:bulletEnabled val="1"/>
        </dgm:presLayoutVars>
      </dgm:prSet>
      <dgm:spPr/>
    </dgm:pt>
    <dgm:pt modelId="{2BAB2216-8F57-43AC-9482-0934C5CC5B2A}" type="pres">
      <dgm:prSet presAssocID="{61DEF342-3B45-4BC6-A24B-9ACD91CD6DB7}" presName="spacer" presStyleCnt="0"/>
      <dgm:spPr/>
    </dgm:pt>
    <dgm:pt modelId="{3FE1DDB1-BD4D-4D12-ABF8-BAB256A0914E}" type="pres">
      <dgm:prSet presAssocID="{718718B3-FDA5-4224-AF12-69011DDF6580}" presName="parentText" presStyleLbl="node1" presStyleIdx="1" presStyleCnt="4">
        <dgm:presLayoutVars>
          <dgm:chMax val="0"/>
          <dgm:bulletEnabled val="1"/>
        </dgm:presLayoutVars>
      </dgm:prSet>
      <dgm:spPr/>
    </dgm:pt>
    <dgm:pt modelId="{2E8A6952-2849-4C7E-9D4A-78B2B9282480}" type="pres">
      <dgm:prSet presAssocID="{D839E045-9F31-4E13-9799-4E24A400DC88}" presName="spacer" presStyleCnt="0"/>
      <dgm:spPr/>
    </dgm:pt>
    <dgm:pt modelId="{A09B3F26-F0DB-403D-98EA-FFD805036466}" type="pres">
      <dgm:prSet presAssocID="{0E81A42F-B229-493B-A17C-956C6C2EF3BE}" presName="parentText" presStyleLbl="node1" presStyleIdx="2" presStyleCnt="4">
        <dgm:presLayoutVars>
          <dgm:chMax val="0"/>
          <dgm:bulletEnabled val="1"/>
        </dgm:presLayoutVars>
      </dgm:prSet>
      <dgm:spPr/>
    </dgm:pt>
    <dgm:pt modelId="{28630282-A97C-4FB9-A4C4-28C27D7484A2}" type="pres">
      <dgm:prSet presAssocID="{0C0A7220-72FC-4127-A33E-463892582ECE}" presName="spacer" presStyleCnt="0"/>
      <dgm:spPr/>
    </dgm:pt>
    <dgm:pt modelId="{F14FD596-087C-483E-A915-9C2913ED1327}" type="pres">
      <dgm:prSet presAssocID="{D459B1D0-442C-45E5-9CE9-945707838DEF}" presName="parentText" presStyleLbl="node1" presStyleIdx="3" presStyleCnt="4">
        <dgm:presLayoutVars>
          <dgm:chMax val="0"/>
          <dgm:bulletEnabled val="1"/>
        </dgm:presLayoutVars>
      </dgm:prSet>
      <dgm:spPr/>
    </dgm:pt>
  </dgm:ptLst>
  <dgm:cxnLst>
    <dgm:cxn modelId="{D0BD660B-0D44-4F39-8EBD-B962340AB6FE}" srcId="{68EF18B0-E448-42F4-8829-3D5F92638F0C}" destId="{D459B1D0-442C-45E5-9CE9-945707838DEF}" srcOrd="3" destOrd="0" parTransId="{32D048E6-8750-47B4-95F8-C34DD7FA9640}" sibTransId="{586EA82D-7058-4510-9927-01D8016C6594}"/>
    <dgm:cxn modelId="{75F33127-F035-4F0E-BD12-2D8AA8E6EE00}" srcId="{68EF18B0-E448-42F4-8829-3D5F92638F0C}" destId="{718718B3-FDA5-4224-AF12-69011DDF6580}" srcOrd="1" destOrd="0" parTransId="{56FB85B4-13D8-4825-B672-8C6575CC5A7E}" sibTransId="{D839E045-9F31-4E13-9799-4E24A400DC88}"/>
    <dgm:cxn modelId="{71610E28-FB70-4414-BDD5-4808711310FB}" type="presOf" srcId="{D459B1D0-442C-45E5-9CE9-945707838DEF}" destId="{F14FD596-087C-483E-A915-9C2913ED1327}" srcOrd="0" destOrd="0" presId="urn:microsoft.com/office/officeart/2005/8/layout/vList2"/>
    <dgm:cxn modelId="{012CFC39-9353-49CB-83BF-451C94000BF8}" srcId="{68EF18B0-E448-42F4-8829-3D5F92638F0C}" destId="{0E81A42F-B229-493B-A17C-956C6C2EF3BE}" srcOrd="2" destOrd="0" parTransId="{1CF51AE0-A639-45BD-A30F-F711D37D6B64}" sibTransId="{0C0A7220-72FC-4127-A33E-463892582ECE}"/>
    <dgm:cxn modelId="{582F9A3A-BD7E-4A58-90F8-A725BE0C5BB1}" type="presOf" srcId="{0E81A42F-B229-493B-A17C-956C6C2EF3BE}" destId="{A09B3F26-F0DB-403D-98EA-FFD805036466}" srcOrd="0" destOrd="0" presId="urn:microsoft.com/office/officeart/2005/8/layout/vList2"/>
    <dgm:cxn modelId="{2997F478-9E8E-4F47-BF0B-B7EC0F2884B5}" srcId="{68EF18B0-E448-42F4-8829-3D5F92638F0C}" destId="{91C86F82-FDBB-4B74-BE9F-3112F8FFDA57}" srcOrd="0" destOrd="0" parTransId="{80D9EBCE-1168-406A-8B74-F3DDB1929E4F}" sibTransId="{61DEF342-3B45-4BC6-A24B-9ACD91CD6DB7}"/>
    <dgm:cxn modelId="{EA403584-5380-4990-B830-54EB3FEA5594}" type="presOf" srcId="{718718B3-FDA5-4224-AF12-69011DDF6580}" destId="{3FE1DDB1-BD4D-4D12-ABF8-BAB256A0914E}" srcOrd="0" destOrd="0" presId="urn:microsoft.com/office/officeart/2005/8/layout/vList2"/>
    <dgm:cxn modelId="{E843F6CD-BA17-4BF7-8068-A427379D4486}" type="presOf" srcId="{91C86F82-FDBB-4B74-BE9F-3112F8FFDA57}" destId="{68AC6729-246E-44E6-A8C0-F44C478A4EC2}" srcOrd="0" destOrd="0" presId="urn:microsoft.com/office/officeart/2005/8/layout/vList2"/>
    <dgm:cxn modelId="{63A9C3E7-ED2B-46B1-B3AB-02F8E027B098}" type="presOf" srcId="{68EF18B0-E448-42F4-8829-3D5F92638F0C}" destId="{DA8078CF-4316-470C-AAE5-E00DB0E486A8}" srcOrd="0" destOrd="0" presId="urn:microsoft.com/office/officeart/2005/8/layout/vList2"/>
    <dgm:cxn modelId="{E10629BD-5852-45F9-9769-C7AE3D5DE16D}" type="presParOf" srcId="{DA8078CF-4316-470C-AAE5-E00DB0E486A8}" destId="{68AC6729-246E-44E6-A8C0-F44C478A4EC2}" srcOrd="0" destOrd="0" presId="urn:microsoft.com/office/officeart/2005/8/layout/vList2"/>
    <dgm:cxn modelId="{1FFDCB36-AA69-4C7A-8B87-69EF9D3F1BEC}" type="presParOf" srcId="{DA8078CF-4316-470C-AAE5-E00DB0E486A8}" destId="{2BAB2216-8F57-43AC-9482-0934C5CC5B2A}" srcOrd="1" destOrd="0" presId="urn:microsoft.com/office/officeart/2005/8/layout/vList2"/>
    <dgm:cxn modelId="{6AF17B18-AA35-4CD5-89F2-6EC619085F5C}" type="presParOf" srcId="{DA8078CF-4316-470C-AAE5-E00DB0E486A8}" destId="{3FE1DDB1-BD4D-4D12-ABF8-BAB256A0914E}" srcOrd="2" destOrd="0" presId="urn:microsoft.com/office/officeart/2005/8/layout/vList2"/>
    <dgm:cxn modelId="{5AE60F4C-CF52-4BB4-8B9A-7D976B1E94A4}" type="presParOf" srcId="{DA8078CF-4316-470C-AAE5-E00DB0E486A8}" destId="{2E8A6952-2849-4C7E-9D4A-78B2B9282480}" srcOrd="3" destOrd="0" presId="urn:microsoft.com/office/officeart/2005/8/layout/vList2"/>
    <dgm:cxn modelId="{520C7788-D5FB-435A-8280-E7645290A10B}" type="presParOf" srcId="{DA8078CF-4316-470C-AAE5-E00DB0E486A8}" destId="{A09B3F26-F0DB-403D-98EA-FFD805036466}" srcOrd="4" destOrd="0" presId="urn:microsoft.com/office/officeart/2005/8/layout/vList2"/>
    <dgm:cxn modelId="{F76B2EDA-0FE9-45E9-814C-D54DF54903CA}" type="presParOf" srcId="{DA8078CF-4316-470C-AAE5-E00DB0E486A8}" destId="{28630282-A97C-4FB9-A4C4-28C27D7484A2}" srcOrd="5" destOrd="0" presId="urn:microsoft.com/office/officeart/2005/8/layout/vList2"/>
    <dgm:cxn modelId="{10608D38-3CFF-4891-9EFD-D097E514655C}" type="presParOf" srcId="{DA8078CF-4316-470C-AAE5-E00DB0E486A8}" destId="{F14FD596-087C-483E-A915-9C2913ED132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5933F4-BF60-40CF-A04C-E5A2F83ADE92}"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C641A76F-B3A0-4776-83F2-25488B264A5F}">
      <dgm:prSet/>
      <dgm:spPr/>
      <dgm:t>
        <a:bodyPr/>
        <a:lstStyle/>
        <a:p>
          <a:r>
            <a:rPr lang="es-ES"/>
            <a:t>-Puede usar una lista de imágenes con cualquier control que tenga una propiedad ImageList o, en el caso del control ListView, las propiedades SmallImageList y LargeImageList.</a:t>
          </a:r>
          <a:endParaRPr lang="en-US"/>
        </a:p>
      </dgm:t>
    </dgm:pt>
    <dgm:pt modelId="{7F53B740-D1B1-4F05-9EB3-B3A55F245F5C}" type="parTrans" cxnId="{C2BFE5BD-611D-4AE0-949B-BBB00D8E7E42}">
      <dgm:prSet/>
      <dgm:spPr/>
      <dgm:t>
        <a:bodyPr/>
        <a:lstStyle/>
        <a:p>
          <a:endParaRPr lang="en-US"/>
        </a:p>
      </dgm:t>
    </dgm:pt>
    <dgm:pt modelId="{C01479E7-A932-48FD-A924-8C5EB418ACC2}" type="sibTrans" cxnId="{C2BFE5BD-611D-4AE0-949B-BBB00D8E7E42}">
      <dgm:prSet/>
      <dgm:spPr/>
      <dgm:t>
        <a:bodyPr/>
        <a:lstStyle/>
        <a:p>
          <a:endParaRPr lang="en-US"/>
        </a:p>
      </dgm:t>
    </dgm:pt>
    <dgm:pt modelId="{03EAF7BE-07DB-4A0B-82F8-4A76ED31ED6D}">
      <dgm:prSet/>
      <dgm:spPr/>
      <dgm:t>
        <a:bodyPr/>
        <a:lstStyle/>
        <a:p>
          <a:r>
            <a:rPr lang="es-ES"/>
            <a:t>-La propiedad de clave del componente ImageList es Images, que contiene las imágenes que usará el control asociado. Puede acceder a cada imagen individual por su valor de índice o por su clave.</a:t>
          </a:r>
          <a:endParaRPr lang="en-US"/>
        </a:p>
      </dgm:t>
    </dgm:pt>
    <dgm:pt modelId="{3819972B-731F-4213-82F0-B3DD61D7FFCB}" type="parTrans" cxnId="{8C17A54A-BB8D-4E76-B9D1-E790058D295D}">
      <dgm:prSet/>
      <dgm:spPr/>
      <dgm:t>
        <a:bodyPr/>
        <a:lstStyle/>
        <a:p>
          <a:endParaRPr lang="en-US"/>
        </a:p>
      </dgm:t>
    </dgm:pt>
    <dgm:pt modelId="{342FC63E-3FE9-4060-A1F3-48DFA9BF7D15}" type="sibTrans" cxnId="{8C17A54A-BB8D-4E76-B9D1-E790058D295D}">
      <dgm:prSet/>
      <dgm:spPr/>
      <dgm:t>
        <a:bodyPr/>
        <a:lstStyle/>
        <a:p>
          <a:endParaRPr lang="en-US"/>
        </a:p>
      </dgm:t>
    </dgm:pt>
    <dgm:pt modelId="{16E686AE-0337-4B4B-98FB-5CB470662EF0}">
      <dgm:prSet/>
      <dgm:spPr/>
      <dgm:t>
        <a:bodyPr/>
        <a:lstStyle/>
        <a:p>
          <a:r>
            <a:rPr lang="es-ES"/>
            <a:t>-La propiedad ColorDepth determina el número de colores con los que se pueden representar las imágenes. Las imágenes se mostrarán con el mismo tamaño, establecido por la propiedad ImageSize. El tamaño de las imágenes más grandes se ajustará.</a:t>
          </a:r>
          <a:endParaRPr lang="en-US"/>
        </a:p>
      </dgm:t>
    </dgm:pt>
    <dgm:pt modelId="{A897F227-8106-47C1-B739-E373DE49B095}" type="parTrans" cxnId="{BE986A3A-813E-4556-AF68-64595F3FEF8F}">
      <dgm:prSet/>
      <dgm:spPr/>
      <dgm:t>
        <a:bodyPr/>
        <a:lstStyle/>
        <a:p>
          <a:endParaRPr lang="en-US"/>
        </a:p>
      </dgm:t>
    </dgm:pt>
    <dgm:pt modelId="{6A8DFBAD-0703-4923-ACAB-41A4E585C8A6}" type="sibTrans" cxnId="{BE986A3A-813E-4556-AF68-64595F3FEF8F}">
      <dgm:prSet/>
      <dgm:spPr/>
      <dgm:t>
        <a:bodyPr/>
        <a:lstStyle/>
        <a:p>
          <a:endParaRPr lang="en-US"/>
        </a:p>
      </dgm:t>
    </dgm:pt>
    <dgm:pt modelId="{396AE555-69A8-4A9F-A826-2F1A00B02C04}" type="pres">
      <dgm:prSet presAssocID="{155933F4-BF60-40CF-A04C-E5A2F83ADE92}" presName="Name0" presStyleCnt="0">
        <dgm:presLayoutVars>
          <dgm:dir/>
          <dgm:resizeHandles val="exact"/>
        </dgm:presLayoutVars>
      </dgm:prSet>
      <dgm:spPr/>
    </dgm:pt>
    <dgm:pt modelId="{CB4901A5-B455-476E-9DAC-8AF5819483F4}" type="pres">
      <dgm:prSet presAssocID="{C641A76F-B3A0-4776-83F2-25488B264A5F}" presName="node" presStyleLbl="node1" presStyleIdx="0" presStyleCnt="3">
        <dgm:presLayoutVars>
          <dgm:bulletEnabled val="1"/>
        </dgm:presLayoutVars>
      </dgm:prSet>
      <dgm:spPr/>
    </dgm:pt>
    <dgm:pt modelId="{30B197C7-4F11-4CC1-AC55-E676C0F83FD8}" type="pres">
      <dgm:prSet presAssocID="{C01479E7-A932-48FD-A924-8C5EB418ACC2}" presName="sibTrans" presStyleLbl="sibTrans2D1" presStyleIdx="0" presStyleCnt="2"/>
      <dgm:spPr/>
    </dgm:pt>
    <dgm:pt modelId="{8123AF59-F1EB-439C-A559-00DEB779BAA1}" type="pres">
      <dgm:prSet presAssocID="{C01479E7-A932-48FD-A924-8C5EB418ACC2}" presName="connectorText" presStyleLbl="sibTrans2D1" presStyleIdx="0" presStyleCnt="2"/>
      <dgm:spPr/>
    </dgm:pt>
    <dgm:pt modelId="{819E0FB4-26EE-44DB-B64B-6D072E26A61D}" type="pres">
      <dgm:prSet presAssocID="{03EAF7BE-07DB-4A0B-82F8-4A76ED31ED6D}" presName="node" presStyleLbl="node1" presStyleIdx="1" presStyleCnt="3">
        <dgm:presLayoutVars>
          <dgm:bulletEnabled val="1"/>
        </dgm:presLayoutVars>
      </dgm:prSet>
      <dgm:spPr/>
    </dgm:pt>
    <dgm:pt modelId="{68794D08-5219-43C9-8F9C-6FBD9EDD27C9}" type="pres">
      <dgm:prSet presAssocID="{342FC63E-3FE9-4060-A1F3-48DFA9BF7D15}" presName="sibTrans" presStyleLbl="sibTrans2D1" presStyleIdx="1" presStyleCnt="2"/>
      <dgm:spPr/>
    </dgm:pt>
    <dgm:pt modelId="{3799191A-AE09-4A1A-B3A2-0C067A4AD8DE}" type="pres">
      <dgm:prSet presAssocID="{342FC63E-3FE9-4060-A1F3-48DFA9BF7D15}" presName="connectorText" presStyleLbl="sibTrans2D1" presStyleIdx="1" presStyleCnt="2"/>
      <dgm:spPr/>
    </dgm:pt>
    <dgm:pt modelId="{5AE0EA71-B446-47AC-8426-7B502F8AEAAE}" type="pres">
      <dgm:prSet presAssocID="{16E686AE-0337-4B4B-98FB-5CB470662EF0}" presName="node" presStyleLbl="node1" presStyleIdx="2" presStyleCnt="3">
        <dgm:presLayoutVars>
          <dgm:bulletEnabled val="1"/>
        </dgm:presLayoutVars>
      </dgm:prSet>
      <dgm:spPr/>
    </dgm:pt>
  </dgm:ptLst>
  <dgm:cxnLst>
    <dgm:cxn modelId="{1D063A09-9977-4CDD-976B-766097AD5D48}" type="presOf" srcId="{C641A76F-B3A0-4776-83F2-25488B264A5F}" destId="{CB4901A5-B455-476E-9DAC-8AF5819483F4}" srcOrd="0" destOrd="0" presId="urn:microsoft.com/office/officeart/2005/8/layout/process1"/>
    <dgm:cxn modelId="{BE986A3A-813E-4556-AF68-64595F3FEF8F}" srcId="{155933F4-BF60-40CF-A04C-E5A2F83ADE92}" destId="{16E686AE-0337-4B4B-98FB-5CB470662EF0}" srcOrd="2" destOrd="0" parTransId="{A897F227-8106-47C1-B739-E373DE49B095}" sibTransId="{6A8DFBAD-0703-4923-ACAB-41A4E585C8A6}"/>
    <dgm:cxn modelId="{8C17A54A-BB8D-4E76-B9D1-E790058D295D}" srcId="{155933F4-BF60-40CF-A04C-E5A2F83ADE92}" destId="{03EAF7BE-07DB-4A0B-82F8-4A76ED31ED6D}" srcOrd="1" destOrd="0" parTransId="{3819972B-731F-4213-82F0-B3DD61D7FFCB}" sibTransId="{342FC63E-3FE9-4060-A1F3-48DFA9BF7D15}"/>
    <dgm:cxn modelId="{BE901076-A6AE-484C-99FB-C1C3168D91B9}" type="presOf" srcId="{16E686AE-0337-4B4B-98FB-5CB470662EF0}" destId="{5AE0EA71-B446-47AC-8426-7B502F8AEAAE}" srcOrd="0" destOrd="0" presId="urn:microsoft.com/office/officeart/2005/8/layout/process1"/>
    <dgm:cxn modelId="{B95A8D84-29FB-4B1F-B789-8F7A5FF12A84}" type="presOf" srcId="{03EAF7BE-07DB-4A0B-82F8-4A76ED31ED6D}" destId="{819E0FB4-26EE-44DB-B64B-6D072E26A61D}" srcOrd="0" destOrd="0" presId="urn:microsoft.com/office/officeart/2005/8/layout/process1"/>
    <dgm:cxn modelId="{B860218E-FE1E-4230-AD65-23F8B6A45376}" type="presOf" srcId="{C01479E7-A932-48FD-A924-8C5EB418ACC2}" destId="{8123AF59-F1EB-439C-A559-00DEB779BAA1}" srcOrd="1" destOrd="0" presId="urn:microsoft.com/office/officeart/2005/8/layout/process1"/>
    <dgm:cxn modelId="{C2BFE5BD-611D-4AE0-949B-BBB00D8E7E42}" srcId="{155933F4-BF60-40CF-A04C-E5A2F83ADE92}" destId="{C641A76F-B3A0-4776-83F2-25488B264A5F}" srcOrd="0" destOrd="0" parTransId="{7F53B740-D1B1-4F05-9EB3-B3A55F245F5C}" sibTransId="{C01479E7-A932-48FD-A924-8C5EB418ACC2}"/>
    <dgm:cxn modelId="{8F4C4ED0-0AFD-4F14-86B4-0BB913BC6869}" type="presOf" srcId="{342FC63E-3FE9-4060-A1F3-48DFA9BF7D15}" destId="{68794D08-5219-43C9-8F9C-6FBD9EDD27C9}" srcOrd="0" destOrd="0" presId="urn:microsoft.com/office/officeart/2005/8/layout/process1"/>
    <dgm:cxn modelId="{112FE4D0-351F-44B6-A18F-3AF90F62EBCC}" type="presOf" srcId="{342FC63E-3FE9-4060-A1F3-48DFA9BF7D15}" destId="{3799191A-AE09-4A1A-B3A2-0C067A4AD8DE}" srcOrd="1" destOrd="0" presId="urn:microsoft.com/office/officeart/2005/8/layout/process1"/>
    <dgm:cxn modelId="{592507DE-A037-41EB-8861-4820605D2FFF}" type="presOf" srcId="{155933F4-BF60-40CF-A04C-E5A2F83ADE92}" destId="{396AE555-69A8-4A9F-A826-2F1A00B02C04}" srcOrd="0" destOrd="0" presId="urn:microsoft.com/office/officeart/2005/8/layout/process1"/>
    <dgm:cxn modelId="{6D8482EF-0E4E-41AC-9F2F-BC4ECFDD154E}" type="presOf" srcId="{C01479E7-A932-48FD-A924-8C5EB418ACC2}" destId="{30B197C7-4F11-4CC1-AC55-E676C0F83FD8}" srcOrd="0" destOrd="0" presId="urn:microsoft.com/office/officeart/2005/8/layout/process1"/>
    <dgm:cxn modelId="{210A7150-FFD4-451A-891D-73682FD9295C}" type="presParOf" srcId="{396AE555-69A8-4A9F-A826-2F1A00B02C04}" destId="{CB4901A5-B455-476E-9DAC-8AF5819483F4}" srcOrd="0" destOrd="0" presId="urn:microsoft.com/office/officeart/2005/8/layout/process1"/>
    <dgm:cxn modelId="{CFE1DEA6-F24D-47E2-A1BF-050408FEE896}" type="presParOf" srcId="{396AE555-69A8-4A9F-A826-2F1A00B02C04}" destId="{30B197C7-4F11-4CC1-AC55-E676C0F83FD8}" srcOrd="1" destOrd="0" presId="urn:microsoft.com/office/officeart/2005/8/layout/process1"/>
    <dgm:cxn modelId="{2F7FC099-FEBF-4672-A100-11CBD9C0B95D}" type="presParOf" srcId="{30B197C7-4F11-4CC1-AC55-E676C0F83FD8}" destId="{8123AF59-F1EB-439C-A559-00DEB779BAA1}" srcOrd="0" destOrd="0" presId="urn:microsoft.com/office/officeart/2005/8/layout/process1"/>
    <dgm:cxn modelId="{A30F952A-53FA-441D-8937-FC426D99CB1F}" type="presParOf" srcId="{396AE555-69A8-4A9F-A826-2F1A00B02C04}" destId="{819E0FB4-26EE-44DB-B64B-6D072E26A61D}" srcOrd="2" destOrd="0" presId="urn:microsoft.com/office/officeart/2005/8/layout/process1"/>
    <dgm:cxn modelId="{81FFF54E-F591-437D-BA61-EA8FF1AC4753}" type="presParOf" srcId="{396AE555-69A8-4A9F-A826-2F1A00B02C04}" destId="{68794D08-5219-43C9-8F9C-6FBD9EDD27C9}" srcOrd="3" destOrd="0" presId="urn:microsoft.com/office/officeart/2005/8/layout/process1"/>
    <dgm:cxn modelId="{1C8C2191-4D3F-4694-8339-E8DC87ADA9FF}" type="presParOf" srcId="{68794D08-5219-43C9-8F9C-6FBD9EDD27C9}" destId="{3799191A-AE09-4A1A-B3A2-0C067A4AD8DE}" srcOrd="0" destOrd="0" presId="urn:microsoft.com/office/officeart/2005/8/layout/process1"/>
    <dgm:cxn modelId="{EE055D53-5F81-4568-A7B9-E717EC572DB0}" type="presParOf" srcId="{396AE555-69A8-4A9F-A826-2F1A00B02C04}" destId="{5AE0EA71-B446-47AC-8426-7B502F8AEAA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08537-D612-478F-9104-F640C8B80DE6}">
      <dsp:nvSpPr>
        <dsp:cNvPr id="0" name=""/>
        <dsp:cNvSpPr/>
      </dsp:nvSpPr>
      <dsp:spPr>
        <a:xfrm>
          <a:off x="0" y="66728"/>
          <a:ext cx="6245265" cy="8301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CR" sz="3300" kern="1200"/>
            <a:t>TreeView </a:t>
          </a:r>
          <a:endParaRPr lang="en-US" sz="3300" kern="1200"/>
        </a:p>
      </dsp:txBody>
      <dsp:txXfrm>
        <a:off x="40523" y="107251"/>
        <a:ext cx="6164219" cy="749069"/>
      </dsp:txXfrm>
    </dsp:sp>
    <dsp:sp modelId="{4152A41A-7A0D-4F24-A8F4-94C6D70AFF8A}">
      <dsp:nvSpPr>
        <dsp:cNvPr id="0" name=""/>
        <dsp:cNvSpPr/>
      </dsp:nvSpPr>
      <dsp:spPr>
        <a:xfrm>
          <a:off x="0" y="991883"/>
          <a:ext cx="6245265" cy="830115"/>
        </a:xfrm>
        <a:prstGeom prst="roundRect">
          <a:avLst/>
        </a:prstGeom>
        <a:solidFill>
          <a:schemeClr val="accent2">
            <a:hueOff val="760681"/>
            <a:satOff val="-15302"/>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CR" sz="3300" kern="1200"/>
            <a:t>MaskedTextBox</a:t>
          </a:r>
          <a:endParaRPr lang="en-US" sz="3300" kern="1200"/>
        </a:p>
      </dsp:txBody>
      <dsp:txXfrm>
        <a:off x="40523" y="1032406"/>
        <a:ext cx="6164219" cy="749069"/>
      </dsp:txXfrm>
    </dsp:sp>
    <dsp:sp modelId="{26C1ADE6-1710-4028-91DE-AAF504B11618}">
      <dsp:nvSpPr>
        <dsp:cNvPr id="0" name=""/>
        <dsp:cNvSpPr/>
      </dsp:nvSpPr>
      <dsp:spPr>
        <a:xfrm>
          <a:off x="0" y="1917038"/>
          <a:ext cx="6245265" cy="830115"/>
        </a:xfrm>
        <a:prstGeom prst="roundRect">
          <a:avLst/>
        </a:prstGeom>
        <a:solidFill>
          <a:schemeClr val="accent2">
            <a:hueOff val="1521362"/>
            <a:satOff val="-30604"/>
            <a:lumOff val="-1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CR" sz="3300" kern="1200"/>
            <a:t>StatusStrip </a:t>
          </a:r>
          <a:endParaRPr lang="en-US" sz="3300" kern="1200"/>
        </a:p>
      </dsp:txBody>
      <dsp:txXfrm>
        <a:off x="40523" y="1957561"/>
        <a:ext cx="6164219" cy="749069"/>
      </dsp:txXfrm>
    </dsp:sp>
    <dsp:sp modelId="{B119061B-CFB9-4E12-9436-F9D0563BC7F8}">
      <dsp:nvSpPr>
        <dsp:cNvPr id="0" name=""/>
        <dsp:cNvSpPr/>
      </dsp:nvSpPr>
      <dsp:spPr>
        <a:xfrm>
          <a:off x="0" y="2842193"/>
          <a:ext cx="6245265" cy="830115"/>
        </a:xfrm>
        <a:prstGeom prst="roundRect">
          <a:avLst/>
        </a:prstGeom>
        <a:solidFill>
          <a:schemeClr val="accent2">
            <a:hueOff val="2282043"/>
            <a:satOff val="-45907"/>
            <a:lumOff val="-1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CR" sz="3300" kern="1200"/>
            <a:t>TabControl</a:t>
          </a:r>
          <a:endParaRPr lang="en-US" sz="3300" kern="1200"/>
        </a:p>
      </dsp:txBody>
      <dsp:txXfrm>
        <a:off x="40523" y="2882716"/>
        <a:ext cx="6164219" cy="749069"/>
      </dsp:txXfrm>
    </dsp:sp>
    <dsp:sp modelId="{EF186A87-7811-48E8-AD85-6CB77A138592}">
      <dsp:nvSpPr>
        <dsp:cNvPr id="0" name=""/>
        <dsp:cNvSpPr/>
      </dsp:nvSpPr>
      <dsp:spPr>
        <a:xfrm>
          <a:off x="0" y="3767348"/>
          <a:ext cx="6245265" cy="830115"/>
        </a:xfrm>
        <a:prstGeom prst="roundRect">
          <a:avLst/>
        </a:prstGeom>
        <a:solidFill>
          <a:schemeClr val="accent2">
            <a:hueOff val="3042724"/>
            <a:satOff val="-61209"/>
            <a:lumOff val="-2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CR" sz="3300" kern="1200"/>
            <a:t>ToolStrip</a:t>
          </a:r>
          <a:endParaRPr lang="en-US" sz="3300" kern="1200"/>
        </a:p>
      </dsp:txBody>
      <dsp:txXfrm>
        <a:off x="40523" y="3807871"/>
        <a:ext cx="6164219" cy="749069"/>
      </dsp:txXfrm>
    </dsp:sp>
    <dsp:sp modelId="{263DFF6A-A0FB-48D5-8AC2-7BF05F548369}">
      <dsp:nvSpPr>
        <dsp:cNvPr id="0" name=""/>
        <dsp:cNvSpPr/>
      </dsp:nvSpPr>
      <dsp:spPr>
        <a:xfrm>
          <a:off x="0" y="4692503"/>
          <a:ext cx="6245265" cy="830115"/>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CR" sz="3300" kern="1200"/>
            <a:t>ImageList</a:t>
          </a:r>
          <a:endParaRPr lang="en-US" sz="3300" kern="1200"/>
        </a:p>
      </dsp:txBody>
      <dsp:txXfrm>
        <a:off x="40523" y="4733026"/>
        <a:ext cx="6164219" cy="7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49015-A9D6-4CE8-BFD1-B80BA3768FBD}">
      <dsp:nvSpPr>
        <dsp:cNvPr id="0" name=""/>
        <dsp:cNvSpPr/>
      </dsp:nvSpPr>
      <dsp:spPr>
        <a:xfrm>
          <a:off x="430" y="1581074"/>
          <a:ext cx="2341001" cy="234100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a:t>-Alerta al usuario de errores de entrada.</a:t>
          </a:r>
          <a:endParaRPr lang="en-US" sz="2400" kern="1200"/>
        </a:p>
      </dsp:txBody>
      <dsp:txXfrm>
        <a:off x="343262" y="1923906"/>
        <a:ext cx="1655337" cy="1655337"/>
      </dsp:txXfrm>
    </dsp:sp>
    <dsp:sp modelId="{428E8A1A-A6FC-4429-B8E0-9D4C2BDC35BE}">
      <dsp:nvSpPr>
        <dsp:cNvPr id="0" name=""/>
        <dsp:cNvSpPr/>
      </dsp:nvSpPr>
      <dsp:spPr>
        <a:xfrm>
          <a:off x="2159177" y="1250178"/>
          <a:ext cx="1460087" cy="79008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59177" y="1408196"/>
        <a:ext cx="1223061" cy="474052"/>
      </dsp:txXfrm>
    </dsp:sp>
    <dsp:sp modelId="{46B43D43-CBA6-4441-A166-2A80560F42D8}">
      <dsp:nvSpPr>
        <dsp:cNvPr id="0" name=""/>
        <dsp:cNvSpPr/>
      </dsp:nvSpPr>
      <dsp:spPr>
        <a:xfrm>
          <a:off x="3519657" y="1581074"/>
          <a:ext cx="2341001" cy="2341001"/>
        </a:xfrm>
        <a:prstGeom prst="ellipse">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a:t>-Alerta al usuario de un tipo que no es válido.</a:t>
          </a:r>
          <a:endParaRPr lang="en-US" sz="2400" kern="1200"/>
        </a:p>
      </dsp:txBody>
      <dsp:txXfrm>
        <a:off x="3862489" y="1923906"/>
        <a:ext cx="1655337" cy="1655337"/>
      </dsp:txXfrm>
    </dsp:sp>
    <dsp:sp modelId="{706BA260-FB47-47F9-9490-40943EB755CB}">
      <dsp:nvSpPr>
        <dsp:cNvPr id="0" name=""/>
        <dsp:cNvSpPr/>
      </dsp:nvSpPr>
      <dsp:spPr>
        <a:xfrm rot="10800000">
          <a:off x="2241824" y="3462883"/>
          <a:ext cx="1460087" cy="790088"/>
        </a:xfrm>
        <a:prstGeom prst="rightArrow">
          <a:avLst>
            <a:gd name="adj1" fmla="val 60000"/>
            <a:gd name="adj2" fmla="val 50000"/>
          </a:avLst>
        </a:prstGeom>
        <a:solidFill>
          <a:schemeClr val="accent5">
            <a:hueOff val="-13945574"/>
            <a:satOff val="12612"/>
            <a:lumOff val="-243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478850" y="3620901"/>
        <a:ext cx="1223061" cy="474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78D04-EDEC-4AE5-85C4-451CF753CD25}">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R" sz="1800" kern="1200" dirty="0"/>
            <a:t>-Normalmente, un control </a:t>
          </a:r>
          <a:r>
            <a:rPr lang="es-CR" sz="1800" kern="1200" dirty="0" err="1"/>
            <a:t>StatusStrip</a:t>
          </a:r>
          <a:r>
            <a:rPr lang="es-CR" sz="1800" kern="1200" dirty="0"/>
            <a:t> está formado por objetos </a:t>
          </a:r>
          <a:r>
            <a:rPr lang="es-CR" sz="1800" kern="1200" dirty="0" err="1"/>
            <a:t>ToolStripStatusLabel</a:t>
          </a:r>
          <a:r>
            <a:rPr lang="es-CR" sz="1800" kern="1200" dirty="0"/>
            <a:t>, cada uno de los cuales muestra texto, un icono o ambos. El control </a:t>
          </a:r>
          <a:r>
            <a:rPr lang="es-CR" sz="1800" kern="1200" dirty="0" err="1"/>
            <a:t>StatusStrip</a:t>
          </a:r>
          <a:r>
            <a:rPr lang="es-CR" sz="1800" kern="1200" dirty="0"/>
            <a:t> también puede contener los controles </a:t>
          </a:r>
          <a:r>
            <a:rPr lang="es-CR" sz="1800" kern="1200" dirty="0" err="1"/>
            <a:t>ToolStripDropDownButton</a:t>
          </a:r>
          <a:r>
            <a:rPr lang="es-CR" sz="1800" kern="1200" dirty="0"/>
            <a:t>, </a:t>
          </a:r>
          <a:r>
            <a:rPr lang="es-CR" sz="1800" kern="1200" dirty="0" err="1"/>
            <a:t>ToolStripSplitButton</a:t>
          </a:r>
          <a:r>
            <a:rPr lang="es-CR" sz="1800" kern="1200" dirty="0"/>
            <a:t> y </a:t>
          </a:r>
          <a:r>
            <a:rPr lang="es-CR" sz="1800" kern="1200" dirty="0" err="1"/>
            <a:t>ToolStripProgressBar</a:t>
          </a:r>
          <a:r>
            <a:rPr lang="es-CR" sz="1800" kern="1200" dirty="0"/>
            <a:t>.</a:t>
          </a:r>
          <a:endParaRPr lang="en-US" sz="1800" kern="1200" dirty="0"/>
        </a:p>
      </dsp:txBody>
      <dsp:txXfrm>
        <a:off x="38234" y="38234"/>
        <a:ext cx="7529629" cy="1228933"/>
      </dsp:txXfrm>
    </dsp:sp>
    <dsp:sp modelId="{320FD886-9498-4875-BB7B-043BB249D3E1}">
      <dsp:nvSpPr>
        <dsp:cNvPr id="0" name=""/>
        <dsp:cNvSpPr/>
      </dsp:nvSpPr>
      <dsp:spPr>
        <a:xfrm>
          <a:off x="788669" y="1522968"/>
          <a:ext cx="8938260" cy="1305401"/>
        </a:xfrm>
        <a:prstGeom prst="roundRect">
          <a:avLst>
            <a:gd name="adj" fmla="val 10000"/>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R" sz="1800" kern="1200"/>
            <a:t>-El control StatusStrip predeterminado no tiene paneles. Para agregar paneles a StatusStrip, utilice el método ToolStripItemCollection.AddRange.</a:t>
          </a:r>
          <a:endParaRPr lang="en-US" sz="1800" kern="1200"/>
        </a:p>
      </dsp:txBody>
      <dsp:txXfrm>
        <a:off x="826903" y="1561202"/>
        <a:ext cx="7224611" cy="1228933"/>
      </dsp:txXfrm>
    </dsp:sp>
    <dsp:sp modelId="{CA608CC0-A221-4ACD-95E7-D0041CE995E3}">
      <dsp:nvSpPr>
        <dsp:cNvPr id="0" name=""/>
        <dsp:cNvSpPr/>
      </dsp:nvSpPr>
      <dsp:spPr>
        <a:xfrm>
          <a:off x="1577339" y="3045936"/>
          <a:ext cx="8938260" cy="1305401"/>
        </a:xfrm>
        <a:prstGeom prst="roundRect">
          <a:avLst>
            <a:gd name="adj" fmla="val 10000"/>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R" sz="1800" kern="1200"/>
            <a:t>-</a:t>
          </a:r>
          <a:r>
            <a:rPr lang="es-ES" sz="1800" kern="1200"/>
            <a:t>Aunque el control StatusStrip reemplaza y amplía el control StatusBar de versiones anteriores, StatusBar se conserva a efectos de compatibilidad con versiones anteriores y uso futuro, según sea el caso.</a:t>
          </a:r>
          <a:endParaRPr lang="en-US" sz="1800" kern="1200"/>
        </a:p>
      </dsp:txBody>
      <dsp:txXfrm>
        <a:off x="1615573" y="3084170"/>
        <a:ext cx="7224611" cy="1228933"/>
      </dsp:txXfrm>
    </dsp:sp>
    <dsp:sp modelId="{445C6414-CE19-481D-8C22-464920CA6B2E}">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364C929E-3D30-4CDF-87E2-3E0015DFA0DB}">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3264713"/>
            <a:satOff val="-75780"/>
            <a:lumOff val="-7516"/>
            <a:alphaOff val="0"/>
          </a:schemeClr>
        </a:solidFill>
        <a:ln w="12700" cap="flat" cmpd="sng" algn="ctr">
          <a:solidFill>
            <a:schemeClr val="accent2">
              <a:tint val="40000"/>
              <a:alpha val="90000"/>
              <a:hueOff val="3264713"/>
              <a:satOff val="-75780"/>
              <a:lumOff val="-7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175EF-12FC-4232-AF50-4A1DE8C39091}">
      <dsp:nvSpPr>
        <dsp:cNvPr id="0" name=""/>
        <dsp:cNvSpPr/>
      </dsp:nvSpPr>
      <dsp:spPr>
        <a:xfrm>
          <a:off x="1283" y="507350"/>
          <a:ext cx="4505585" cy="28610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FB02DB-A75A-439A-AA02-3473B71E4978}">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-La propiedad más importante del TabControl es TabPages, que contiene las pestañas individuales. Cada pestaña individual es un objeto TabPage. Cuando se hace clic en una pestaña, se genera el evento Click de ese objeto TabPage.</a:t>
          </a:r>
          <a:endParaRPr lang="en-US" sz="2200" kern="1200"/>
        </a:p>
      </dsp:txBody>
      <dsp:txXfrm>
        <a:off x="585701" y="1066737"/>
        <a:ext cx="4337991" cy="2693452"/>
      </dsp:txXfrm>
    </dsp:sp>
    <dsp:sp modelId="{12292FC9-7B5E-4BC4-8747-D28CC2607B4E}">
      <dsp:nvSpPr>
        <dsp:cNvPr id="0" name=""/>
        <dsp:cNvSpPr/>
      </dsp:nvSpPr>
      <dsp:spPr>
        <a:xfrm>
          <a:off x="5508110" y="507350"/>
          <a:ext cx="4505585" cy="28610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7738A-DF83-4399-B210-251AB6392C6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a:t>-El usuario puede cambiar el objeto actual TabPage haciendo clic en una de las pestañas del control . También puede cambiar mediante programación el actual TabPage mediante una de las siguientes TabControl propiedades:</a:t>
          </a:r>
          <a:endParaRPr lang="en-US" sz="2200" kern="1200"/>
        </a:p>
      </dsp:txBody>
      <dsp:txXfrm>
        <a:off x="6092527" y="1066737"/>
        <a:ext cx="4337991" cy="2693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C6729-246E-44E6-A8C0-F44C478A4EC2}">
      <dsp:nvSpPr>
        <dsp:cNvPr id="0" name=""/>
        <dsp:cNvSpPr/>
      </dsp:nvSpPr>
      <dsp:spPr>
        <a:xfrm>
          <a:off x="0" y="1198"/>
          <a:ext cx="7259782" cy="118388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R" sz="1600" kern="1200"/>
            <a:t>-Mostrar una interfaz de usuario común entre contenedores.</a:t>
          </a:r>
          <a:endParaRPr lang="en-US" sz="1600" kern="1200"/>
        </a:p>
      </dsp:txBody>
      <dsp:txXfrm>
        <a:off x="57793" y="58991"/>
        <a:ext cx="7144196" cy="1068299"/>
      </dsp:txXfrm>
    </dsp:sp>
    <dsp:sp modelId="{3FE1DDB1-BD4D-4D12-ABF8-BAB256A0914E}">
      <dsp:nvSpPr>
        <dsp:cNvPr id="0" name=""/>
        <dsp:cNvSpPr/>
      </dsp:nvSpPr>
      <dsp:spPr>
        <a:xfrm>
          <a:off x="0" y="1196770"/>
          <a:ext cx="7259782" cy="1183885"/>
        </a:xfrm>
        <a:prstGeom prst="roundRect">
          <a:avLst/>
        </a:prstGeom>
        <a:solidFill>
          <a:schemeClr val="accent4">
            <a:hueOff val="1826426"/>
            <a:satOff val="8070"/>
            <a:lumOff val="104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R" sz="1600" kern="1200"/>
            <a:t>-Crear barras </a:t>
          </a:r>
          <a:r>
            <a:rPr lang="es-ES" sz="1600" kern="1200"/>
            <a:t>herramientas personalizadas y de uso frecuente que admitan características avanzadas de diseño e interfaz de usuario, como acoplamiento, espacio compartido, botones con texto e imágenes, controles y botones desplegables, botones de desbordamiento y reordenación en tiempo de ejecución de elementos ToolStrip.</a:t>
          </a:r>
          <a:endParaRPr lang="en-US" sz="1600" kern="1200"/>
        </a:p>
      </dsp:txBody>
      <dsp:txXfrm>
        <a:off x="57793" y="1254563"/>
        <a:ext cx="7144196" cy="1068299"/>
      </dsp:txXfrm>
    </dsp:sp>
    <dsp:sp modelId="{A09B3F26-F0DB-403D-98EA-FFD805036466}">
      <dsp:nvSpPr>
        <dsp:cNvPr id="0" name=""/>
        <dsp:cNvSpPr/>
      </dsp:nvSpPr>
      <dsp:spPr>
        <a:xfrm>
          <a:off x="0" y="2392341"/>
          <a:ext cx="7259782" cy="1183885"/>
        </a:xfrm>
        <a:prstGeom prst="roundRect">
          <a:avLst/>
        </a:prstGeom>
        <a:solidFill>
          <a:schemeClr val="accent4">
            <a:hueOff val="3652853"/>
            <a:satOff val="16140"/>
            <a:lumOff val="20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-Admitir el desbordamiento y la reordenación de elementos en tiempo de ejecución. La característica de desbordamiento mueve los elementos a un menú desplegable cuando no hay suficiente espacio para mostrarlos en un objeto </a:t>
          </a:r>
          <a:r>
            <a:rPr lang="es-ES" sz="1600" kern="1200" dirty="0" err="1"/>
            <a:t>ToolStrip</a:t>
          </a:r>
          <a:r>
            <a:rPr lang="es-ES" sz="1600" kern="1200" dirty="0"/>
            <a:t>.</a:t>
          </a:r>
          <a:endParaRPr lang="en-US" sz="1600" kern="1200" dirty="0"/>
        </a:p>
      </dsp:txBody>
      <dsp:txXfrm>
        <a:off x="57793" y="2450134"/>
        <a:ext cx="7144196" cy="1068299"/>
      </dsp:txXfrm>
    </dsp:sp>
    <dsp:sp modelId="{F14FD596-087C-483E-A915-9C2913ED1327}">
      <dsp:nvSpPr>
        <dsp:cNvPr id="0" name=""/>
        <dsp:cNvSpPr/>
      </dsp:nvSpPr>
      <dsp:spPr>
        <a:xfrm>
          <a:off x="0" y="3587913"/>
          <a:ext cx="7259782" cy="1183885"/>
        </a:xfrm>
        <a:prstGeom prst="roundRect">
          <a:avLst/>
        </a:prstGeom>
        <a:solidFill>
          <a:schemeClr val="accent4">
            <a:hueOff val="5479279"/>
            <a:satOff val="24210"/>
            <a:lumOff val="3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-Admitir la apariencia y el comportamiento típicos del sistema operativo a través de un modelo de representación común.</a:t>
          </a:r>
          <a:endParaRPr lang="en-US" sz="1600" kern="1200" dirty="0"/>
        </a:p>
      </dsp:txBody>
      <dsp:txXfrm>
        <a:off x="57793" y="3645706"/>
        <a:ext cx="7144196" cy="1068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901A5-B455-476E-9DAC-8AF5819483F4}">
      <dsp:nvSpPr>
        <dsp:cNvPr id="0" name=""/>
        <dsp:cNvSpPr/>
      </dsp:nvSpPr>
      <dsp:spPr>
        <a:xfrm>
          <a:off x="9242" y="531178"/>
          <a:ext cx="2762398" cy="32889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-Puede usar una lista de imágenes con cualquier control que tenga una propiedad ImageList o, en el caso del control ListView, las propiedades SmallImageList y LargeImageList.</a:t>
          </a:r>
          <a:endParaRPr lang="en-US" sz="1800" kern="1200"/>
        </a:p>
      </dsp:txBody>
      <dsp:txXfrm>
        <a:off x="90150" y="612086"/>
        <a:ext cx="2600582" cy="3127165"/>
      </dsp:txXfrm>
    </dsp:sp>
    <dsp:sp modelId="{30B197C7-4F11-4CC1-AC55-E676C0F83FD8}">
      <dsp:nvSpPr>
        <dsp:cNvPr id="0" name=""/>
        <dsp:cNvSpPr/>
      </dsp:nvSpPr>
      <dsp:spPr>
        <a:xfrm>
          <a:off x="3047880" y="1833131"/>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47880" y="1970146"/>
        <a:ext cx="409940" cy="411044"/>
      </dsp:txXfrm>
    </dsp:sp>
    <dsp:sp modelId="{819E0FB4-26EE-44DB-B64B-6D072E26A61D}">
      <dsp:nvSpPr>
        <dsp:cNvPr id="0" name=""/>
        <dsp:cNvSpPr/>
      </dsp:nvSpPr>
      <dsp:spPr>
        <a:xfrm>
          <a:off x="3876600" y="531178"/>
          <a:ext cx="2762398" cy="328898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-La propiedad de clave del componente ImageList es Images, que contiene las imágenes que usará el control asociado. Puede acceder a cada imagen individual por su valor de índice o por su clave.</a:t>
          </a:r>
          <a:endParaRPr lang="en-US" sz="1800" kern="1200"/>
        </a:p>
      </dsp:txBody>
      <dsp:txXfrm>
        <a:off x="3957508" y="612086"/>
        <a:ext cx="2600582" cy="3127165"/>
      </dsp:txXfrm>
    </dsp:sp>
    <dsp:sp modelId="{68794D08-5219-43C9-8F9C-6FBD9EDD27C9}">
      <dsp:nvSpPr>
        <dsp:cNvPr id="0" name=""/>
        <dsp:cNvSpPr/>
      </dsp:nvSpPr>
      <dsp:spPr>
        <a:xfrm>
          <a:off x="6915239" y="1833131"/>
          <a:ext cx="585628" cy="68507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15239" y="1970146"/>
        <a:ext cx="409940" cy="411044"/>
      </dsp:txXfrm>
    </dsp:sp>
    <dsp:sp modelId="{5AE0EA71-B446-47AC-8426-7B502F8AEAAE}">
      <dsp:nvSpPr>
        <dsp:cNvPr id="0" name=""/>
        <dsp:cNvSpPr/>
      </dsp:nvSpPr>
      <dsp:spPr>
        <a:xfrm>
          <a:off x="7743958" y="531178"/>
          <a:ext cx="2762398" cy="328898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-La propiedad ColorDepth determina el número de colores con los que se pueden representar las imágenes. Las imágenes se mostrarán con el mismo tamaño, establecido por la propiedad ImageSize. El tamaño de las imágenes más grandes se ajustará.</a:t>
          </a:r>
          <a:endParaRPr lang="en-US" sz="1800" kern="1200"/>
        </a:p>
      </dsp:txBody>
      <dsp:txXfrm>
        <a:off x="7824866" y="612086"/>
        <a:ext cx="2600582" cy="31271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82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95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04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39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2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35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94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1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96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89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10/24/2022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3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10/24/2022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141422317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AC4440-8C11-4E3A-9756-5BFDA56C5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 name="Picture 1" descr="Arte de círculo 3D de neón">
            <a:extLst>
              <a:ext uri="{FF2B5EF4-FFF2-40B4-BE49-F238E27FC236}">
                <a16:creationId xmlns:a16="http://schemas.microsoft.com/office/drawing/2014/main" id="{E27FDBF8-72D5-468B-DEBF-6658A18BE530}"/>
              </a:ext>
            </a:extLst>
          </p:cNvPr>
          <p:cNvPicPr>
            <a:picLocks noChangeAspect="1"/>
          </p:cNvPicPr>
          <p:nvPr/>
        </p:nvPicPr>
        <p:blipFill rotWithShape="1">
          <a:blip r:embed="rId2">
            <a:duotone>
              <a:schemeClr val="accent1">
                <a:shade val="45000"/>
                <a:satMod val="135000"/>
              </a:schemeClr>
              <a:prstClr val="white"/>
            </a:duotone>
            <a:alphaModFix amt="35000"/>
          </a:blip>
          <a:srcRect t="21329"/>
          <a:stretch/>
        </p:blipFill>
        <p:spPr>
          <a:xfrm>
            <a:off x="20" y="-8877"/>
            <a:ext cx="12191980" cy="6858000"/>
          </a:xfrm>
          <a:prstGeom prst="rect">
            <a:avLst/>
          </a:prstGeom>
        </p:spPr>
      </p:pic>
      <p:sp>
        <p:nvSpPr>
          <p:cNvPr id="3" name="Subtítulo 2">
            <a:extLst>
              <a:ext uri="{FF2B5EF4-FFF2-40B4-BE49-F238E27FC236}">
                <a16:creationId xmlns:a16="http://schemas.microsoft.com/office/drawing/2014/main" id="{732DCB6B-AB4A-100C-676A-AE0B3CEFEEF6}"/>
              </a:ext>
            </a:extLst>
          </p:cNvPr>
          <p:cNvSpPr>
            <a:spLocks noGrp="1"/>
          </p:cNvSpPr>
          <p:nvPr>
            <p:ph type="subTitle" idx="1"/>
          </p:nvPr>
        </p:nvSpPr>
        <p:spPr>
          <a:xfrm>
            <a:off x="5792994" y="1590840"/>
            <a:ext cx="5672176" cy="5095221"/>
          </a:xfrm>
        </p:spPr>
        <p:txBody>
          <a:bodyPr>
            <a:normAutofit/>
          </a:bodyPr>
          <a:lstStyle/>
          <a:p>
            <a:r>
              <a:rPr lang="es-CR" sz="2800" dirty="0">
                <a:solidFill>
                  <a:srgbClr val="FFFFFF"/>
                </a:solidFill>
              </a:rPr>
              <a:t>Universidad Politécnica Internacional</a:t>
            </a:r>
          </a:p>
          <a:p>
            <a:r>
              <a:rPr lang="es-CR" sz="2800" dirty="0">
                <a:solidFill>
                  <a:srgbClr val="FFFFFF"/>
                </a:solidFill>
              </a:rPr>
              <a:t>Profesor: Ricardo Monge</a:t>
            </a:r>
          </a:p>
          <a:p>
            <a:r>
              <a:rPr lang="es-CR" sz="2800" dirty="0">
                <a:solidFill>
                  <a:srgbClr val="FFFFFF"/>
                </a:solidFill>
              </a:rPr>
              <a:t>Estudiante: Anthony Madrigal Monge</a:t>
            </a:r>
          </a:p>
          <a:p>
            <a:r>
              <a:rPr lang="es-CR" sz="2800" dirty="0">
                <a:solidFill>
                  <a:srgbClr val="FFFFFF"/>
                </a:solidFill>
              </a:rPr>
              <a:t>Primer Examen Parcial</a:t>
            </a:r>
          </a:p>
          <a:p>
            <a:r>
              <a:rPr lang="es-CR" sz="2800" dirty="0">
                <a:solidFill>
                  <a:srgbClr val="FFFFFF"/>
                </a:solidFill>
              </a:rPr>
              <a:t>Materia: Programación </a:t>
            </a:r>
            <a:r>
              <a:rPr lang="es-CR" sz="2800" dirty="0" err="1">
                <a:solidFill>
                  <a:srgbClr val="FFFFFF"/>
                </a:solidFill>
              </a:rPr>
              <a:t>lll</a:t>
            </a:r>
            <a:endParaRPr lang="es-CR" sz="2800" dirty="0">
              <a:solidFill>
                <a:srgbClr val="FFFFFF"/>
              </a:solidFill>
            </a:endParaRPr>
          </a:p>
          <a:p>
            <a:r>
              <a:rPr lang="es-CR" sz="2800" dirty="0" err="1">
                <a:solidFill>
                  <a:srgbClr val="FFFFFF"/>
                </a:solidFill>
              </a:rPr>
              <a:t>lll</a:t>
            </a:r>
            <a:r>
              <a:rPr lang="es-CR" sz="2800" dirty="0">
                <a:solidFill>
                  <a:srgbClr val="FFFFFF"/>
                </a:solidFill>
              </a:rPr>
              <a:t> Cuatrimestre</a:t>
            </a:r>
          </a:p>
          <a:p>
            <a:r>
              <a:rPr lang="es-CR" sz="2800" dirty="0">
                <a:solidFill>
                  <a:srgbClr val="FFFFFF"/>
                </a:solidFill>
              </a:rPr>
              <a:t>Año: 2022</a:t>
            </a:r>
          </a:p>
          <a:p>
            <a:r>
              <a:rPr lang="es-CR" sz="2800" dirty="0">
                <a:solidFill>
                  <a:srgbClr val="FFFFFF"/>
                </a:solidFill>
              </a:rPr>
              <a:t> </a:t>
            </a: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096996"/>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500"/>
                                  </p:stCondLst>
                                  <p:iterate>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7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2"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CuadroTexto 1">
            <a:extLst>
              <a:ext uri="{FF2B5EF4-FFF2-40B4-BE49-F238E27FC236}">
                <a16:creationId xmlns:a16="http://schemas.microsoft.com/office/drawing/2014/main" id="{5E11A486-75DD-2EBC-13FC-78A81797E2BE}"/>
              </a:ext>
            </a:extLst>
          </p:cNvPr>
          <p:cNvSpPr txBox="1"/>
          <p:nvPr/>
        </p:nvSpPr>
        <p:spPr>
          <a:xfrm>
            <a:off x="838200" y="365125"/>
            <a:ext cx="98422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Características del TabControl</a:t>
            </a:r>
          </a:p>
        </p:txBody>
      </p:sp>
      <p:cxnSp>
        <p:nvCxnSpPr>
          <p:cNvPr id="2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6"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27" name="CuadroTexto 2">
            <a:extLst>
              <a:ext uri="{FF2B5EF4-FFF2-40B4-BE49-F238E27FC236}">
                <a16:creationId xmlns:a16="http://schemas.microsoft.com/office/drawing/2014/main" id="{4B876012-A7FD-ADAE-E5B2-F171F553DE6C}"/>
              </a:ext>
            </a:extLst>
          </p:cNvPr>
          <p:cNvGraphicFramePr/>
          <p:nvPr>
            <p:extLst>
              <p:ext uri="{D42A27DB-BD31-4B8C-83A1-F6EECF244321}">
                <p14:modId xmlns:p14="http://schemas.microsoft.com/office/powerpoint/2010/main" val="40597529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595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1"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E8C7CA0A-4A23-A9EC-5F94-74E9310D5868}"/>
              </a:ext>
            </a:extLst>
          </p:cNvPr>
          <p:cNvSpPr txBox="1"/>
          <p:nvPr/>
        </p:nvSpPr>
        <p:spPr>
          <a:xfrm>
            <a:off x="803775" y="1106007"/>
            <a:ext cx="10550025" cy="11829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kern="1200">
                <a:solidFill>
                  <a:schemeClr val="tx1"/>
                </a:solidFill>
                <a:latin typeface="+mj-lt"/>
                <a:ea typeface="+mj-ea"/>
                <a:cs typeface="+mj-cs"/>
              </a:rPr>
              <a:t>Uso e instrucciones del ToolStrip</a:t>
            </a:r>
          </a:p>
        </p:txBody>
      </p:sp>
      <p:cxnSp>
        <p:nvCxnSpPr>
          <p:cNvPr id="2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uadroTexto 2">
            <a:extLst>
              <a:ext uri="{FF2B5EF4-FFF2-40B4-BE49-F238E27FC236}">
                <a16:creationId xmlns:a16="http://schemas.microsoft.com/office/drawing/2014/main" id="{D0F93C77-C800-7D6B-FE82-65AEE8628E6B}"/>
              </a:ext>
            </a:extLst>
          </p:cNvPr>
          <p:cNvSpPr txBox="1"/>
          <p:nvPr/>
        </p:nvSpPr>
        <p:spPr>
          <a:xfrm>
            <a:off x="803775" y="2598947"/>
            <a:ext cx="10550025" cy="367734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800" dirty="0"/>
              <a:t>El control </a:t>
            </a:r>
            <a:r>
              <a:rPr lang="en-US" sz="2800" dirty="0" err="1"/>
              <a:t>ToolStrip</a:t>
            </a:r>
            <a:r>
              <a:rPr lang="en-US" sz="2800" dirty="0"/>
              <a:t> de Windows Forms y sus </a:t>
            </a:r>
            <a:r>
              <a:rPr lang="en-US" sz="2800" dirty="0" err="1"/>
              <a:t>clases</a:t>
            </a:r>
            <a:r>
              <a:rPr lang="en-US" sz="2800" dirty="0"/>
              <a:t> </a:t>
            </a:r>
            <a:r>
              <a:rPr lang="en-US" sz="2800" dirty="0" err="1"/>
              <a:t>asociadas</a:t>
            </a:r>
            <a:r>
              <a:rPr lang="en-US" sz="2800" dirty="0"/>
              <a:t> </a:t>
            </a:r>
            <a:r>
              <a:rPr lang="en-US" sz="2800" dirty="0" err="1"/>
              <a:t>proporcionan</a:t>
            </a:r>
            <a:r>
              <a:rPr lang="en-US" sz="2800" dirty="0"/>
              <a:t> un </a:t>
            </a:r>
            <a:r>
              <a:rPr lang="en-US" sz="2800" dirty="0" err="1"/>
              <a:t>marco</a:t>
            </a:r>
            <a:r>
              <a:rPr lang="en-US" sz="2800" dirty="0"/>
              <a:t> </a:t>
            </a:r>
            <a:r>
              <a:rPr lang="en-US" sz="2800" dirty="0" err="1"/>
              <a:t>común</a:t>
            </a:r>
            <a:r>
              <a:rPr lang="en-US" sz="2800" dirty="0"/>
              <a:t> para </a:t>
            </a:r>
            <a:r>
              <a:rPr lang="en-US" sz="2800" dirty="0" err="1"/>
              <a:t>combinar</a:t>
            </a:r>
            <a:r>
              <a:rPr lang="en-US" sz="2800" dirty="0"/>
              <a:t> </a:t>
            </a:r>
            <a:r>
              <a:rPr lang="en-US" sz="2800" dirty="0" err="1"/>
              <a:t>elementos</a:t>
            </a:r>
            <a:r>
              <a:rPr lang="en-US" sz="2800" dirty="0"/>
              <a:t> de la </a:t>
            </a:r>
            <a:r>
              <a:rPr lang="en-US" sz="2800" dirty="0" err="1"/>
              <a:t>interfaz</a:t>
            </a:r>
            <a:r>
              <a:rPr lang="en-US" sz="2800" dirty="0"/>
              <a:t> de </a:t>
            </a:r>
            <a:r>
              <a:rPr lang="en-US" sz="2800" dirty="0" err="1"/>
              <a:t>usuario</a:t>
            </a:r>
            <a:r>
              <a:rPr lang="en-US" sz="2800" dirty="0"/>
              <a:t> </a:t>
            </a:r>
            <a:r>
              <a:rPr lang="en-US" sz="2800" dirty="0" err="1"/>
              <a:t>en</a:t>
            </a:r>
            <a:r>
              <a:rPr lang="en-US" sz="2800" dirty="0"/>
              <a:t> </a:t>
            </a:r>
            <a:r>
              <a:rPr lang="es-CR" sz="2800" dirty="0"/>
              <a:t>barras</a:t>
            </a:r>
            <a:r>
              <a:rPr lang="en-US" sz="2800" dirty="0"/>
              <a:t> de </a:t>
            </a:r>
            <a:r>
              <a:rPr lang="en-US" sz="2800" dirty="0" err="1"/>
              <a:t>herramientas</a:t>
            </a:r>
            <a:r>
              <a:rPr lang="en-US" sz="2800" dirty="0"/>
              <a:t>, barras de </a:t>
            </a:r>
            <a:r>
              <a:rPr lang="en-US" sz="2800" dirty="0" err="1"/>
              <a:t>estado</a:t>
            </a:r>
            <a:r>
              <a:rPr lang="en-US" sz="2800" dirty="0"/>
              <a:t> y </a:t>
            </a:r>
            <a:r>
              <a:rPr lang="en-US" sz="2800" dirty="0" err="1"/>
              <a:t>menús</a:t>
            </a:r>
            <a:r>
              <a:rPr lang="en-US" sz="2800" dirty="0"/>
              <a:t>. Los </a:t>
            </a:r>
            <a:r>
              <a:rPr lang="en-US" sz="2800" dirty="0" err="1"/>
              <a:t>controles</a:t>
            </a:r>
            <a:r>
              <a:rPr lang="en-US" sz="2800" dirty="0"/>
              <a:t> </a:t>
            </a:r>
            <a:r>
              <a:rPr lang="en-US" sz="2800" dirty="0" err="1"/>
              <a:t>ToolStrip</a:t>
            </a:r>
            <a:r>
              <a:rPr lang="en-US" sz="2800" dirty="0"/>
              <a:t> </a:t>
            </a:r>
            <a:r>
              <a:rPr lang="en-US" sz="2800" dirty="0" err="1"/>
              <a:t>ofrecen</a:t>
            </a:r>
            <a:r>
              <a:rPr lang="en-US" sz="2800" dirty="0"/>
              <a:t> </a:t>
            </a:r>
            <a:r>
              <a:rPr lang="en-US" sz="2800" dirty="0" err="1"/>
              <a:t>una</a:t>
            </a:r>
            <a:r>
              <a:rPr lang="en-US" sz="2800" dirty="0"/>
              <a:t> </a:t>
            </a:r>
            <a:r>
              <a:rPr lang="en-US" sz="2800" dirty="0" err="1"/>
              <a:t>experiencia</a:t>
            </a:r>
            <a:r>
              <a:rPr lang="en-US" sz="2800" dirty="0"/>
              <a:t> </a:t>
            </a:r>
            <a:r>
              <a:rPr lang="en-US" sz="2800" dirty="0" err="1"/>
              <a:t>en</a:t>
            </a:r>
            <a:r>
              <a:rPr lang="en-US" sz="2800" dirty="0"/>
              <a:t> </a:t>
            </a:r>
            <a:r>
              <a:rPr lang="en-US" sz="2800" dirty="0" err="1"/>
              <a:t>tiempo</a:t>
            </a:r>
            <a:r>
              <a:rPr lang="en-US" sz="2800" dirty="0"/>
              <a:t> de </a:t>
            </a:r>
            <a:r>
              <a:rPr lang="en-US" sz="2800" dirty="0" err="1"/>
              <a:t>diseño</a:t>
            </a:r>
            <a:r>
              <a:rPr lang="en-US" sz="2800" dirty="0"/>
              <a:t> </a:t>
            </a:r>
            <a:r>
              <a:rPr lang="en-US" sz="2800" dirty="0" err="1"/>
              <a:t>muy</a:t>
            </a:r>
            <a:r>
              <a:rPr lang="en-US" sz="2800" dirty="0"/>
              <a:t> </a:t>
            </a:r>
            <a:r>
              <a:rPr lang="en-US" sz="2800" dirty="0" err="1"/>
              <a:t>completa</a:t>
            </a:r>
            <a:r>
              <a:rPr lang="en-US" sz="2800" dirty="0"/>
              <a:t> que </a:t>
            </a:r>
            <a:r>
              <a:rPr lang="en-US" sz="2800" dirty="0" err="1"/>
              <a:t>incluye</a:t>
            </a:r>
            <a:r>
              <a:rPr lang="en-US" sz="2800" dirty="0"/>
              <a:t> la </a:t>
            </a:r>
            <a:r>
              <a:rPr lang="en-US" sz="2800" dirty="0" err="1"/>
              <a:t>edición</a:t>
            </a:r>
            <a:r>
              <a:rPr lang="en-US" sz="2800" dirty="0"/>
              <a:t> y </a:t>
            </a:r>
            <a:r>
              <a:rPr lang="en-US" sz="2800" dirty="0" err="1"/>
              <a:t>activación</a:t>
            </a:r>
            <a:r>
              <a:rPr lang="en-US" sz="2800" dirty="0"/>
              <a:t> </a:t>
            </a:r>
            <a:r>
              <a:rPr lang="en-US" sz="2800" dirty="0" err="1"/>
              <a:t>en</a:t>
            </a:r>
            <a:r>
              <a:rPr lang="en-US" sz="2800" dirty="0"/>
              <a:t> </a:t>
            </a:r>
            <a:r>
              <a:rPr lang="en-US" sz="2800" dirty="0" err="1"/>
              <a:t>contexto</a:t>
            </a:r>
            <a:r>
              <a:rPr lang="en-US" sz="2800" dirty="0"/>
              <a:t>, </a:t>
            </a:r>
            <a:r>
              <a:rPr lang="en-US" sz="2800" dirty="0" err="1"/>
              <a:t>el</a:t>
            </a:r>
            <a:r>
              <a:rPr lang="en-US" sz="2800" dirty="0"/>
              <a:t> </a:t>
            </a:r>
            <a:r>
              <a:rPr lang="en-US" sz="2800" dirty="0" err="1"/>
              <a:t>diseño</a:t>
            </a:r>
            <a:r>
              <a:rPr lang="en-US" sz="2800" dirty="0"/>
              <a:t> </a:t>
            </a:r>
            <a:r>
              <a:rPr lang="en-US" sz="2800" dirty="0" err="1"/>
              <a:t>personalizado</a:t>
            </a:r>
            <a:r>
              <a:rPr lang="en-US" sz="2800" dirty="0"/>
              <a:t> y </a:t>
            </a:r>
            <a:r>
              <a:rPr lang="en-US" sz="2800" dirty="0" err="1"/>
              <a:t>el</a:t>
            </a:r>
            <a:r>
              <a:rPr lang="en-US" sz="2800" dirty="0"/>
              <a:t> </a:t>
            </a:r>
            <a:r>
              <a:rPr lang="es-CR" sz="2800" dirty="0"/>
              <a:t>espacio</a:t>
            </a:r>
            <a:r>
              <a:rPr lang="en-US" sz="2800" dirty="0"/>
              <a:t> </a:t>
            </a:r>
            <a:r>
              <a:rPr lang="en-US" sz="2800" dirty="0" err="1"/>
              <a:t>compartido</a:t>
            </a:r>
            <a:r>
              <a:rPr lang="en-US" sz="2800" dirty="0"/>
              <a:t>, que es la </a:t>
            </a:r>
            <a:r>
              <a:rPr lang="en-US" sz="2800" dirty="0" err="1"/>
              <a:t>capacidad</a:t>
            </a:r>
            <a:r>
              <a:rPr lang="en-US" sz="2800" dirty="0"/>
              <a:t> de las barras de </a:t>
            </a:r>
            <a:r>
              <a:rPr lang="en-US" sz="2800" dirty="0" err="1"/>
              <a:t>herramientas</a:t>
            </a:r>
            <a:r>
              <a:rPr lang="en-US" sz="2800" dirty="0"/>
              <a:t> para </a:t>
            </a:r>
            <a:r>
              <a:rPr lang="en-US" sz="2800" dirty="0" err="1"/>
              <a:t>compartir</a:t>
            </a:r>
            <a:r>
              <a:rPr lang="en-US" sz="2800" dirty="0"/>
              <a:t> </a:t>
            </a:r>
            <a:r>
              <a:rPr lang="en-US" sz="2800" dirty="0" err="1"/>
              <a:t>espacio</a:t>
            </a:r>
            <a:r>
              <a:rPr lang="en-US" sz="2800" dirty="0"/>
              <a:t> horizontal o vertical.</a:t>
            </a:r>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55857225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CB987AE-D8DA-5B05-0248-DA37790DF8F4}"/>
              </a:ext>
            </a:extLst>
          </p:cNvPr>
          <p:cNvSpPr txBox="1"/>
          <p:nvPr/>
        </p:nvSpPr>
        <p:spPr>
          <a:xfrm>
            <a:off x="1371600" y="384146"/>
            <a:ext cx="4422371" cy="523220"/>
          </a:xfrm>
          <a:prstGeom prst="rect">
            <a:avLst/>
          </a:prstGeom>
          <a:noFill/>
        </p:spPr>
        <p:txBody>
          <a:bodyPr wrap="square" rtlCol="0">
            <a:spAutoFit/>
          </a:bodyPr>
          <a:lstStyle/>
          <a:p>
            <a:r>
              <a:rPr lang="es-CR" sz="2800" dirty="0"/>
              <a:t>Características del </a:t>
            </a:r>
            <a:r>
              <a:rPr lang="es-CR" sz="2800" dirty="0" err="1"/>
              <a:t>ToopStrip</a:t>
            </a:r>
            <a:endParaRPr lang="es-CR" sz="2800" dirty="0"/>
          </a:p>
        </p:txBody>
      </p:sp>
      <p:graphicFrame>
        <p:nvGraphicFramePr>
          <p:cNvPr id="21" name="CuadroTexto 2">
            <a:extLst>
              <a:ext uri="{FF2B5EF4-FFF2-40B4-BE49-F238E27FC236}">
                <a16:creationId xmlns:a16="http://schemas.microsoft.com/office/drawing/2014/main" id="{E11A632F-7112-6D65-6E68-BE77AB427BCC}"/>
              </a:ext>
            </a:extLst>
          </p:cNvPr>
          <p:cNvGraphicFramePr/>
          <p:nvPr>
            <p:extLst>
              <p:ext uri="{D42A27DB-BD31-4B8C-83A1-F6EECF244321}">
                <p14:modId xmlns:p14="http://schemas.microsoft.com/office/powerpoint/2010/main" val="4208005194"/>
              </p:ext>
            </p:extLst>
          </p:nvPr>
        </p:nvGraphicFramePr>
        <p:xfrm>
          <a:off x="1371600" y="1177636"/>
          <a:ext cx="7259782" cy="4772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700984"/>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CuadroTexto 1">
            <a:extLst>
              <a:ext uri="{FF2B5EF4-FFF2-40B4-BE49-F238E27FC236}">
                <a16:creationId xmlns:a16="http://schemas.microsoft.com/office/drawing/2014/main" id="{8F3D0472-2FEE-D75F-4DC6-E62CE45ECB4A}"/>
              </a:ext>
            </a:extLst>
          </p:cNvPr>
          <p:cNvSpPr txBox="1"/>
          <p:nvPr/>
        </p:nvSpPr>
        <p:spPr>
          <a:xfrm>
            <a:off x="1245072" y="1289765"/>
            <a:ext cx="3651101" cy="42709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chemeClr val="bg1"/>
                </a:solidFill>
                <a:latin typeface="+mj-lt"/>
                <a:ea typeface="+mj-ea"/>
                <a:cs typeface="+mj-cs"/>
              </a:rPr>
              <a:t>Uso e instrucciones del ImageList</a:t>
            </a: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uadroTexto 2">
            <a:extLst>
              <a:ext uri="{FF2B5EF4-FFF2-40B4-BE49-F238E27FC236}">
                <a16:creationId xmlns:a16="http://schemas.microsoft.com/office/drawing/2014/main" id="{BD88CCB6-0327-88EF-FF4F-7622004C5BD7}"/>
              </a:ext>
            </a:extLst>
          </p:cNvPr>
          <p:cNvSpPr txBox="1"/>
          <p:nvPr/>
        </p:nvSpPr>
        <p:spPr>
          <a:xfrm>
            <a:off x="6397039" y="381935"/>
            <a:ext cx="4685916" cy="597441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3200" dirty="0"/>
              <a:t>El </a:t>
            </a:r>
            <a:r>
              <a:rPr lang="en-US" sz="3200" dirty="0" err="1"/>
              <a:t>componente</a:t>
            </a:r>
            <a:r>
              <a:rPr lang="en-US" sz="3200" dirty="0"/>
              <a:t> </a:t>
            </a:r>
            <a:r>
              <a:rPr lang="en-US" sz="3200" dirty="0" err="1"/>
              <a:t>ImageList</a:t>
            </a:r>
            <a:r>
              <a:rPr lang="en-US" sz="3200" dirty="0"/>
              <a:t> de Windows Forms se </a:t>
            </a:r>
            <a:r>
              <a:rPr lang="en-US" sz="3200" dirty="0" err="1"/>
              <a:t>usa</a:t>
            </a:r>
            <a:r>
              <a:rPr lang="en-US" sz="3200" dirty="0"/>
              <a:t> para </a:t>
            </a:r>
            <a:r>
              <a:rPr lang="en-US" sz="3200" dirty="0" err="1"/>
              <a:t>almacenar</a:t>
            </a:r>
            <a:r>
              <a:rPr lang="en-US" sz="3200" dirty="0"/>
              <a:t> </a:t>
            </a:r>
            <a:r>
              <a:rPr lang="en-US" sz="3200" dirty="0" err="1"/>
              <a:t>imágenes</a:t>
            </a:r>
            <a:r>
              <a:rPr lang="en-US" sz="3200" dirty="0"/>
              <a:t> que </a:t>
            </a:r>
            <a:r>
              <a:rPr lang="en-US" sz="3200" dirty="0" err="1"/>
              <a:t>posteriormente</a:t>
            </a:r>
            <a:r>
              <a:rPr lang="en-US" sz="3200" dirty="0"/>
              <a:t> se </a:t>
            </a:r>
            <a:r>
              <a:rPr lang="en-US" sz="3200" dirty="0" err="1"/>
              <a:t>pueden</a:t>
            </a:r>
            <a:r>
              <a:rPr lang="en-US" sz="3200" dirty="0"/>
              <a:t> </a:t>
            </a:r>
            <a:r>
              <a:rPr lang="en-US" sz="3200" dirty="0" err="1"/>
              <a:t>mostrar</a:t>
            </a:r>
            <a:r>
              <a:rPr lang="en-US" sz="3200" dirty="0"/>
              <a:t> </a:t>
            </a:r>
            <a:r>
              <a:rPr lang="en-US" sz="3200" dirty="0" err="1"/>
              <a:t>en</a:t>
            </a:r>
            <a:r>
              <a:rPr lang="en-US" sz="3200" dirty="0"/>
              <a:t> </a:t>
            </a:r>
            <a:r>
              <a:rPr lang="en-US" sz="3200" dirty="0" err="1"/>
              <a:t>los</a:t>
            </a:r>
            <a:r>
              <a:rPr lang="en-US" sz="3200" dirty="0"/>
              <a:t> </a:t>
            </a:r>
            <a:r>
              <a:rPr lang="en-US" sz="3200" dirty="0" err="1"/>
              <a:t>controles</a:t>
            </a:r>
            <a:r>
              <a:rPr lang="en-US" sz="3200" dirty="0"/>
              <a:t>. Una </a:t>
            </a:r>
            <a:r>
              <a:rPr lang="en-US" sz="3200" dirty="0" err="1"/>
              <a:t>lista</a:t>
            </a:r>
            <a:r>
              <a:rPr lang="en-US" sz="3200" dirty="0"/>
              <a:t> de </a:t>
            </a:r>
            <a:r>
              <a:rPr lang="en-US" sz="3200" dirty="0" err="1"/>
              <a:t>imágenes</a:t>
            </a:r>
            <a:r>
              <a:rPr lang="en-US" sz="3200" dirty="0"/>
              <a:t> </a:t>
            </a:r>
            <a:r>
              <a:rPr lang="en-US" sz="3200" dirty="0" err="1"/>
              <a:t>permite</a:t>
            </a:r>
            <a:r>
              <a:rPr lang="en-US" sz="3200" dirty="0"/>
              <a:t> </a:t>
            </a:r>
            <a:r>
              <a:rPr lang="en-US" sz="3200" dirty="0" err="1"/>
              <a:t>escribir</a:t>
            </a:r>
            <a:r>
              <a:rPr lang="en-US" sz="3200" dirty="0"/>
              <a:t> </a:t>
            </a:r>
            <a:r>
              <a:rPr lang="en-US" sz="3200" dirty="0" err="1"/>
              <a:t>código</a:t>
            </a:r>
            <a:r>
              <a:rPr lang="en-US" sz="3200" dirty="0"/>
              <a:t> para un </a:t>
            </a:r>
            <a:r>
              <a:rPr lang="en-US" sz="3200" dirty="0" err="1"/>
              <a:t>catálogo</a:t>
            </a:r>
            <a:r>
              <a:rPr lang="en-US" sz="3200" dirty="0"/>
              <a:t> </a:t>
            </a:r>
            <a:r>
              <a:rPr lang="en-US" sz="3200" dirty="0" err="1"/>
              <a:t>único</a:t>
            </a:r>
            <a:r>
              <a:rPr lang="en-US" sz="3200" dirty="0"/>
              <a:t> y </a:t>
            </a:r>
            <a:r>
              <a:rPr lang="en-US" sz="3200" dirty="0" err="1"/>
              <a:t>coherente</a:t>
            </a:r>
            <a:r>
              <a:rPr lang="en-US" sz="3200" dirty="0"/>
              <a:t> de </a:t>
            </a:r>
            <a:r>
              <a:rPr lang="en-US" sz="3200" dirty="0" err="1"/>
              <a:t>imágenes</a:t>
            </a:r>
            <a:endParaRPr lang="en-US" sz="3200" dirty="0"/>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454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2"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CuadroTexto 1">
            <a:extLst>
              <a:ext uri="{FF2B5EF4-FFF2-40B4-BE49-F238E27FC236}">
                <a16:creationId xmlns:a16="http://schemas.microsoft.com/office/drawing/2014/main" id="{356C0E87-0D82-6EC8-42C6-00C2658535C0}"/>
              </a:ext>
            </a:extLst>
          </p:cNvPr>
          <p:cNvSpPr txBox="1"/>
          <p:nvPr/>
        </p:nvSpPr>
        <p:spPr>
          <a:xfrm>
            <a:off x="838200" y="365125"/>
            <a:ext cx="98422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Características del ImageList</a:t>
            </a:r>
          </a:p>
        </p:txBody>
      </p:sp>
      <p:cxnSp>
        <p:nvCxnSpPr>
          <p:cNvPr id="2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6"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27" name="CuadroTexto 2">
            <a:extLst>
              <a:ext uri="{FF2B5EF4-FFF2-40B4-BE49-F238E27FC236}">
                <a16:creationId xmlns:a16="http://schemas.microsoft.com/office/drawing/2014/main" id="{26C10C4E-BD86-DA6D-92CB-E1FD6B094ADC}"/>
              </a:ext>
            </a:extLst>
          </p:cNvPr>
          <p:cNvGraphicFramePr/>
          <p:nvPr>
            <p:extLst>
              <p:ext uri="{D42A27DB-BD31-4B8C-83A1-F6EECF244321}">
                <p14:modId xmlns:p14="http://schemas.microsoft.com/office/powerpoint/2010/main" val="38411964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236630"/>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CuadroTexto 1">
            <a:extLst>
              <a:ext uri="{FF2B5EF4-FFF2-40B4-BE49-F238E27FC236}">
                <a16:creationId xmlns:a16="http://schemas.microsoft.com/office/drawing/2014/main" id="{189BEA60-961F-EF6B-B110-D66AD7534605}"/>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800" kern="1200" dirty="0" err="1">
                <a:solidFill>
                  <a:schemeClr val="tx1"/>
                </a:solidFill>
                <a:latin typeface="+mj-lt"/>
                <a:ea typeface="+mj-ea"/>
                <a:cs typeface="+mj-cs"/>
              </a:rPr>
              <a:t>Componentes</a:t>
            </a:r>
            <a:r>
              <a:rPr lang="en-US" sz="4800" kern="1200" dirty="0">
                <a:solidFill>
                  <a:schemeClr val="tx1"/>
                </a:solidFill>
                <a:latin typeface="+mj-lt"/>
                <a:ea typeface="+mj-ea"/>
                <a:cs typeface="+mj-cs"/>
              </a:rPr>
              <a:t> de Windows Forms</a:t>
            </a: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uadroTexto 2">
            <a:extLst>
              <a:ext uri="{FF2B5EF4-FFF2-40B4-BE49-F238E27FC236}">
                <a16:creationId xmlns:a16="http://schemas.microsoft.com/office/drawing/2014/main" id="{05D1741A-B380-60FF-8B89-96A312AF5989}"/>
              </a:ext>
            </a:extLst>
          </p:cNvPr>
          <p:cNvGraphicFramePr/>
          <p:nvPr>
            <p:extLst>
              <p:ext uri="{D42A27DB-BD31-4B8C-83A1-F6EECF244321}">
                <p14:modId xmlns:p14="http://schemas.microsoft.com/office/powerpoint/2010/main" val="223147515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44315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CuadroTexto 1">
            <a:extLst>
              <a:ext uri="{FF2B5EF4-FFF2-40B4-BE49-F238E27FC236}">
                <a16:creationId xmlns:a16="http://schemas.microsoft.com/office/drawing/2014/main" id="{E46001AA-08DB-BE91-EDB7-7B7A393235A1}"/>
              </a:ext>
            </a:extLst>
          </p:cNvPr>
          <p:cNvSpPr txBox="1"/>
          <p:nvPr/>
        </p:nvSpPr>
        <p:spPr>
          <a:xfrm>
            <a:off x="1245072" y="1289765"/>
            <a:ext cx="3651101" cy="42709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err="1">
                <a:solidFill>
                  <a:schemeClr val="bg1"/>
                </a:solidFill>
                <a:latin typeface="+mj-lt"/>
                <a:ea typeface="+mj-ea"/>
                <a:cs typeface="+mj-cs"/>
              </a:rPr>
              <a:t>Uso</a:t>
            </a:r>
            <a:r>
              <a:rPr lang="en-US" sz="4800" kern="1200" dirty="0">
                <a:solidFill>
                  <a:schemeClr val="bg1"/>
                </a:solidFill>
                <a:latin typeface="+mj-lt"/>
                <a:ea typeface="+mj-ea"/>
                <a:cs typeface="+mj-cs"/>
              </a:rPr>
              <a:t> e </a:t>
            </a:r>
            <a:r>
              <a:rPr lang="en-US" sz="4800" kern="1200" dirty="0" err="1">
                <a:solidFill>
                  <a:schemeClr val="bg1"/>
                </a:solidFill>
                <a:latin typeface="+mj-lt"/>
                <a:ea typeface="+mj-ea"/>
                <a:cs typeface="+mj-cs"/>
              </a:rPr>
              <a:t>Instrucciones</a:t>
            </a:r>
            <a:r>
              <a:rPr lang="en-US" sz="4800" kern="1200" dirty="0">
                <a:solidFill>
                  <a:schemeClr val="bg1"/>
                </a:solidFill>
                <a:latin typeface="+mj-lt"/>
                <a:ea typeface="+mj-ea"/>
                <a:cs typeface="+mj-cs"/>
              </a:rPr>
              <a:t> del </a:t>
            </a:r>
            <a:r>
              <a:rPr lang="en-US" sz="4800" kern="1200" dirty="0" err="1">
                <a:solidFill>
                  <a:schemeClr val="bg1"/>
                </a:solidFill>
                <a:latin typeface="+mj-lt"/>
                <a:ea typeface="+mj-ea"/>
                <a:cs typeface="+mj-cs"/>
              </a:rPr>
              <a:t>TreeView</a:t>
            </a:r>
            <a:endParaRPr lang="en-US" sz="4800" kern="1200" dirty="0">
              <a:solidFill>
                <a:schemeClr val="bg1"/>
              </a:solidFill>
              <a:latin typeface="+mj-lt"/>
              <a:ea typeface="+mj-ea"/>
              <a:cs typeface="+mj-cs"/>
            </a:endParaRP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uadroTexto 2">
            <a:extLst>
              <a:ext uri="{FF2B5EF4-FFF2-40B4-BE49-F238E27FC236}">
                <a16:creationId xmlns:a16="http://schemas.microsoft.com/office/drawing/2014/main" id="{3135A364-F777-3221-EE62-B4BAB92CB6C1}"/>
              </a:ext>
            </a:extLst>
          </p:cNvPr>
          <p:cNvSpPr txBox="1"/>
          <p:nvPr/>
        </p:nvSpPr>
        <p:spPr>
          <a:xfrm>
            <a:off x="6397039" y="381935"/>
            <a:ext cx="4685916" cy="597441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3200" dirty="0"/>
              <a:t>Un control </a:t>
            </a:r>
            <a:r>
              <a:rPr lang="en-US" sz="3200" dirty="0" err="1"/>
              <a:t>TreeView</a:t>
            </a:r>
            <a:r>
              <a:rPr lang="en-US" sz="3200" dirty="0"/>
              <a:t> se </a:t>
            </a:r>
            <a:r>
              <a:rPr lang="en-US" sz="3200" dirty="0" err="1"/>
              <a:t>utiliza</a:t>
            </a:r>
            <a:r>
              <a:rPr lang="en-US" sz="3200" dirty="0"/>
              <a:t> para </a:t>
            </a:r>
            <a:r>
              <a:rPr lang="en-US" sz="3200" dirty="0" err="1"/>
              <a:t>representar</a:t>
            </a:r>
            <a:r>
              <a:rPr lang="en-US" sz="3200" dirty="0"/>
              <a:t> </a:t>
            </a:r>
            <a:r>
              <a:rPr lang="en-US" sz="3200" dirty="0" err="1"/>
              <a:t>datos</a:t>
            </a:r>
            <a:r>
              <a:rPr lang="en-US" sz="3200" dirty="0"/>
              <a:t> </a:t>
            </a:r>
            <a:r>
              <a:rPr lang="en-US" sz="3200" dirty="0" err="1"/>
              <a:t>jerárquicamente</a:t>
            </a:r>
            <a:r>
              <a:rPr lang="en-US" sz="3200" dirty="0"/>
              <a:t> </a:t>
            </a:r>
            <a:r>
              <a:rPr lang="en-US" sz="3200" dirty="0" err="1"/>
              <a:t>en</a:t>
            </a:r>
            <a:r>
              <a:rPr lang="en-US" sz="3200" dirty="0"/>
              <a:t> </a:t>
            </a:r>
            <a:r>
              <a:rPr lang="en-US" sz="3200" dirty="0" err="1"/>
              <a:t>varios</a:t>
            </a:r>
            <a:r>
              <a:rPr lang="en-US" sz="3200" dirty="0"/>
              <a:t> </a:t>
            </a:r>
            <a:r>
              <a:rPr lang="en-US" sz="3200" dirty="0" err="1"/>
              <a:t>niveles</a:t>
            </a:r>
            <a:r>
              <a:rPr lang="en-US" sz="3200" dirty="0"/>
              <a:t>, un </a:t>
            </a:r>
            <a:r>
              <a:rPr lang="en-US" sz="3200" dirty="0" err="1"/>
              <a:t>ejemplo</a:t>
            </a:r>
            <a:r>
              <a:rPr lang="en-US" sz="3200" dirty="0"/>
              <a:t> </a:t>
            </a:r>
            <a:r>
              <a:rPr lang="en-US" sz="3200" dirty="0" err="1"/>
              <a:t>seria</a:t>
            </a:r>
            <a:r>
              <a:rPr lang="en-US" sz="3200" dirty="0"/>
              <a:t> </a:t>
            </a:r>
            <a:r>
              <a:rPr lang="en-US" sz="3200" dirty="0" err="1"/>
              <a:t>productos</a:t>
            </a:r>
            <a:r>
              <a:rPr lang="en-US" sz="3200" dirty="0"/>
              <a:t> </a:t>
            </a:r>
            <a:r>
              <a:rPr lang="en-US" sz="3200" dirty="0" err="1"/>
              <a:t>agrupados</a:t>
            </a:r>
            <a:r>
              <a:rPr lang="en-US" sz="3200" dirty="0"/>
              <a:t> </a:t>
            </a:r>
            <a:r>
              <a:rPr lang="en-US" sz="3200" dirty="0" err="1"/>
              <a:t>por</a:t>
            </a:r>
            <a:r>
              <a:rPr lang="en-US" sz="3200" dirty="0"/>
              <a:t> </a:t>
            </a:r>
            <a:r>
              <a:rPr lang="en-US" sz="3200" dirty="0" err="1"/>
              <a:t>familia</a:t>
            </a:r>
            <a:r>
              <a:rPr lang="en-US" sz="3200" dirty="0"/>
              <a:t> y </a:t>
            </a:r>
            <a:r>
              <a:rPr lang="en-US" sz="3200" dirty="0" err="1"/>
              <a:t>después</a:t>
            </a:r>
            <a:r>
              <a:rPr lang="en-US" sz="3200" dirty="0"/>
              <a:t> </a:t>
            </a:r>
            <a:r>
              <a:rPr lang="en-US" sz="3200" dirty="0" err="1"/>
              <a:t>por</a:t>
            </a:r>
            <a:r>
              <a:rPr lang="en-US" sz="3200" dirty="0"/>
              <a:t> sub </a:t>
            </a:r>
            <a:r>
              <a:rPr lang="en-US" sz="3200" dirty="0" err="1"/>
              <a:t>familia</a:t>
            </a:r>
            <a:r>
              <a:rPr lang="en-US" sz="3200" dirty="0"/>
              <a:t>. Para </a:t>
            </a:r>
            <a:r>
              <a:rPr lang="en-US" sz="3200" dirty="0" err="1"/>
              <a:t>rellenar</a:t>
            </a:r>
            <a:r>
              <a:rPr lang="en-US" sz="3200" dirty="0"/>
              <a:t> un control </a:t>
            </a:r>
            <a:r>
              <a:rPr lang="en-US" sz="3200" dirty="0" err="1"/>
              <a:t>TreeView</a:t>
            </a:r>
            <a:r>
              <a:rPr lang="en-US" sz="3200" dirty="0"/>
              <a:t> de forma </a:t>
            </a:r>
            <a:r>
              <a:rPr lang="en-US" sz="3200" dirty="0" err="1"/>
              <a:t>programa</a:t>
            </a:r>
            <a:r>
              <a:rPr lang="en-US" sz="3200" dirty="0"/>
              <a:t>, se </a:t>
            </a:r>
            <a:r>
              <a:rPr lang="en-US" sz="3200" dirty="0" err="1"/>
              <a:t>debe</a:t>
            </a:r>
            <a:r>
              <a:rPr lang="en-US" sz="3200" dirty="0"/>
              <a:t> </a:t>
            </a:r>
            <a:r>
              <a:rPr lang="en-US" sz="3200" dirty="0" err="1"/>
              <a:t>utilizar</a:t>
            </a:r>
            <a:r>
              <a:rPr lang="en-US" sz="3200" dirty="0"/>
              <a:t>: la </a:t>
            </a:r>
            <a:r>
              <a:rPr lang="en-US" sz="3200" dirty="0" err="1"/>
              <a:t>función</a:t>
            </a:r>
            <a:r>
              <a:rPr lang="en-US" sz="3200" dirty="0"/>
              <a:t> </a:t>
            </a:r>
            <a:r>
              <a:rPr lang="en-US" sz="3200" dirty="0" err="1"/>
              <a:t>TreeAdd</a:t>
            </a:r>
            <a:r>
              <a:rPr lang="en-US" sz="3200" dirty="0"/>
              <a:t> para </a:t>
            </a:r>
            <a:r>
              <a:rPr lang="en-US" sz="3200" dirty="0" err="1"/>
              <a:t>añadir</a:t>
            </a:r>
            <a:r>
              <a:rPr lang="en-US" sz="3200" dirty="0"/>
              <a:t> un </a:t>
            </a:r>
            <a:r>
              <a:rPr lang="en-US" sz="3200" dirty="0" err="1"/>
              <a:t>elemento</a:t>
            </a:r>
            <a:r>
              <a:rPr lang="en-US" sz="3200" dirty="0"/>
              <a:t> </a:t>
            </a:r>
            <a:r>
              <a:rPr lang="en-US" sz="3200" dirty="0" err="1"/>
              <a:t>en</a:t>
            </a:r>
            <a:r>
              <a:rPr lang="en-US" sz="3200" dirty="0"/>
              <a:t> </a:t>
            </a:r>
            <a:r>
              <a:rPr lang="en-US" sz="3200" dirty="0" err="1"/>
              <a:t>cualquier</a:t>
            </a:r>
            <a:r>
              <a:rPr lang="en-US" sz="3200" dirty="0"/>
              <a:t> </a:t>
            </a:r>
            <a:r>
              <a:rPr lang="en-US" sz="3200" dirty="0" err="1"/>
              <a:t>posición</a:t>
            </a:r>
            <a:r>
              <a:rPr lang="en-US" sz="3200" dirty="0"/>
              <a:t>. </a:t>
            </a: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719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BB7169B8-2507-43F4-A148-FA791CD9C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92337C83-1BD1-032A-9C02-D5BC0F42DCD5}"/>
              </a:ext>
            </a:extLst>
          </p:cNvPr>
          <p:cNvSpPr txBox="1"/>
          <p:nvPr/>
        </p:nvSpPr>
        <p:spPr>
          <a:xfrm>
            <a:off x="838199" y="174485"/>
            <a:ext cx="5257801" cy="45027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err="1">
                <a:solidFill>
                  <a:schemeClr val="tx1"/>
                </a:solidFill>
                <a:latin typeface="+mj-lt"/>
                <a:ea typeface="+mj-ea"/>
                <a:cs typeface="+mj-cs"/>
              </a:rPr>
              <a:t>Características</a:t>
            </a:r>
            <a:r>
              <a:rPr lang="en-US" sz="6600" kern="1200" dirty="0">
                <a:solidFill>
                  <a:schemeClr val="tx1"/>
                </a:solidFill>
                <a:latin typeface="+mj-lt"/>
                <a:ea typeface="+mj-ea"/>
                <a:cs typeface="+mj-cs"/>
              </a:rPr>
              <a:t> del </a:t>
            </a:r>
            <a:r>
              <a:rPr lang="en-US" sz="6600" kern="1200" dirty="0" err="1">
                <a:solidFill>
                  <a:schemeClr val="tx1"/>
                </a:solidFill>
                <a:latin typeface="+mj-lt"/>
                <a:ea typeface="+mj-ea"/>
                <a:cs typeface="+mj-cs"/>
              </a:rPr>
              <a:t>TreeView</a:t>
            </a:r>
            <a:endParaRPr lang="en-US" sz="6600" kern="1200" dirty="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uadroTexto 2">
            <a:extLst>
              <a:ext uri="{FF2B5EF4-FFF2-40B4-BE49-F238E27FC236}">
                <a16:creationId xmlns:a16="http://schemas.microsoft.com/office/drawing/2014/main" id="{8038FCF2-7423-C9F3-084B-BAA6CF5D0D27}"/>
              </a:ext>
            </a:extLst>
          </p:cNvPr>
          <p:cNvSpPr txBox="1"/>
          <p:nvPr/>
        </p:nvSpPr>
        <p:spPr>
          <a:xfrm>
            <a:off x="7229042" y="698643"/>
            <a:ext cx="4124758" cy="5301467"/>
          </a:xfrm>
          <a:prstGeom prst="rect">
            <a:avLst/>
          </a:prstGeom>
        </p:spPr>
        <p:txBody>
          <a:bodyPr vert="horz" lIns="91440" tIns="45720" rIns="91440" bIns="45720" rtlCol="0" anchor="b">
            <a:normAutofit/>
          </a:bodyPr>
          <a:lstStyle/>
          <a:p>
            <a:pPr indent="-228600">
              <a:lnSpc>
                <a:spcPct val="90000"/>
              </a:lnSpc>
              <a:spcAft>
                <a:spcPts val="600"/>
              </a:spcAft>
              <a:buFont typeface="Arial" panose="020B0604020202020204" pitchFamily="34" charset="0"/>
              <a:buChar char="•"/>
            </a:pPr>
            <a:r>
              <a:rPr lang="en-US" sz="2800" dirty="0"/>
              <a:t>Las </a:t>
            </a:r>
            <a:r>
              <a:rPr lang="en-US" sz="2800" dirty="0" err="1"/>
              <a:t>propiedades</a:t>
            </a:r>
            <a:r>
              <a:rPr lang="en-US" sz="2800" dirty="0"/>
              <a:t> clave del control </a:t>
            </a:r>
            <a:r>
              <a:rPr lang="en-US" sz="2800" dirty="0" err="1"/>
              <a:t>TreeView</a:t>
            </a:r>
            <a:r>
              <a:rPr lang="en-US" sz="2800" dirty="0"/>
              <a:t> son Nodes y </a:t>
            </a:r>
            <a:r>
              <a:rPr lang="en-US" sz="2800" dirty="0" err="1"/>
              <a:t>SelectedNode</a:t>
            </a:r>
            <a:r>
              <a:rPr lang="en-US" sz="2800" dirty="0"/>
              <a:t>. La </a:t>
            </a:r>
            <a:r>
              <a:rPr lang="en-US" sz="2800" dirty="0" err="1"/>
              <a:t>propiedad</a:t>
            </a:r>
            <a:r>
              <a:rPr lang="en-US" sz="2800" dirty="0"/>
              <a:t> Nodes </a:t>
            </a:r>
            <a:r>
              <a:rPr lang="en-US" sz="2800" dirty="0" err="1"/>
              <a:t>contiene</a:t>
            </a:r>
            <a:r>
              <a:rPr lang="en-US" sz="2800" dirty="0"/>
              <a:t> la </a:t>
            </a:r>
            <a:r>
              <a:rPr lang="en-US" sz="2800" dirty="0" err="1"/>
              <a:t>lista</a:t>
            </a:r>
            <a:r>
              <a:rPr lang="en-US" sz="2800" dirty="0"/>
              <a:t> de </a:t>
            </a:r>
            <a:r>
              <a:rPr lang="en-US" sz="2800" dirty="0" err="1"/>
              <a:t>nodos</a:t>
            </a:r>
            <a:r>
              <a:rPr lang="en-US" sz="2800" dirty="0"/>
              <a:t> de </a:t>
            </a:r>
            <a:r>
              <a:rPr lang="en-US" sz="2800" dirty="0" err="1"/>
              <a:t>nivel</a:t>
            </a:r>
            <a:r>
              <a:rPr lang="en-US" sz="2800" dirty="0"/>
              <a:t> superior de la vista de árbol. La </a:t>
            </a:r>
            <a:r>
              <a:rPr lang="en-US" sz="2800" dirty="0" err="1"/>
              <a:t>propiedad</a:t>
            </a:r>
            <a:r>
              <a:rPr lang="en-US" sz="2800" dirty="0"/>
              <a:t> </a:t>
            </a:r>
            <a:r>
              <a:rPr lang="en-US" sz="2800" dirty="0" err="1"/>
              <a:t>SelectedNode</a:t>
            </a:r>
            <a:r>
              <a:rPr lang="en-US" sz="2800" dirty="0"/>
              <a:t> </a:t>
            </a:r>
            <a:r>
              <a:rPr lang="en-US" sz="2800" dirty="0" err="1"/>
              <a:t>establece</a:t>
            </a:r>
            <a:r>
              <a:rPr lang="en-US" sz="2800" dirty="0"/>
              <a:t> </a:t>
            </a:r>
            <a:r>
              <a:rPr lang="en-US" sz="2800" dirty="0" err="1"/>
              <a:t>el</a:t>
            </a:r>
            <a:r>
              <a:rPr lang="en-US" sz="2800" dirty="0"/>
              <a:t> </a:t>
            </a:r>
            <a:r>
              <a:rPr lang="en-US" sz="2800" dirty="0" err="1"/>
              <a:t>nodo</a:t>
            </a:r>
            <a:r>
              <a:rPr lang="en-US" sz="2800" dirty="0"/>
              <a:t> </a:t>
            </a:r>
            <a:r>
              <a:rPr lang="en-US" sz="2800" dirty="0" err="1"/>
              <a:t>actualmente</a:t>
            </a:r>
            <a:r>
              <a:rPr lang="en-US" sz="2800" dirty="0"/>
              <a:t> </a:t>
            </a:r>
            <a:r>
              <a:rPr lang="en-US" sz="2800" dirty="0" err="1"/>
              <a:t>seleccionado</a:t>
            </a:r>
            <a:r>
              <a:rPr lang="en-US" sz="2800" dirty="0"/>
              <a:t>. </a:t>
            </a:r>
            <a:r>
              <a:rPr lang="en-US" sz="2800" dirty="0" err="1"/>
              <a:t>Puede</a:t>
            </a:r>
            <a:r>
              <a:rPr lang="en-US" sz="2800" dirty="0"/>
              <a:t> </a:t>
            </a:r>
            <a:r>
              <a:rPr lang="en-US" sz="2800" dirty="0" err="1"/>
              <a:t>mostrar</a:t>
            </a:r>
            <a:r>
              <a:rPr lang="en-US" sz="2800" dirty="0"/>
              <a:t> </a:t>
            </a:r>
            <a:r>
              <a:rPr lang="en-US" sz="2800" dirty="0" err="1"/>
              <a:t>iconos</a:t>
            </a:r>
            <a:r>
              <a:rPr lang="en-US" sz="2800" dirty="0"/>
              <a:t> junto a </a:t>
            </a:r>
            <a:r>
              <a:rPr lang="en-US" sz="2800" dirty="0" err="1"/>
              <a:t>los</a:t>
            </a:r>
            <a:r>
              <a:rPr lang="en-US" sz="2800" dirty="0"/>
              <a:t> </a:t>
            </a:r>
            <a:r>
              <a:rPr lang="en-US" sz="2800" dirty="0" err="1"/>
              <a:t>nodos</a:t>
            </a:r>
            <a:r>
              <a:rPr lang="en-US" sz="2800" dirty="0"/>
              <a:t>. </a:t>
            </a:r>
          </a:p>
        </p:txBody>
      </p:sp>
    </p:spTree>
    <p:extLst>
      <p:ext uri="{BB962C8B-B14F-4D97-AF65-F5344CB8AC3E}">
        <p14:creationId xmlns:p14="http://schemas.microsoft.com/office/powerpoint/2010/main" val="1836038965"/>
      </p:ext>
    </p:extLst>
  </p:cSld>
  <p:clrMapOvr>
    <a:masterClrMapping/>
  </p:clrMapOvr>
  <mc:AlternateContent xmlns:mc="http://schemas.openxmlformats.org/markup-compatibility/2006">
    <mc:Choice xmlns:p14="http://schemas.microsoft.com/office/powerpoint/2010/main" Requires="p14">
      <p:transition spd="slow" p14:dur="4000">
        <p14:vortex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0D2A012F-C8E6-9003-1B8A-8F41B13D2187}"/>
              </a:ext>
            </a:extLst>
          </p:cNvPr>
          <p:cNvSpPr txBox="1"/>
          <p:nvPr/>
        </p:nvSpPr>
        <p:spPr>
          <a:xfrm>
            <a:off x="1040255" y="739574"/>
            <a:ext cx="10628787" cy="94033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kern="1200" dirty="0" err="1">
                <a:solidFill>
                  <a:schemeClr val="tx1"/>
                </a:solidFill>
                <a:latin typeface="+mj-lt"/>
                <a:ea typeface="+mj-ea"/>
                <a:cs typeface="+mj-cs"/>
              </a:rPr>
              <a:t>Uso</a:t>
            </a:r>
            <a:r>
              <a:rPr lang="en-US" sz="5000" kern="1200" dirty="0">
                <a:solidFill>
                  <a:schemeClr val="tx1"/>
                </a:solidFill>
                <a:latin typeface="+mj-lt"/>
                <a:ea typeface="+mj-ea"/>
                <a:cs typeface="+mj-cs"/>
              </a:rPr>
              <a:t> e </a:t>
            </a:r>
            <a:r>
              <a:rPr lang="en-US" sz="5000" kern="1200" dirty="0" err="1">
                <a:solidFill>
                  <a:schemeClr val="tx1"/>
                </a:solidFill>
                <a:latin typeface="+mj-lt"/>
                <a:ea typeface="+mj-ea"/>
                <a:cs typeface="+mj-cs"/>
              </a:rPr>
              <a:t>Instrucciones</a:t>
            </a:r>
            <a:r>
              <a:rPr lang="en-US" sz="5000" kern="1200" dirty="0">
                <a:solidFill>
                  <a:schemeClr val="tx1"/>
                </a:solidFill>
                <a:latin typeface="+mj-lt"/>
                <a:ea typeface="+mj-ea"/>
                <a:cs typeface="+mj-cs"/>
              </a:rPr>
              <a:t> del </a:t>
            </a:r>
            <a:r>
              <a:rPr lang="en-US" sz="5000" kern="1200" dirty="0" err="1">
                <a:solidFill>
                  <a:schemeClr val="tx1"/>
                </a:solidFill>
                <a:latin typeface="+mj-lt"/>
                <a:ea typeface="+mj-ea"/>
                <a:cs typeface="+mj-cs"/>
              </a:rPr>
              <a:t>MaskedTextBox</a:t>
            </a:r>
            <a:endParaRPr lang="en-US" sz="5000" kern="1200" dirty="0">
              <a:solidFill>
                <a:schemeClr val="tx1"/>
              </a:solidFill>
              <a:latin typeface="+mj-lt"/>
              <a:ea typeface="+mj-ea"/>
              <a:cs typeface="+mj-cs"/>
            </a:endParaRP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1139EC1D-2294-4EBF-171E-E2886423C2C4}"/>
              </a:ext>
            </a:extLst>
          </p:cNvPr>
          <p:cNvSpPr txBox="1"/>
          <p:nvPr/>
        </p:nvSpPr>
        <p:spPr>
          <a:xfrm>
            <a:off x="1829647" y="2570641"/>
            <a:ext cx="8532706" cy="2809114"/>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800" dirty="0"/>
              <a:t>El control </a:t>
            </a:r>
            <a:r>
              <a:rPr lang="en-US" sz="2800" dirty="0" err="1"/>
              <a:t>MaskedTextBox</a:t>
            </a:r>
            <a:r>
              <a:rPr lang="en-US" sz="2800" dirty="0"/>
              <a:t> </a:t>
            </a:r>
            <a:r>
              <a:rPr lang="en-US" sz="2800" dirty="0" err="1"/>
              <a:t>proporciona</a:t>
            </a:r>
            <a:r>
              <a:rPr lang="en-US" sz="2800" dirty="0"/>
              <a:t> un </a:t>
            </a:r>
            <a:r>
              <a:rPr lang="es-CR" sz="2800" dirty="0"/>
              <a:t>procedimiento</a:t>
            </a:r>
            <a:r>
              <a:rPr lang="en-US" sz="2800" dirty="0"/>
              <a:t> de </a:t>
            </a:r>
            <a:r>
              <a:rPr lang="en-US" sz="2800" dirty="0" err="1"/>
              <a:t>validación</a:t>
            </a:r>
            <a:r>
              <a:rPr lang="en-US" sz="2800" dirty="0"/>
              <a:t> para la entrada del </a:t>
            </a:r>
            <a:r>
              <a:rPr lang="en-US" sz="2800" dirty="0" err="1"/>
              <a:t>usuario</a:t>
            </a:r>
            <a:r>
              <a:rPr lang="en-US" sz="2800" dirty="0"/>
              <a:t> </a:t>
            </a:r>
            <a:r>
              <a:rPr lang="en-US" sz="2800" dirty="0" err="1"/>
              <a:t>en</a:t>
            </a:r>
            <a:r>
              <a:rPr lang="en-US" sz="2800" dirty="0"/>
              <a:t> </a:t>
            </a:r>
            <a:r>
              <a:rPr lang="en-US" sz="2800" dirty="0" err="1"/>
              <a:t>el</a:t>
            </a:r>
            <a:r>
              <a:rPr lang="en-US" sz="2800" dirty="0"/>
              <a:t> </a:t>
            </a:r>
            <a:r>
              <a:rPr lang="en-US" sz="2800" dirty="0" err="1"/>
              <a:t>formulario</a:t>
            </a:r>
            <a:r>
              <a:rPr lang="en-US" sz="2800" dirty="0"/>
              <a:t> </a:t>
            </a:r>
            <a:r>
              <a:rPr lang="en-US" sz="2800" dirty="0" err="1"/>
              <a:t>como</a:t>
            </a:r>
            <a:r>
              <a:rPr lang="en-US" sz="2800" dirty="0"/>
              <a:t> </a:t>
            </a:r>
            <a:r>
              <a:rPr lang="en-US" sz="2800" dirty="0" err="1"/>
              <a:t>fecha</a:t>
            </a:r>
            <a:r>
              <a:rPr lang="en-US" sz="2800" dirty="0"/>
              <a:t>, </a:t>
            </a:r>
            <a:r>
              <a:rPr lang="en-US" sz="2800" dirty="0" err="1"/>
              <a:t>números</a:t>
            </a:r>
            <a:r>
              <a:rPr lang="en-US" sz="2800" dirty="0"/>
              <a:t> de </a:t>
            </a:r>
            <a:r>
              <a:rPr lang="en-US" sz="2800" dirty="0" err="1"/>
              <a:t>teléfono</a:t>
            </a:r>
            <a:r>
              <a:rPr lang="en-US" sz="2800" dirty="0"/>
              <a:t>, etc. O </a:t>
            </a:r>
            <a:r>
              <a:rPr lang="en-US" sz="2800" dirty="0" err="1"/>
              <a:t>en</a:t>
            </a:r>
            <a:r>
              <a:rPr lang="en-US" sz="2800" dirty="0"/>
              <a:t> </a:t>
            </a:r>
            <a:r>
              <a:rPr lang="en-US" sz="2800" dirty="0" err="1"/>
              <a:t>otras</a:t>
            </a:r>
            <a:r>
              <a:rPr lang="en-US" sz="2800" dirty="0"/>
              <a:t> palabras, se </a:t>
            </a:r>
            <a:r>
              <a:rPr lang="en-US" sz="2800" dirty="0" err="1"/>
              <a:t>usa</a:t>
            </a:r>
            <a:r>
              <a:rPr lang="en-US" sz="2800" dirty="0"/>
              <a:t> para </a:t>
            </a:r>
            <a:r>
              <a:rPr lang="en-US" sz="2800" dirty="0" err="1"/>
              <a:t>proporcionar</a:t>
            </a:r>
            <a:r>
              <a:rPr lang="en-US" sz="2800" dirty="0"/>
              <a:t> </a:t>
            </a:r>
            <a:r>
              <a:rPr lang="en-US" sz="2800" dirty="0" err="1"/>
              <a:t>una</a:t>
            </a:r>
            <a:r>
              <a:rPr lang="en-US" sz="2800" dirty="0"/>
              <a:t> </a:t>
            </a:r>
            <a:r>
              <a:rPr lang="en-US" sz="2800" dirty="0" err="1"/>
              <a:t>máscara</a:t>
            </a:r>
            <a:r>
              <a:rPr lang="en-US" sz="2800" dirty="0"/>
              <a:t> que </a:t>
            </a:r>
            <a:r>
              <a:rPr lang="en-US" sz="2800" dirty="0" err="1"/>
              <a:t>diferencia</a:t>
            </a:r>
            <a:r>
              <a:rPr lang="en-US" sz="2800" dirty="0"/>
              <a:t> entre la entrada </a:t>
            </a:r>
            <a:r>
              <a:rPr lang="en-US" sz="2800" dirty="0" err="1"/>
              <a:t>correcta</a:t>
            </a:r>
            <a:r>
              <a:rPr lang="en-US" sz="2800" dirty="0"/>
              <a:t> e </a:t>
            </a:r>
            <a:r>
              <a:rPr lang="en-US" sz="2800" dirty="0" err="1"/>
              <a:t>incorrecta</a:t>
            </a:r>
            <a:r>
              <a:rPr lang="en-US" sz="2800" dirty="0"/>
              <a:t> del </a:t>
            </a:r>
            <a:r>
              <a:rPr lang="es-CR" sz="2800" dirty="0"/>
              <a:t>usuario</a:t>
            </a:r>
            <a:r>
              <a:rPr lang="en-US" sz="2800" dirty="0"/>
              <a:t>.</a:t>
            </a:r>
          </a:p>
        </p:txBody>
      </p:sp>
    </p:spTree>
    <p:extLst>
      <p:ext uri="{BB962C8B-B14F-4D97-AF65-F5344CB8AC3E}">
        <p14:creationId xmlns:p14="http://schemas.microsoft.com/office/powerpoint/2010/main" val="2744254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D8A0DF20-AE4E-E22D-5F5D-D08CBB7E1ACB}"/>
              </a:ext>
            </a:extLst>
          </p:cNvPr>
          <p:cNvSpPr txBox="1"/>
          <p:nvPr/>
        </p:nvSpPr>
        <p:spPr>
          <a:xfrm>
            <a:off x="1256522" y="591829"/>
            <a:ext cx="3939688" cy="558312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s-CR" sz="4400" kern="1200" dirty="0">
                <a:solidFill>
                  <a:schemeClr val="tx1"/>
                </a:solidFill>
                <a:latin typeface="+mj-lt"/>
                <a:ea typeface="+mj-ea"/>
                <a:cs typeface="+mj-cs"/>
              </a:rPr>
              <a:t>Características</a:t>
            </a:r>
            <a:r>
              <a:rPr lang="en-US" sz="4400" kern="1200" dirty="0">
                <a:solidFill>
                  <a:schemeClr val="tx1"/>
                </a:solidFill>
                <a:latin typeface="+mj-lt"/>
                <a:ea typeface="+mj-ea"/>
                <a:cs typeface="+mj-cs"/>
              </a:rPr>
              <a:t> del </a:t>
            </a:r>
            <a:r>
              <a:rPr lang="en-US" sz="4400" kern="1200" dirty="0" err="1">
                <a:solidFill>
                  <a:schemeClr val="tx1"/>
                </a:solidFill>
                <a:latin typeface="+mj-lt"/>
                <a:ea typeface="+mj-ea"/>
                <a:cs typeface="+mj-cs"/>
              </a:rPr>
              <a:t>MaskedTextBox</a:t>
            </a:r>
            <a:endParaRPr lang="en-US" sz="4400" kern="1200" dirty="0">
              <a:solidFill>
                <a:schemeClr val="tx1"/>
              </a:solidFill>
              <a:latin typeface="+mj-lt"/>
              <a:ea typeface="+mj-ea"/>
              <a:cs typeface="+mj-cs"/>
            </a:endParaRPr>
          </a:p>
        </p:txBody>
      </p:sp>
      <p:graphicFrame>
        <p:nvGraphicFramePr>
          <p:cNvPr id="5" name="CuadroTexto 2">
            <a:extLst>
              <a:ext uri="{FF2B5EF4-FFF2-40B4-BE49-F238E27FC236}">
                <a16:creationId xmlns:a16="http://schemas.microsoft.com/office/drawing/2014/main" id="{B5D07F8D-4929-3FEA-95E8-188BF8F10980}"/>
              </a:ext>
            </a:extLst>
          </p:cNvPr>
          <p:cNvGraphicFramePr/>
          <p:nvPr>
            <p:extLst>
              <p:ext uri="{D42A27DB-BD31-4B8C-83A1-F6EECF244321}">
                <p14:modId xmlns:p14="http://schemas.microsoft.com/office/powerpoint/2010/main" val="428591900"/>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26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BB7169B8-2507-43F4-A148-FA791CD9C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BA500BEB-4795-5E15-EEF2-C23E0D358322}"/>
              </a:ext>
            </a:extLst>
          </p:cNvPr>
          <p:cNvSpPr txBox="1"/>
          <p:nvPr/>
        </p:nvSpPr>
        <p:spPr>
          <a:xfrm>
            <a:off x="838199" y="381934"/>
            <a:ext cx="5257801" cy="518152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kern="1200" dirty="0" err="1">
                <a:solidFill>
                  <a:schemeClr val="tx1"/>
                </a:solidFill>
                <a:latin typeface="+mj-lt"/>
                <a:ea typeface="+mj-ea"/>
                <a:cs typeface="+mj-cs"/>
              </a:rPr>
              <a:t>Uso</a:t>
            </a:r>
            <a:r>
              <a:rPr lang="en-US" sz="7200" kern="1200" dirty="0">
                <a:solidFill>
                  <a:schemeClr val="tx1"/>
                </a:solidFill>
                <a:latin typeface="+mj-lt"/>
                <a:ea typeface="+mj-ea"/>
                <a:cs typeface="+mj-cs"/>
              </a:rPr>
              <a:t> e </a:t>
            </a:r>
            <a:r>
              <a:rPr lang="en-US" sz="7200" kern="1200" dirty="0" err="1">
                <a:solidFill>
                  <a:schemeClr val="tx1"/>
                </a:solidFill>
                <a:latin typeface="+mj-lt"/>
                <a:ea typeface="+mj-ea"/>
                <a:cs typeface="+mj-cs"/>
              </a:rPr>
              <a:t>instrucciones</a:t>
            </a:r>
            <a:r>
              <a:rPr lang="en-US" sz="7200" kern="1200" dirty="0">
                <a:solidFill>
                  <a:schemeClr val="tx1"/>
                </a:solidFill>
                <a:latin typeface="+mj-lt"/>
                <a:ea typeface="+mj-ea"/>
                <a:cs typeface="+mj-cs"/>
              </a:rPr>
              <a:t> del </a:t>
            </a:r>
            <a:r>
              <a:rPr lang="en-US" sz="7200" kern="1200" dirty="0" err="1">
                <a:solidFill>
                  <a:schemeClr val="tx1"/>
                </a:solidFill>
                <a:latin typeface="+mj-lt"/>
                <a:ea typeface="+mj-ea"/>
                <a:cs typeface="+mj-cs"/>
              </a:rPr>
              <a:t>StatusStrip</a:t>
            </a:r>
            <a:endParaRPr lang="en-US" sz="7200" kern="1200" dirty="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uadroTexto 2">
            <a:extLst>
              <a:ext uri="{FF2B5EF4-FFF2-40B4-BE49-F238E27FC236}">
                <a16:creationId xmlns:a16="http://schemas.microsoft.com/office/drawing/2014/main" id="{FB7C5B99-481C-4FF3-95D8-C8F4F223143D}"/>
              </a:ext>
            </a:extLst>
          </p:cNvPr>
          <p:cNvSpPr txBox="1"/>
          <p:nvPr/>
        </p:nvSpPr>
        <p:spPr>
          <a:xfrm>
            <a:off x="7229042" y="698643"/>
            <a:ext cx="4124758" cy="5301467"/>
          </a:xfrm>
          <a:prstGeom prst="rect">
            <a:avLst/>
          </a:prstGeom>
        </p:spPr>
        <p:txBody>
          <a:bodyPr vert="horz" lIns="91440" tIns="45720" rIns="91440" bIns="45720" rtlCol="0" anchor="b">
            <a:noAutofit/>
          </a:bodyPr>
          <a:lstStyle/>
          <a:p>
            <a:pPr indent="-228600">
              <a:lnSpc>
                <a:spcPct val="90000"/>
              </a:lnSpc>
              <a:spcAft>
                <a:spcPts val="600"/>
              </a:spcAft>
              <a:buFont typeface="Arial" panose="020B0604020202020204" pitchFamily="34" charset="0"/>
              <a:buChar char="•"/>
            </a:pPr>
            <a:r>
              <a:rPr lang="en-US" sz="3600" dirty="0"/>
              <a:t>Un control </a:t>
            </a:r>
            <a:r>
              <a:rPr lang="en-US" sz="3600" dirty="0" err="1"/>
              <a:t>StatusStrip</a:t>
            </a:r>
            <a:r>
              <a:rPr lang="en-US" sz="3600" dirty="0"/>
              <a:t> </a:t>
            </a:r>
            <a:r>
              <a:rPr lang="en-US" sz="3600" dirty="0" err="1"/>
              <a:t>muestra</a:t>
            </a:r>
            <a:r>
              <a:rPr lang="en-US" sz="3600" dirty="0"/>
              <a:t> </a:t>
            </a:r>
            <a:r>
              <a:rPr lang="en-US" sz="3600" dirty="0" err="1"/>
              <a:t>información</a:t>
            </a:r>
            <a:r>
              <a:rPr lang="en-US" sz="3600" dirty="0"/>
              <a:t> </a:t>
            </a:r>
            <a:r>
              <a:rPr lang="en-US" sz="3600" dirty="0" err="1"/>
              <a:t>sobre</a:t>
            </a:r>
            <a:r>
              <a:rPr lang="en-US" sz="3600" dirty="0"/>
              <a:t> un </a:t>
            </a:r>
            <a:r>
              <a:rPr lang="en-US" sz="3600" dirty="0" err="1"/>
              <a:t>objeto</a:t>
            </a:r>
            <a:r>
              <a:rPr lang="en-US" sz="3600" dirty="0"/>
              <a:t> que se </a:t>
            </a:r>
            <a:r>
              <a:rPr lang="en-US" sz="3600" dirty="0" err="1"/>
              <a:t>visualiza</a:t>
            </a:r>
            <a:r>
              <a:rPr lang="en-US" sz="3600" dirty="0"/>
              <a:t> </a:t>
            </a:r>
            <a:r>
              <a:rPr lang="en-US" sz="3600" dirty="0" err="1"/>
              <a:t>en</a:t>
            </a:r>
            <a:r>
              <a:rPr lang="en-US" sz="3600" dirty="0"/>
              <a:t> form, </a:t>
            </a:r>
            <a:r>
              <a:rPr lang="en-US" sz="3600" dirty="0" err="1"/>
              <a:t>componentes</a:t>
            </a:r>
            <a:r>
              <a:rPr lang="en-US" sz="3600" dirty="0"/>
              <a:t> del </a:t>
            </a:r>
            <a:r>
              <a:rPr lang="en-US" sz="3600" dirty="0" err="1"/>
              <a:t>objeto</a:t>
            </a:r>
            <a:r>
              <a:rPr lang="en-US" sz="3600" dirty="0"/>
              <a:t> o </a:t>
            </a:r>
            <a:r>
              <a:rPr lang="en-US" sz="3600" dirty="0" err="1"/>
              <a:t>información</a:t>
            </a:r>
            <a:r>
              <a:rPr lang="en-US" sz="3600" dirty="0"/>
              <a:t> contextual </a:t>
            </a:r>
            <a:r>
              <a:rPr lang="en-US" sz="3600" dirty="0" err="1"/>
              <a:t>relativa</a:t>
            </a:r>
            <a:r>
              <a:rPr lang="en-US" sz="3600" dirty="0"/>
              <a:t> a </a:t>
            </a:r>
            <a:r>
              <a:rPr lang="en-US" sz="3600" dirty="0" err="1"/>
              <a:t>esa</a:t>
            </a:r>
            <a:r>
              <a:rPr lang="en-US" sz="3600" dirty="0"/>
              <a:t> </a:t>
            </a:r>
            <a:r>
              <a:rPr lang="en-US" sz="3600" dirty="0" err="1"/>
              <a:t>operación</a:t>
            </a:r>
            <a:r>
              <a:rPr lang="en-US" sz="3600" dirty="0"/>
              <a:t> del </a:t>
            </a:r>
            <a:r>
              <a:rPr lang="en-US" sz="3600" dirty="0" err="1"/>
              <a:t>objeto</a:t>
            </a:r>
            <a:r>
              <a:rPr lang="en-US" sz="3600" dirty="0"/>
              <a:t> </a:t>
            </a:r>
            <a:r>
              <a:rPr lang="en-US" sz="3600" dirty="0" err="1"/>
              <a:t>en</a:t>
            </a:r>
            <a:r>
              <a:rPr lang="en-US" sz="3600" dirty="0"/>
              <a:t> la </a:t>
            </a:r>
            <a:r>
              <a:rPr lang="en-US" sz="3600" dirty="0" err="1"/>
              <a:t>aplicación</a:t>
            </a:r>
            <a:r>
              <a:rPr lang="en-US" sz="3600" dirty="0"/>
              <a:t>.</a:t>
            </a:r>
          </a:p>
        </p:txBody>
      </p:sp>
    </p:spTree>
    <p:extLst>
      <p:ext uri="{BB962C8B-B14F-4D97-AF65-F5344CB8AC3E}">
        <p14:creationId xmlns:p14="http://schemas.microsoft.com/office/powerpoint/2010/main" val="74483370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CuadroTexto 1">
            <a:extLst>
              <a:ext uri="{FF2B5EF4-FFF2-40B4-BE49-F238E27FC236}">
                <a16:creationId xmlns:a16="http://schemas.microsoft.com/office/drawing/2014/main" id="{553C1E6E-F7D9-B16D-4056-B282FD84D02A}"/>
              </a:ext>
            </a:extLst>
          </p:cNvPr>
          <p:cNvSpPr txBox="1"/>
          <p:nvPr/>
        </p:nvSpPr>
        <p:spPr>
          <a:xfrm>
            <a:off x="838200" y="365125"/>
            <a:ext cx="980491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bg1"/>
                </a:solidFill>
                <a:latin typeface="+mj-lt"/>
                <a:ea typeface="+mj-ea"/>
                <a:cs typeface="+mj-cs"/>
              </a:rPr>
              <a:t>Características del StatusStrip</a:t>
            </a:r>
          </a:p>
        </p:txBody>
      </p:sp>
      <p:cxnSp>
        <p:nvCxnSpPr>
          <p:cNvPr id="14" name="Straight Connector 1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6" name="CuadroTexto 3">
            <a:extLst>
              <a:ext uri="{FF2B5EF4-FFF2-40B4-BE49-F238E27FC236}">
                <a16:creationId xmlns:a16="http://schemas.microsoft.com/office/drawing/2014/main" id="{1FC10E06-3568-65B8-82FF-58780DAF9669}"/>
              </a:ext>
            </a:extLst>
          </p:cNvPr>
          <p:cNvGraphicFramePr/>
          <p:nvPr>
            <p:extLst>
              <p:ext uri="{D42A27DB-BD31-4B8C-83A1-F6EECF244321}">
                <p14:modId xmlns:p14="http://schemas.microsoft.com/office/powerpoint/2010/main" val="25039547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0622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935F9377-4DF5-2E0D-CC0B-8279F0EC1304}"/>
              </a:ext>
            </a:extLst>
          </p:cNvPr>
          <p:cNvSpPr txBox="1"/>
          <p:nvPr/>
        </p:nvSpPr>
        <p:spPr>
          <a:xfrm>
            <a:off x="838200" y="698643"/>
            <a:ext cx="5243394" cy="518974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7200" kern="1200">
                <a:solidFill>
                  <a:schemeClr val="tx1"/>
                </a:solidFill>
                <a:latin typeface="+mj-lt"/>
                <a:ea typeface="+mj-ea"/>
                <a:cs typeface="+mj-cs"/>
              </a:rPr>
              <a:t>Uso e instrucciones del TabControl</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uadroTexto 2">
            <a:extLst>
              <a:ext uri="{FF2B5EF4-FFF2-40B4-BE49-F238E27FC236}">
                <a16:creationId xmlns:a16="http://schemas.microsoft.com/office/drawing/2014/main" id="{7CFFCD46-3708-BBFF-01D5-2556A56354C2}"/>
              </a:ext>
            </a:extLst>
          </p:cNvPr>
          <p:cNvSpPr txBox="1"/>
          <p:nvPr/>
        </p:nvSpPr>
        <p:spPr>
          <a:xfrm>
            <a:off x="7229042" y="698643"/>
            <a:ext cx="4124758" cy="5301467"/>
          </a:xfrm>
          <a:prstGeom prst="rect">
            <a:avLst/>
          </a:prstGeom>
        </p:spPr>
        <p:txBody>
          <a:bodyPr vert="horz" lIns="91440" tIns="45720" rIns="91440" bIns="45720" rtlCol="0" anchor="b">
            <a:normAutofit/>
          </a:bodyPr>
          <a:lstStyle/>
          <a:p>
            <a:pPr indent="-228600">
              <a:lnSpc>
                <a:spcPct val="90000"/>
              </a:lnSpc>
              <a:spcAft>
                <a:spcPts val="600"/>
              </a:spcAft>
              <a:buFont typeface="Arial" panose="020B0604020202020204" pitchFamily="34" charset="0"/>
              <a:buChar char="•"/>
            </a:pPr>
            <a:r>
              <a:rPr lang="en-US" sz="2800" dirty="0"/>
              <a:t>El control </a:t>
            </a:r>
            <a:r>
              <a:rPr lang="en-US" sz="2800" dirty="0" err="1"/>
              <a:t>TabControl</a:t>
            </a:r>
            <a:r>
              <a:rPr lang="en-US" sz="2800" dirty="0"/>
              <a:t> de Windows Forms </a:t>
            </a:r>
            <a:r>
              <a:rPr lang="en-US" sz="2800" dirty="0" err="1"/>
              <a:t>muestra</a:t>
            </a:r>
            <a:r>
              <a:rPr lang="en-US" sz="2800" dirty="0"/>
              <a:t> </a:t>
            </a:r>
            <a:r>
              <a:rPr lang="en-US" sz="2800" dirty="0" err="1"/>
              <a:t>múltiples</a:t>
            </a:r>
            <a:r>
              <a:rPr lang="en-US" sz="2800" dirty="0"/>
              <a:t> </a:t>
            </a:r>
            <a:r>
              <a:rPr lang="en-US" sz="2800" dirty="0" err="1"/>
              <a:t>fichas</a:t>
            </a:r>
            <a:r>
              <a:rPr lang="en-US" sz="2800" dirty="0"/>
              <a:t>, </a:t>
            </a:r>
            <a:r>
              <a:rPr lang="en-US" sz="2800" dirty="0" err="1"/>
              <a:t>similares</a:t>
            </a:r>
            <a:r>
              <a:rPr lang="en-US" sz="2800" dirty="0"/>
              <a:t> a </a:t>
            </a:r>
            <a:r>
              <a:rPr lang="en-US" sz="2800" dirty="0" err="1"/>
              <a:t>los</a:t>
            </a:r>
            <a:r>
              <a:rPr lang="en-US" sz="2800" dirty="0"/>
              <a:t> </a:t>
            </a:r>
            <a:r>
              <a:rPr lang="en-US" sz="2800" dirty="0" err="1"/>
              <a:t>divisores</a:t>
            </a:r>
            <a:r>
              <a:rPr lang="en-US" sz="2800" dirty="0"/>
              <a:t> de un </a:t>
            </a:r>
            <a:r>
              <a:rPr lang="en-US" sz="2800" dirty="0" err="1"/>
              <a:t>cuaderno</a:t>
            </a:r>
            <a:r>
              <a:rPr lang="en-US" sz="2800" dirty="0"/>
              <a:t> o a las </a:t>
            </a:r>
            <a:r>
              <a:rPr lang="en-US" sz="2800" dirty="0" err="1"/>
              <a:t>etiquetas</a:t>
            </a:r>
            <a:r>
              <a:rPr lang="en-US" sz="2800" dirty="0"/>
              <a:t> de un conjunto de </a:t>
            </a:r>
            <a:r>
              <a:rPr lang="en-US" sz="2800" dirty="0" err="1"/>
              <a:t>carpetas</a:t>
            </a:r>
            <a:r>
              <a:rPr lang="en-US" sz="2800" dirty="0"/>
              <a:t> de un </a:t>
            </a:r>
            <a:r>
              <a:rPr lang="en-US" sz="2800" dirty="0" err="1"/>
              <a:t>archivador</a:t>
            </a:r>
            <a:r>
              <a:rPr lang="en-US" sz="2800" dirty="0"/>
              <a:t>. Las </a:t>
            </a:r>
            <a:r>
              <a:rPr lang="en-US" sz="2800" dirty="0" err="1"/>
              <a:t>fichas</a:t>
            </a:r>
            <a:r>
              <a:rPr lang="en-US" sz="2800" dirty="0"/>
              <a:t> </a:t>
            </a:r>
            <a:r>
              <a:rPr lang="en-US" sz="2800" dirty="0" err="1"/>
              <a:t>pueden</a:t>
            </a:r>
            <a:r>
              <a:rPr lang="en-US" sz="2800" dirty="0"/>
              <a:t> </a:t>
            </a:r>
            <a:r>
              <a:rPr lang="en-US" sz="2800" dirty="0" err="1"/>
              <a:t>contener</a:t>
            </a:r>
            <a:r>
              <a:rPr lang="en-US" sz="2800" dirty="0"/>
              <a:t> </a:t>
            </a:r>
            <a:r>
              <a:rPr lang="en-US" sz="2800" dirty="0" err="1"/>
              <a:t>imágenes</a:t>
            </a:r>
            <a:r>
              <a:rPr lang="en-US" sz="2800" dirty="0"/>
              <a:t> y </a:t>
            </a:r>
            <a:r>
              <a:rPr lang="en-US" sz="2800" dirty="0" err="1"/>
              <a:t>otros</a:t>
            </a:r>
            <a:r>
              <a:rPr lang="en-US" sz="2800" dirty="0"/>
              <a:t> </a:t>
            </a:r>
            <a:r>
              <a:rPr lang="en-US" sz="2800" dirty="0" err="1"/>
              <a:t>controles</a:t>
            </a:r>
            <a:r>
              <a:rPr lang="en-US" sz="2800" dirty="0"/>
              <a:t>. Se </a:t>
            </a:r>
            <a:r>
              <a:rPr lang="en-US" sz="2800" dirty="0" err="1"/>
              <a:t>usa</a:t>
            </a:r>
            <a:r>
              <a:rPr lang="en-US" sz="2800" dirty="0"/>
              <a:t> </a:t>
            </a:r>
            <a:r>
              <a:rPr lang="en-US" sz="2800" dirty="0" err="1"/>
              <a:t>TabControl</a:t>
            </a:r>
            <a:r>
              <a:rPr lang="en-US" sz="2800" dirty="0"/>
              <a:t> para </a:t>
            </a:r>
            <a:r>
              <a:rPr lang="en-US" sz="2800" dirty="0" err="1"/>
              <a:t>crear</a:t>
            </a:r>
            <a:r>
              <a:rPr lang="en-US" sz="2800" dirty="0"/>
              <a:t> </a:t>
            </a:r>
            <a:r>
              <a:rPr lang="en-US" sz="2800" dirty="0" err="1"/>
              <a:t>páginas</a:t>
            </a:r>
            <a:r>
              <a:rPr lang="en-US" sz="2800" dirty="0"/>
              <a:t> de </a:t>
            </a:r>
            <a:r>
              <a:rPr lang="en-US" sz="2800" dirty="0" err="1"/>
              <a:t>propiedades</a:t>
            </a:r>
            <a:r>
              <a:rPr lang="en-US" sz="2800" dirty="0"/>
              <a:t>.</a:t>
            </a:r>
          </a:p>
        </p:txBody>
      </p:sp>
    </p:spTree>
    <p:extLst>
      <p:ext uri="{BB962C8B-B14F-4D97-AF65-F5344CB8AC3E}">
        <p14:creationId xmlns:p14="http://schemas.microsoft.com/office/powerpoint/2010/main" val="1087006197"/>
      </p:ext>
    </p:extLst>
  </p:cSld>
  <p:clrMapOvr>
    <a:masterClrMapping/>
  </p:clrMapOvr>
  <p:transition spd="slow">
    <p:wipe dir="r"/>
  </p:transition>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115</TotalTime>
  <Words>836</Words>
  <Application>Microsoft Office PowerPoint</Application>
  <PresentationFormat>Panorámica</PresentationFormat>
  <Paragraphs>48</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Gill Sans Nova</vt:lpstr>
      <vt:lpstr>Univers</vt:lpstr>
      <vt:lpstr>GradientVTI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Anthony madrigal monge</dc:creator>
  <cp:lastModifiedBy>Anthony madrigal monge</cp:lastModifiedBy>
  <cp:revision>1</cp:revision>
  <dcterms:created xsi:type="dcterms:W3CDTF">2022-10-24T16:11:15Z</dcterms:created>
  <dcterms:modified xsi:type="dcterms:W3CDTF">2022-10-24T20:11:24Z</dcterms:modified>
</cp:coreProperties>
</file>