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6" r:id="rId5"/>
    <p:sldMasterId id="21474837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Crimson Pro Medium"/>
      <p:regular r:id="rId14"/>
      <p:bold r:id="rId15"/>
      <p:italic r:id="rId16"/>
      <p:boldItalic r:id="rId17"/>
    </p:embeddedFont>
    <p:embeddedFont>
      <p:font typeface="Crimson Pro"/>
      <p:regular r:id="rId18"/>
      <p:bold r:id="rId19"/>
      <p:italic r:id="rId20"/>
      <p:boldItalic r:id="rId21"/>
    </p:embeddedFont>
    <p:embeddedFont>
      <p:font typeface="Space Grotesk SemiBold"/>
      <p:regular r:id="rId22"/>
      <p:bold r:id="rId23"/>
    </p:embeddedFont>
    <p:embeddedFont>
      <p:font typeface="Space Grotesk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C718CF-20D3-4380-80DF-253CF7776788}">
  <a:tblStyle styleId="{2EC718CF-20D3-4380-80DF-253CF77767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font" Target="fonts/CrimsonPro-italic.fntdata"/><Relationship Id="rId22" Type="http://schemas.openxmlformats.org/officeDocument/2006/relationships/font" Target="fonts/SpaceGroteskSemiBold-regular.fntdata"/><Relationship Id="rId21" Type="http://schemas.openxmlformats.org/officeDocument/2006/relationships/font" Target="fonts/CrimsonPro-boldItalic.fntdata"/><Relationship Id="rId24" Type="http://schemas.openxmlformats.org/officeDocument/2006/relationships/font" Target="fonts/SpaceGrotesk-regular.fntdata"/><Relationship Id="rId23" Type="http://schemas.openxmlformats.org/officeDocument/2006/relationships/font" Target="fonts/SpaceGroteskSemiBold-bold.fntdata"/><Relationship Id="rId25" Type="http://schemas.openxmlformats.org/officeDocument/2006/relationships/font" Target="fonts/SpaceGrotesk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CrimsonProMedium-bold.fntdata"/><Relationship Id="rId14" Type="http://schemas.openxmlformats.org/officeDocument/2006/relationships/font" Target="fonts/CrimsonProMedium-regular.fntdata"/><Relationship Id="rId17" Type="http://schemas.openxmlformats.org/officeDocument/2006/relationships/font" Target="fonts/CrimsonProMedium-boldItalic.fntdata"/><Relationship Id="rId16" Type="http://schemas.openxmlformats.org/officeDocument/2006/relationships/font" Target="fonts/CrimsonProMedium-italic.fntdata"/><Relationship Id="rId19" Type="http://schemas.openxmlformats.org/officeDocument/2006/relationships/font" Target="fonts/CrimsonPro-bold.fntdata"/><Relationship Id="rId18" Type="http://schemas.openxmlformats.org/officeDocument/2006/relationships/font" Target="fonts/Crimso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3212c528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3212c528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14e72bf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214e72bf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212c5285ff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3212c5285ff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3214e72b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3214e72b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214e72bf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214e72bf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12c5285ff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12c5285ff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grpSp>
        <p:nvGrpSpPr>
          <p:cNvPr id="20" name="Google Shape;20;p2"/>
          <p:cNvGrpSpPr/>
          <p:nvPr/>
        </p:nvGrpSpPr>
        <p:grpSpPr>
          <a:xfrm>
            <a:off x="-888998" y="-875538"/>
            <a:ext cx="10921997" cy="6894576"/>
            <a:chOff x="-889675" y="-875538"/>
            <a:chExt cx="10921997" cy="6894576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11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7" name="Google Shape;167;p11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9" name="Google Shape;169;p11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0" name="Google Shape;170;p11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1" name="Google Shape;171;p11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11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11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11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6" name="Google Shape;176;p11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7" name="Google Shape;177;p11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8" name="Google Shape;178;p11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56" name="Google Shape;1056;p10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57" name="Google Shape;1057;p10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1" name="Google Shape;1061;p10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2" name="Google Shape;1062;p10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3" name="Google Shape;1063;p10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4" name="Google Shape;1064;p10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5" name="Google Shape;1065;p10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8" name="Google Shape;1068;p10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9" name="Google Shape;1069;p10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0" name="Google Shape;1070;p10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1" name="Google Shape;1071;p10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2" name="Google Shape;1072;p10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3" name="Google Shape;1073;p10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4" name="Google Shape;1074;p10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7" name="Google Shape;1077;p10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8" name="Google Shape;1078;p10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9" name="Google Shape;1079;p10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80" name="Google Shape;1080;p10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81" name="Google Shape;1081;p10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2" name="Google Shape;1082;p10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3" name="Google Shape;1083;p10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4" name="Google Shape;1084;p10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5" name="Google Shape;1085;p10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88" name="Google Shape;1088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9" name="Google Shape;1089;p10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0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2" name="Google Shape;1092;p10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3" name="Google Shape;1093;p10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4" name="Google Shape;1094;p10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5" name="Google Shape;1095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6" name="Google Shape;1096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97" name="Google Shape;1097;p10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8" name="Google Shape;1098;p10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1" name="Google Shape;1101;p10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2" name="Google Shape;1102;p10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3" name="Google Shape;1103;p10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4" name="Google Shape;1104;p10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5" name="Google Shape;1105;p10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6" name="Google Shape;1106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7" name="Google Shape;1107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08" name="Google Shape;1108;p10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9" name="Google Shape;1109;p10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0" name="Google Shape;1110;p10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0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13" name="Google Shape;1113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6" name="Google Shape;1116;p11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7" name="Google Shape;1117;p11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p11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9" name="Google Shape;1119;p11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0" name="Google Shape;1120;p11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1" name="Google Shape;1121;p11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2" name="Google Shape;1122;p11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23" name="Google Shape;1123;p11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4" name="Google Shape;1124;p11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5" name="Google Shape;1125;p11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3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85" name="Google Shape;185;p13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3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3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3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3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13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91" name="Google Shape;191;p13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192" name="Google Shape;192;p13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93" name="Google Shape;193;p13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>
              <a:endCxn id="190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13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13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3" name="Google Shape;203;p13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" name="Google Shape;20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4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08" name="Google Shape;208;p14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15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16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17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18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229" name="Google Shape;229;p18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8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8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8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8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8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8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18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44" name="Google Shape;244;p18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5" name="Google Shape;245;p18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6" name="Google Shape;246;p18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7" name="Google Shape;247;p18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8" name="Google Shape;248;p18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9" name="Google Shape;249;p18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0" name="Google Shape;250;p18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51" name="Google Shape;251;p18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" name="Google Shape;252;p18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53" name="Google Shape;253;p18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54" name="Google Shape;254;p18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55" name="Google Shape;25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19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9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9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9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9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9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63" name="Google Shape;263;p19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5" name="Google Shape;265;p19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6" name="Google Shape;266;p19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7" name="Google Shape;267;p19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8" name="Google Shape;268;p19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9" name="Google Shape;269;p19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0" name="Google Shape;270;p19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1" name="Google Shape;271;p19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2" name="Google Shape;272;p19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3" name="Google Shape;273;p19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4" name="Google Shape;274;p19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5" name="Google Shape;275;p19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6" name="Google Shape;276;p19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7" name="Google Shape;277;p19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8" name="Google Shape;278;p19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9" name="Google Shape;279;p19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0" name="Google Shape;28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20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0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0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0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0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0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0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90" name="Google Shape;290;p20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2" name="Google Shape;292;p20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4" name="Google Shape;294;p20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5" name="Google Shape;295;p20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6" name="Google Shape;296;p20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8" name="Google Shape;298;p20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9" name="Google Shape;299;p20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0" name="Google Shape;300;p20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1" name="Google Shape;301;p20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2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304" name="Google Shape;304;p2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06" name="Google Shape;306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2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308" name="Google Shape;308;p2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309" name="Google Shape;309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" name="Google Shape;310;p20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11" name="Google Shape;311;p20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30" name="Google Shape;30;p3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  <p:grpSp>
        <p:nvGrpSpPr>
          <p:cNvPr id="31" name="Google Shape;31;p3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21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21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16" name="Google Shape;316;p21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18" name="Google Shape;31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22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Google Shape;321;p22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2" name="Google Shape;322;p22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Google Shape;323;p22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22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22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26" name="Google Shape;326;p22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22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28" name="Google Shape;328;p22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29" name="Google Shape;329;p22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0" name="Google Shape;330;p22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1" name="Google Shape;331;p22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2" name="Google Shape;332;p22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22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4" name="Google Shape;334;p22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22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36" name="Google Shape;33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" name="Google Shape;339;p23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3" name="Google Shape;343;p23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4" name="Google Shape;344;p23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5" name="Google Shape;345;p23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6" name="Google Shape;346;p23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7" name="Google Shape;347;p23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8" name="Google Shape;348;p23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23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23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23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53" name="Google Shape;353;p23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54" name="Google Shape;354;p23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55" name="Google Shape;355;p23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6" name="Google Shape;356;p23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7" name="Google Shape;35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0" name="Google Shape;36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24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362" name="Google Shape;362;p2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64" name="Google Shape;364;p2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5" name="Google Shape;365;p24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66" name="Google Shape;366;p24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4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8" name="Google Shape;368;p24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4" name="Google Shape;374;p25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5" name="Google Shape;375;p25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6" name="Google Shape;376;p25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7" name="Google Shape;377;p25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8" name="Google Shape;378;p25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9" name="Google Shape;379;p25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3" name="Google Shape;383;p25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84" name="Google Shape;384;p25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5" name="Google Shape;385;p25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86" name="Google Shape;386;p25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7" name="Google Shape;387;p25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88" name="Google Shape;388;p25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89" name="Google Shape;38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92" name="Google Shape;39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27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Google Shape;395;p27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6" name="Google Shape;396;p27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8" name="Google Shape;398;p27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9" name="Google Shape;399;p27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0" name="Google Shape;400;p27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01" name="Google Shape;401;p27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02" name="Google Shape;402;p27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03" name="Google Shape;403;p27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4" name="Google Shape;404;p27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5" name="Google Shape;405;p27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6" name="Google Shape;406;p27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7" name="Google Shape;407;p27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28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28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" name="Google Shape;413;p28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4" name="Google Shape;414;p28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5" name="Google Shape;415;p28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6" name="Google Shape;416;p28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7" name="Google Shape;417;p28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8" name="Google Shape;418;p28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9" name="Google Shape;419;p28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0" name="Google Shape;420;p28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1" name="Google Shape;42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4" name="Google Shape;424;p29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29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6" name="Google Shape;426;p29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29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8" name="Google Shape;428;p29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9" name="Google Shape;429;p29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0" name="Google Shape;430;p29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1" name="Google Shape;431;p29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2" name="Google Shape;432;p29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3" name="Google Shape;43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36" name="Google Shape;43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40" name="Google Shape;40;p4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41" name="Google Shape;41;p4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42" name="Google Shape;42;p4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56" name="Google Shape;56;p4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57" name="Google Shape;57;p4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439" name="Google Shape;439;p31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440" name="Google Shape;440;p3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1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2" name="Google Shape;442;p31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3" name="Google Shape;443;p31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4" name="Google Shape;444;p31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5" name="Google Shape;445;p31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6" name="Google Shape;446;p31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7" name="Google Shape;447;p31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8" name="Google Shape;448;p31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9" name="Google Shape;449;p31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0" name="Google Shape;450;p31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1" name="Google Shape;451;p31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2" name="Google Shape;452;p31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3" name="Google Shape;453;p31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4" name="Google Shape;454;p31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5" name="Google Shape;455;p31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6" name="Google Shape;456;p31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7" name="Google Shape;45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32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0" name="Google Shape;460;p32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1" name="Google Shape;461;p32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2" name="Google Shape;462;p3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32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64" name="Google Shape;464;p32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65" name="Google Shape;465;p32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66" name="Google Shape;466;p32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67" name="Google Shape;467;p32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68" name="Google Shape;468;p32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69" name="Google Shape;46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2" name="Google Shape;47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7" name="Google Shape;477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8" name="Google Shape;47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1" name="Google Shape;48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4" name="Google Shape;48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5" name="Google Shape;48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8" name="Google Shape;48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6" name="Google Shape;496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7" name="Google Shape;49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5" name="Google Shape;65;p5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66" name="Google Shape;66;p5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9" name="Google Shape;69;p5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>
            <a:off x="-888998" y="-875538"/>
            <a:ext cx="10921997" cy="6894576"/>
            <a:chOff x="-889675" y="-875538"/>
            <a:chExt cx="10921997" cy="6894576"/>
          </a:xfrm>
        </p:grpSpPr>
        <p:grpSp>
          <p:nvGrpSpPr>
            <p:cNvPr id="73" name="Google Shape;73;p5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74" name="Google Shape;74;p5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0" name="Google Shape;50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5" name="Google Shape;505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6" name="Google Shape;50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509" name="Google Shape;50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2" name="Google Shape;512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3" name="Google Shape;51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8" name="Google Shape;51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0" name="Google Shape;520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2" name="Google Shape;522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3" name="Google Shape;523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4" name="Google Shape;524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27" name="Google Shape;527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8" name="Google Shape;528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3" name="Google Shape;533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4" name="Google Shape;534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5" name="Google Shape;535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6" name="Google Shape;536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0" name="Google Shape;540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1" name="Google Shape;541;p4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2" name="Google Shape;542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3" name="Google Shape;543;p4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4" name="Google Shape;544;p4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5" name="Google Shape;545;p4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9" name="Google Shape;549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0" name="Google Shape;550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1" name="Google Shape;551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2" name="Google Shape;552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3" name="Google Shape;553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4" name="Google Shape;554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5" name="Google Shape;555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6" name="Google Shape;556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81" name="Google Shape;81;p6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Google Shape;82;p6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Google Shape;83;p6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9" name="Google Shape;5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3" name="Google Shape;563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6" name="Google Shape;56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8" name="Google Shape;568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9" name="Google Shape;569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2" name="Google Shape;572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73" name="Google Shape;573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5" name="Google Shape;575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7" name="Google Shape;57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79" name="Google Shape;579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0" name="Google Shape;580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1" name="Google Shape;581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9" name="Google Shape;589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0" name="Google Shape;590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1" name="Google Shape;591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94" name="Google Shape;594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2" name="Google Shape;602;p57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603" name="Google Shape;603;p57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04" name="Google Shape;604;p57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58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608" name="Google Shape;608;p58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9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11" name="Google Shape;611;p59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12" name="Google Shape;612;p59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13" name="Google Shape;613;p59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14" name="Google Shape;614;p59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5" name="Google Shape;615;p59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59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7" name="Google Shape;617;p59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8" name="Google Shape;618;p59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9" name="Google Shape;619;p59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0" name="Google Shape;620;p59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1" name="Google Shape;621;p59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2" name="Google Shape;622;p59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3" name="Google Shape;623;p59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4" name="Google Shape;624;p59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5" name="Google Shape;625;p59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6" name="Google Shape;626;p59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29" name="Google Shape;629;p60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630" name="Google Shape;630;p60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31" name="Google Shape;631;p60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32" name="Google Shape;632;p60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33" name="Google Shape;633;p60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634" name="Google Shape;634;p60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635" name="Google Shape;63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1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638" name="Google Shape;638;p61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9" name="Google Shape;639;p61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0" name="Google Shape;640;p61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1" name="Google Shape;641;p61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2" name="Google Shape;642;p61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3" name="Google Shape;643;p61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4" name="Google Shape;644;p61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5" name="Google Shape;645;p61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6" name="Google Shape;646;p61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7" name="Google Shape;647;p61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8" name="Google Shape;64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7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" name="Google Shape;105;p7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106" name="Google Shape;106;p7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09" name="Google Shape;109;p7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62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2" name="Google Shape;652;p62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3" name="Google Shape;653;p62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4" name="Google Shape;65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" name="Google Shape;656;p63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7" name="Google Shape;657;p63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58" name="Google Shape;658;p63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59" name="Google Shape;659;p63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660" name="Google Shape;660;p63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63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62" name="Google Shape;662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4" name="Google Shape;664;p64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5" name="Google Shape;665;p64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6" name="Google Shape;666;p64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7" name="Google Shape;667;p64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68" name="Google Shape;668;p64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69" name="Google Shape;669;p64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70" name="Google Shape;670;p64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71" name="Google Shape;671;p64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72" name="Google Shape;672;p64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73" name="Google Shape;673;p64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74" name="Google Shape;674;p64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75" name="Google Shape;675;p64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76" name="Google Shape;676;p64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77" name="Google Shape;677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9" name="Google Shape;679;p65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65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65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2" name="Google Shape;682;p65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3" name="Google Shape;683;p65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4" name="Google Shape;684;p65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5" name="Google Shape;685;p65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6" name="Google Shape;686;p65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7" name="Google Shape;687;p65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8" name="Google Shape;688;p65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9" name="Google Shape;689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6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92" name="Google Shape;692;p66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3" name="Google Shape;693;p66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4" name="Google Shape;694;p66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5" name="Google Shape;695;p66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6" name="Google Shape;696;p66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697" name="Google Shape;697;p66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698" name="Google Shape;698;p66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699" name="Google Shape;699;p66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0" name="Google Shape;700;p66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1" name="Google Shape;701;p66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2" name="Google Shape;702;p66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3" name="Google Shape;703;p66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4" name="Google Shape;704;p66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5" name="Google Shape;705;p66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6" name="Google Shape;706;p66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7" name="Google Shape;707;p66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8" name="Google Shape;70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7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711" name="Google Shape;71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68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714" name="Google Shape;714;p68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68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68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68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68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9" name="Google Shape;719;p68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0" name="Google Shape;720;p68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721" name="Google Shape;721;p68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722" name="Google Shape;722;p68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68"/>
            <p:cNvCxnSpPr>
              <a:endCxn id="719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68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5" name="Google Shape;725;p68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26" name="Google Shape;726;p68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27" name="Google Shape;727;p68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29" name="Google Shape;729;p68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0" name="Google Shape;730;p68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1" name="Google Shape;731;p68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2" name="Google Shape;732;p68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3" name="Google Shape;733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6" name="Google Shape;736;p69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737" name="Google Shape;737;p69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738" name="Google Shape;738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1" name="Google Shape;741;p70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742" name="Google Shape;742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71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746" name="Google Shape;746;p71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47" name="Google Shape;747;p71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48" name="Google Shape;748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8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8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5" name="Google Shape;115;p8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117" name="Google Shape;117;p8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8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121" name="Google Shape;121;p8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22" name="Google Shape;122;p8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25" name="Google Shape;125;p8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72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752" name="Google Shape;752;p72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3" name="Google Shape;753;p72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54" name="Google Shape;754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3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757" name="Google Shape;757;p73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758" name="Google Shape;758;p73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73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73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73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73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73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73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73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73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7" name="Google Shape;767;p73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8" name="Google Shape;768;p73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9" name="Google Shape;769;p73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0" name="Google Shape;770;p73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1" name="Google Shape;771;p73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2" name="Google Shape;772;p73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773" name="Google Shape;773;p73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4" name="Google Shape;774;p73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5" name="Google Shape;775;p73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6" name="Google Shape;776;p73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7" name="Google Shape;777;p73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8" name="Google Shape;778;p73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9" name="Google Shape;779;p73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80" name="Google Shape;780;p73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1" name="Google Shape;781;p73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82" name="Google Shape;782;p73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783" name="Google Shape;783;p73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84" name="Google Shape;784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4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74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74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74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4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74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792" name="Google Shape;792;p74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793" name="Google Shape;793;p74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4" name="Google Shape;794;p74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5" name="Google Shape;795;p74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6" name="Google Shape;796;p74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7" name="Google Shape;797;p74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8" name="Google Shape;798;p74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9" name="Google Shape;799;p74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0" name="Google Shape;800;p74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1" name="Google Shape;801;p74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2" name="Google Shape;802;p74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3" name="Google Shape;803;p74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4" name="Google Shape;804;p74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5" name="Google Shape;805;p74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6" name="Google Shape;806;p74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7" name="Google Shape;807;p74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8" name="Google Shape;808;p74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9" name="Google Shape;80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1" name="Google Shape;811;p75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75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75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75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75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75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75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75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819" name="Google Shape;819;p75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0" name="Google Shape;820;p75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1" name="Google Shape;821;p75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2" name="Google Shape;822;p75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3" name="Google Shape;823;p75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4" name="Google Shape;824;p75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5" name="Google Shape;825;p75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6" name="Google Shape;826;p75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7" name="Google Shape;827;p75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8" name="Google Shape;828;p75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9" name="Google Shape;829;p75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30" name="Google Shape;830;p75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31" name="Google Shape;83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2" name="Google Shape;832;p75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833" name="Google Shape;833;p75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834" name="Google Shape;834;p75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835" name="Google Shape;835;p75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6" name="Google Shape;836;p75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837" name="Google Shape;837;p75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838" name="Google Shape;838;p75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9" name="Google Shape;839;p75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40" name="Google Shape;840;p75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2" name="Google Shape;842;p76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76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76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845" name="Google Shape;845;p76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6" name="Google Shape;846;p76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47" name="Google Shape;847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" name="Google Shape;849;p77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0" name="Google Shape;850;p77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1" name="Google Shape;851;p77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2" name="Google Shape;852;p77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3" name="Google Shape;853;p77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4" name="Google Shape;854;p77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55" name="Google Shape;855;p77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56" name="Google Shape;856;p77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57" name="Google Shape;857;p77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58" name="Google Shape;858;p77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59" name="Google Shape;859;p77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60" name="Google Shape;860;p77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61" name="Google Shape;861;p77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62" name="Google Shape;862;p77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63" name="Google Shape;863;p77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64" name="Google Shape;864;p77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865" name="Google Shape;86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8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8" name="Google Shape;868;p78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9" name="Google Shape;869;p78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0" name="Google Shape;870;p78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1" name="Google Shape;871;p78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2" name="Google Shape;872;p78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73" name="Google Shape;873;p78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74" name="Google Shape;874;p78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75" name="Google Shape;875;p78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76" name="Google Shape;876;p78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7" name="Google Shape;877;p78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8" name="Google Shape;878;p78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9" name="Google Shape;879;p78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0" name="Google Shape;880;p78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1" name="Google Shape;881;p78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2" name="Google Shape;882;p78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83" name="Google Shape;883;p78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84" name="Google Shape;884;p78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5" name="Google Shape;885;p78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6" name="Google Shape;886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9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9" name="Google Shape;889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0" name="Google Shape;890;p79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891" name="Google Shape;891;p79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892" name="Google Shape;892;p79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893" name="Google Shape;893;p79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4" name="Google Shape;894;p79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895" name="Google Shape;895;p79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79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97" name="Google Shape;897;p79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0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0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80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0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3" name="Google Shape;903;p80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04" name="Google Shape;904;p80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5" name="Google Shape;905;p80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06" name="Google Shape;906;p80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7" name="Google Shape;907;p80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08" name="Google Shape;908;p80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0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0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80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2" name="Google Shape;912;p80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13" name="Google Shape;913;p80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4" name="Google Shape;914;p80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15" name="Google Shape;915;p80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6" name="Google Shape;916;p80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17" name="Google Shape;917;p80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18" name="Google Shape;918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1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21" name="Google Shape;921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9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9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9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9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36" name="Google Shape;136;p9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37" name="Google Shape;137;p9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38" name="Google Shape;138;p9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9" name="Google Shape;139;p9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40" name="Google Shape;140;p9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9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143" name="Google Shape;143;p9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44" name="Google Shape;144;p9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46" name="Google Shape;146;p9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" name="Google Shape;923;p82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4" name="Google Shape;924;p82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5" name="Google Shape;925;p82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6" name="Google Shape;926;p82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7" name="Google Shape;927;p82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8" name="Google Shape;928;p82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9" name="Google Shape;929;p82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30" name="Google Shape;930;p82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31" name="Google Shape;931;p82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32" name="Google Shape;932;p82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3" name="Google Shape;933;p82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4" name="Google Shape;934;p82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5" name="Google Shape;935;p82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6" name="Google Shape;936;p82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7" name="Google Shape;937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3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0" name="Google Shape;940;p83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1" name="Google Shape;941;p83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2" name="Google Shape;942;p83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3" name="Google Shape;943;p83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4" name="Google Shape;944;p83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5" name="Google Shape;945;p83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6" name="Google Shape;946;p83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7" name="Google Shape;947;p83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8" name="Google Shape;948;p83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9" name="Google Shape;949;p83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0" name="Google Shape;950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4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3" name="Google Shape;953;p84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4" name="Google Shape;954;p84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5" name="Google Shape;955;p84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6" name="Google Shape;956;p84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57" name="Google Shape;957;p84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58" name="Google Shape;958;p84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59" name="Google Shape;959;p84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60" name="Google Shape;960;p84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61" name="Google Shape;961;p84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62" name="Google Shape;962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5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65" name="Google Shape;965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6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968" name="Google Shape;968;p86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969" name="Google Shape;969;p86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86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1" name="Google Shape;971;p86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2" name="Google Shape;972;p86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3" name="Google Shape;973;p86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4" name="Google Shape;974;p86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5" name="Google Shape;975;p86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6" name="Google Shape;976;p86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7" name="Google Shape;977;p86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8" name="Google Shape;978;p86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9" name="Google Shape;979;p86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0" name="Google Shape;980;p86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81" name="Google Shape;981;p86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2" name="Google Shape;982;p86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83" name="Google Shape;983;p86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4" name="Google Shape;984;p86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85" name="Google Shape;985;p86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6" name="Google Shape;986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8" name="Google Shape;988;p87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9" name="Google Shape;989;p87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0" name="Google Shape;990;p87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1" name="Google Shape;991;p87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92" name="Google Shape;992;p87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993" name="Google Shape;993;p87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994" name="Google Shape;994;p87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995" name="Google Shape;995;p87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96" name="Google Shape;996;p87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97" name="Google Shape;997;p87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98" name="Google Shape;998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8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1" name="Google Shape;1001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6" name="Google Shape;1006;p9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7" name="Google Shape;1007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0" name="Google Shape;101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10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10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10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{2EC718CF-20D3-4380-80DF-253CF7776788}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10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8" name="Google Shape;158;p10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9" name="Google Shape;159;p10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13" name="Google Shape;1013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4" name="Google Shape;1014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17" name="Google Shape;1017;p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8" name="Google Shape;1018;p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9" name="Google Shape;1019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22" name="Google Shape;1022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5" name="Google Shape;1025;p9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26" name="Google Shape;102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29" name="Google Shape;1029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9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3" name="Google Shape;1033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4" name="Google Shape;1034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5" name="Google Shape;1035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1038" name="Google Shape;1038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9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1" name="Google Shape;1041;p9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42" name="Google Shape;1042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47" name="Google Shape;1047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8" name="Google Shape;1048;p10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" name="Google Shape;1049;p10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0" name="Google Shape;1050;p10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1" name="Google Shape;1051;p10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2" name="Google Shape;1052;p10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3" name="Google Shape;1053;p10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4.xml"/><Relationship Id="rId42" Type="http://schemas.openxmlformats.org/officeDocument/2006/relationships/slideLayout" Target="../slideLayouts/slideLayout96.xml"/><Relationship Id="rId41" Type="http://schemas.openxmlformats.org/officeDocument/2006/relationships/slideLayout" Target="../slideLayouts/slideLayout95.xml"/><Relationship Id="rId44" Type="http://schemas.openxmlformats.org/officeDocument/2006/relationships/slideLayout" Target="../slideLayouts/slideLayout98.xml"/><Relationship Id="rId43" Type="http://schemas.openxmlformats.org/officeDocument/2006/relationships/slideLayout" Target="../slideLayouts/slideLayout97.xml"/><Relationship Id="rId46" Type="http://schemas.openxmlformats.org/officeDocument/2006/relationships/slideLayout" Target="../slideLayouts/slideLayout100.xml"/><Relationship Id="rId45" Type="http://schemas.openxmlformats.org/officeDocument/2006/relationships/slideLayout" Target="../slideLayouts/slideLayout99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102.xml"/><Relationship Id="rId47" Type="http://schemas.openxmlformats.org/officeDocument/2006/relationships/slideLayout" Target="../slideLayouts/slideLayout101.xml"/><Relationship Id="rId49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0.xml"/><Relationship Id="rId39" Type="http://schemas.openxmlformats.org/officeDocument/2006/relationships/slideLayout" Target="../slideLayouts/slideLayout93.xml"/><Relationship Id="rId38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83.xml"/><Relationship Id="rId51" Type="http://schemas.openxmlformats.org/officeDocument/2006/relationships/slideLayout" Target="../slideLayouts/slideLayout105.xml"/><Relationship Id="rId50" Type="http://schemas.openxmlformats.org/officeDocument/2006/relationships/slideLayout" Target="../slideLayouts/slideLayout104.xml"/><Relationship Id="rId53" Type="http://schemas.openxmlformats.org/officeDocument/2006/relationships/slideLayout" Target="../slideLayouts/slideLayout107.xml"/><Relationship Id="rId52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65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99" name="Google Shape;599;p56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  <p:sldLayoutId id="2147483740" r:id="rId39"/>
    <p:sldLayoutId id="2147483741" r:id="rId40"/>
    <p:sldLayoutId id="2147483742" r:id="rId41"/>
    <p:sldLayoutId id="2147483743" r:id="rId42"/>
    <p:sldLayoutId id="2147483744" r:id="rId43"/>
    <p:sldLayoutId id="2147483745" r:id="rId44"/>
    <p:sldLayoutId id="2147483746" r:id="rId45"/>
    <p:sldLayoutId id="2147483747" r:id="rId46"/>
    <p:sldLayoutId id="2147483748" r:id="rId47"/>
    <p:sldLayoutId id="2147483749" r:id="rId48"/>
    <p:sldLayoutId id="2147483750" r:id="rId49"/>
    <p:sldLayoutId id="2147483751" r:id="rId50"/>
    <p:sldLayoutId id="2147483752" r:id="rId51"/>
    <p:sldLayoutId id="2147483753" r:id="rId52"/>
    <p:sldLayoutId id="2147483754" r:id="rId53"/>
    <p:sldLayoutId id="2147483755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ulbourke.net/fractals/lsys/" TargetMode="External"/><Relationship Id="rId4" Type="http://schemas.openxmlformats.org/officeDocument/2006/relationships/hyperlink" Target="https://algorithmicbotany.org/papers/abop/abop.pdf" TargetMode="External"/><Relationship Id="rId5" Type="http://schemas.openxmlformats.org/officeDocument/2006/relationships/hyperlink" Target="https://github.com/zac-garby/lsystems" TargetMode="External"/><Relationship Id="rId6" Type="http://schemas.openxmlformats.org/officeDocument/2006/relationships/hyperlink" Target="https://rue-a.github.io/L-Syste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1130" name="Google Shape;1130;p1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1131" name="Google Shape;1131;p111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L-Systems, Fractals and Plants</a:t>
            </a:r>
            <a:endParaRPr sz="7100"/>
          </a:p>
        </p:txBody>
      </p:sp>
      <p:sp>
        <p:nvSpPr>
          <p:cNvPr id="1132" name="Google Shape;1132;p111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Angus McFarlane</a:t>
            </a:r>
            <a:endParaRPr/>
          </a:p>
        </p:txBody>
      </p:sp>
      <p:sp>
        <p:nvSpPr>
          <p:cNvPr id="1133" name="Google Shape;1133;p111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DD</a:t>
            </a:r>
            <a:endParaRPr/>
          </a:p>
        </p:txBody>
      </p:sp>
      <p:cxnSp>
        <p:nvCxnSpPr>
          <p:cNvPr id="1134" name="Google Shape;1134;p111"/>
          <p:cNvCxnSpPr/>
          <p:nvPr/>
        </p:nvCxnSpPr>
        <p:spPr>
          <a:xfrm>
            <a:off x="342750" y="1282588"/>
            <a:ext cx="845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111"/>
          <p:cNvCxnSpPr/>
          <p:nvPr/>
        </p:nvCxnSpPr>
        <p:spPr>
          <a:xfrm>
            <a:off x="342750" y="3860913"/>
            <a:ext cx="8458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6" name="Google Shape;1136;p111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1137" name="Google Shape;1137;p111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138" name="Google Shape;1138;p111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139" name="Google Shape;1139;p111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140" name="Google Shape;1140;p111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141" name="Google Shape;1141;p111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142" name="Google Shape;1142;p111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1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Products of L-Systems</a:t>
            </a:r>
            <a:endParaRPr sz="2800"/>
          </a:p>
        </p:txBody>
      </p:sp>
      <p:pic>
        <p:nvPicPr>
          <p:cNvPr id="1148" name="Google Shape;1148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00" y="152400"/>
            <a:ext cx="406857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5" y="1345738"/>
            <a:ext cx="34861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3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Lindenmayer System</a:t>
            </a:r>
            <a:endParaRPr/>
          </a:p>
        </p:txBody>
      </p:sp>
      <p:sp>
        <p:nvSpPr>
          <p:cNvPr id="1155" name="Google Shape;1155;p113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Rules</a:t>
            </a:r>
            <a:endParaRPr/>
          </a:p>
        </p:txBody>
      </p:sp>
      <p:sp>
        <p:nvSpPr>
          <p:cNvPr id="1156" name="Google Shape;1156;p113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Shapes</a:t>
            </a:r>
            <a:endParaRPr/>
          </a:p>
        </p:txBody>
      </p:sp>
      <p:sp>
        <p:nvSpPr>
          <p:cNvPr id="1157" name="Google Shape;1157;p113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 1968, hungarian biologist, </a:t>
            </a:r>
            <a:r>
              <a:rPr lang="en" sz="1300"/>
              <a:t>Aristid Lindenmayer, developed a Formal Language to model the reproductive behaviour of bacteria.</a:t>
            </a:r>
            <a:endParaRPr sz="1300"/>
          </a:p>
        </p:txBody>
      </p:sp>
      <p:sp>
        <p:nvSpPr>
          <p:cNvPr id="1158" name="Google Shape;1158;p113"/>
          <p:cNvSpPr txBox="1"/>
          <p:nvPr>
            <p:ph type="title"/>
          </p:nvPr>
        </p:nvSpPr>
        <p:spPr>
          <a:xfrm>
            <a:off x="230900" y="457200"/>
            <a:ext cx="5118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L-System?</a:t>
            </a:r>
            <a:endParaRPr/>
          </a:p>
        </p:txBody>
      </p:sp>
      <p:sp>
        <p:nvSpPr>
          <p:cNvPr id="1159" name="Google Shape;1159;p113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 its most basic level, an L-System consists of a set of rules which define character replacements in an axiom/seed. This seed then ‘grows’ based on these rules as characters are replaced at each step. </a:t>
            </a:r>
            <a:endParaRPr sz="1300"/>
          </a:p>
        </p:txBody>
      </p:sp>
      <p:sp>
        <p:nvSpPr>
          <p:cNvPr id="1160" name="Google Shape;1160;p113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these simple rules very complex shapes can emerge.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1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66" name="Google Shape;1166;p11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AB</a:t>
            </a:r>
            <a:r>
              <a:rPr lang="en"/>
              <a:t>  →  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7" name="Google Shape;1167;p11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/>
              <a:t>  →  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8" name="Google Shape;1168;p11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  → 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9" name="Google Shape;1169;p11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/>
              <a:t>  →  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B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70" name="Google Shape;1170;p11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71" name="Google Shape;1171;p11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/>
              <a:t>  →  ect.</a:t>
            </a:r>
            <a:endParaRPr/>
          </a:p>
        </p:txBody>
      </p:sp>
      <p:sp>
        <p:nvSpPr>
          <p:cNvPr id="1172" name="Google Shape;1172;p114"/>
          <p:cNvSpPr txBox="1"/>
          <p:nvPr/>
        </p:nvSpPr>
        <p:spPr>
          <a:xfrm>
            <a:off x="802825" y="3020775"/>
            <a:ext cx="2769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Axiom:   A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Rules: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 → AB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 → A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15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pic>
        <p:nvPicPr>
          <p:cNvPr id="1178" name="Google Shape;1178;p115"/>
          <p:cNvPicPr preferRelativeResize="0"/>
          <p:nvPr/>
        </p:nvPicPr>
        <p:blipFill rotWithShape="1">
          <a:blip r:embed="rId3">
            <a:alphaModFix/>
          </a:blip>
          <a:srcRect b="0" l="25618" r="26470" t="56512"/>
          <a:stretch/>
        </p:blipFill>
        <p:spPr>
          <a:xfrm>
            <a:off x="287275" y="1335900"/>
            <a:ext cx="1309750" cy="115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9" name="Google Shape;1179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088" y="603600"/>
            <a:ext cx="1571625" cy="143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0" name="Google Shape;1180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450" y="632175"/>
            <a:ext cx="1457325" cy="138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1" name="Google Shape;1181;p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075" y="3200325"/>
            <a:ext cx="1438275" cy="153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2" name="Google Shape;1182;p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4300" y="3162225"/>
            <a:ext cx="1609725" cy="1609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3" name="Google Shape;1183;p1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8875" y="2628788"/>
            <a:ext cx="1647825" cy="202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4" name="Google Shape;1184;p115"/>
          <p:cNvSpPr txBox="1"/>
          <p:nvPr>
            <p:ph idx="4294967295" type="subTitle"/>
          </p:nvPr>
        </p:nvSpPr>
        <p:spPr>
          <a:xfrm>
            <a:off x="703350" y="1425700"/>
            <a:ext cx="4776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5" name="Google Shape;1185;p115"/>
          <p:cNvSpPr txBox="1"/>
          <p:nvPr>
            <p:ph idx="4294967295" type="subTitle"/>
          </p:nvPr>
        </p:nvSpPr>
        <p:spPr>
          <a:xfrm>
            <a:off x="3338550" y="738300"/>
            <a:ext cx="6414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6" name="Google Shape;1186;p115"/>
          <p:cNvSpPr txBox="1"/>
          <p:nvPr>
            <p:ph idx="4294967295" type="subTitle"/>
          </p:nvPr>
        </p:nvSpPr>
        <p:spPr>
          <a:xfrm>
            <a:off x="3800225" y="3162225"/>
            <a:ext cx="160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ABAABABA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7" name="Google Shape;1187;p115"/>
          <p:cNvSpPr txBox="1"/>
          <p:nvPr>
            <p:ph idx="4294967295" type="subTitle"/>
          </p:nvPr>
        </p:nvSpPr>
        <p:spPr>
          <a:xfrm>
            <a:off x="6412225" y="745425"/>
            <a:ext cx="880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8" name="Google Shape;1188;p115"/>
          <p:cNvSpPr txBox="1"/>
          <p:nvPr>
            <p:ph idx="4294967295" type="subTitle"/>
          </p:nvPr>
        </p:nvSpPr>
        <p:spPr>
          <a:xfrm>
            <a:off x="1023125" y="3272100"/>
            <a:ext cx="1146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ABAAB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9" name="Google Shape;1189;p115"/>
          <p:cNvSpPr txBox="1"/>
          <p:nvPr>
            <p:ph idx="4294967295" type="subTitle"/>
          </p:nvPr>
        </p:nvSpPr>
        <p:spPr>
          <a:xfrm>
            <a:off x="6057888" y="2457300"/>
            <a:ext cx="27246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ABAABABAABAAB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90" name="Google Shape;1190;p115"/>
          <p:cNvCxnSpPr>
            <a:stCxn id="1178" idx="3"/>
            <a:endCxn id="1179" idx="1"/>
          </p:cNvCxnSpPr>
          <p:nvPr/>
        </p:nvCxnSpPr>
        <p:spPr>
          <a:xfrm flipH="1" rot="10800000">
            <a:off x="1597025" y="1322700"/>
            <a:ext cx="134610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115"/>
          <p:cNvCxnSpPr>
            <a:stCxn id="1179" idx="3"/>
            <a:endCxn id="1180" idx="1"/>
          </p:cNvCxnSpPr>
          <p:nvPr/>
        </p:nvCxnSpPr>
        <p:spPr>
          <a:xfrm>
            <a:off x="4514713" y="1322738"/>
            <a:ext cx="163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2" name="Google Shape;1192;p115"/>
          <p:cNvCxnSpPr>
            <a:stCxn id="1180" idx="2"/>
            <a:endCxn id="1181" idx="0"/>
          </p:cNvCxnSpPr>
          <p:nvPr/>
        </p:nvCxnSpPr>
        <p:spPr>
          <a:xfrm flipH="1">
            <a:off x="1559113" y="2013300"/>
            <a:ext cx="5322000" cy="11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3" name="Google Shape;1193;p115"/>
          <p:cNvCxnSpPr>
            <a:stCxn id="1181" idx="3"/>
            <a:endCxn id="1182" idx="1"/>
          </p:cNvCxnSpPr>
          <p:nvPr/>
        </p:nvCxnSpPr>
        <p:spPr>
          <a:xfrm>
            <a:off x="2278350" y="3967088"/>
            <a:ext cx="15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4" name="Google Shape;1194;p115"/>
          <p:cNvCxnSpPr>
            <a:stCxn id="1182" idx="3"/>
            <a:endCxn id="1183" idx="1"/>
          </p:cNvCxnSpPr>
          <p:nvPr/>
        </p:nvCxnSpPr>
        <p:spPr>
          <a:xfrm flipH="1" rot="10800000">
            <a:off x="5424025" y="3643088"/>
            <a:ext cx="11250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6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</a:t>
            </a:r>
            <a:endParaRPr/>
          </a:p>
        </p:txBody>
      </p:sp>
      <p:sp>
        <p:nvSpPr>
          <p:cNvPr id="1200" name="Google Shape;1200;p116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Computerphile</a:t>
            </a:r>
            <a:r>
              <a:rPr lang="en"/>
              <a:t> Code</a:t>
            </a:r>
            <a:endParaRPr/>
          </a:p>
        </p:txBody>
      </p:sp>
      <p:sp>
        <p:nvSpPr>
          <p:cNvPr id="1201" name="Google Shape;1201;p116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202" name="Google Shape;1202;p116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3"/>
              </a:rPr>
              <a:t>https://paulbourke.net/fractals/lsys/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3" name="Google Shape;1203;p116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4"/>
              </a:rPr>
              <a:t>https://algorithmicbotany.org/papers/abop/abop.pdf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4" name="Google Shape;1204;p116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5"/>
              </a:rPr>
              <a:t>https://github.com/zac-garby/lsystems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5" name="Google Shape;1205;p116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Example</a:t>
            </a:r>
            <a:endParaRPr/>
          </a:p>
        </p:txBody>
      </p:sp>
      <p:sp>
        <p:nvSpPr>
          <p:cNvPr id="1206" name="Google Shape;1206;p116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6"/>
              </a:rPr>
              <a:t>https://rue-a.github.io/L-Systems/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7" name="Google Shape;1207;p116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5</a:t>
            </a:r>
            <a:endParaRPr/>
          </a:p>
        </p:txBody>
      </p:sp>
      <p:sp>
        <p:nvSpPr>
          <p:cNvPr id="1208" name="Google Shape;1208;p116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Main objectives in a simple sentence.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9" name="Google Shape;1209;p116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6</a:t>
            </a:r>
            <a:endParaRPr/>
          </a:p>
        </p:txBody>
      </p:sp>
      <p:sp>
        <p:nvSpPr>
          <p:cNvPr id="1210" name="Google Shape;1210;p116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Main objectives in a simple sentence.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11" name="Google Shape;1211;p116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grpSp>
        <p:nvGrpSpPr>
          <p:cNvPr id="1212" name="Google Shape;1212;p116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1213" name="Google Shape;1213;p116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214" name="Google Shape;1214;p116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1215" name="Google Shape;1215;p116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6" name="Google Shape;1216;p116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