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6" r:id="rId5"/>
    <p:sldMasterId id="21474837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y="5143500" cx="9144000"/>
  <p:notesSz cx="6858000" cy="9144000"/>
  <p:embeddedFontLst>
    <p:embeddedFont>
      <p:font typeface="Crimson Pro Medium"/>
      <p:regular r:id="rId14"/>
      <p:bold r:id="rId15"/>
      <p:italic r:id="rId16"/>
      <p:boldItalic r:id="rId17"/>
    </p:embeddedFont>
    <p:embeddedFont>
      <p:font typeface="Crimson Pro"/>
      <p:regular r:id="rId18"/>
      <p:bold r:id="rId19"/>
      <p:italic r:id="rId20"/>
      <p:boldItalic r:id="rId21"/>
    </p:embeddedFont>
    <p:embeddedFont>
      <p:font typeface="Space Grotesk SemiBold"/>
      <p:regular r:id="rId22"/>
      <p:bold r:id="rId23"/>
    </p:embeddedFont>
    <p:embeddedFont>
      <p:font typeface="Space Grotesk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A50021-0970-4D90-9A6A-74761E082E69}">
  <a:tblStyle styleId="{B8A50021-0970-4D90-9A6A-74761E082E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20" Type="http://schemas.openxmlformats.org/officeDocument/2006/relationships/font" Target="fonts/CrimsonPro-italic.fntdata"/><Relationship Id="rId22" Type="http://schemas.openxmlformats.org/officeDocument/2006/relationships/font" Target="fonts/SpaceGroteskSemiBold-regular.fntdata"/><Relationship Id="rId21" Type="http://schemas.openxmlformats.org/officeDocument/2006/relationships/font" Target="fonts/CrimsonPro-boldItalic.fntdata"/><Relationship Id="rId24" Type="http://schemas.openxmlformats.org/officeDocument/2006/relationships/font" Target="fonts/SpaceGrotesk-regular.fntdata"/><Relationship Id="rId23" Type="http://schemas.openxmlformats.org/officeDocument/2006/relationships/font" Target="fonts/SpaceGroteskSemiBold-bold.fntdata"/><Relationship Id="rId25" Type="http://schemas.openxmlformats.org/officeDocument/2006/relationships/font" Target="fonts/SpaceGrotesk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font" Target="fonts/CrimsonProMedium-bold.fntdata"/><Relationship Id="rId14" Type="http://schemas.openxmlformats.org/officeDocument/2006/relationships/font" Target="fonts/CrimsonProMedium-regular.fntdata"/><Relationship Id="rId17" Type="http://schemas.openxmlformats.org/officeDocument/2006/relationships/font" Target="fonts/CrimsonProMedium-boldItalic.fntdata"/><Relationship Id="rId16" Type="http://schemas.openxmlformats.org/officeDocument/2006/relationships/font" Target="fonts/CrimsonProMedium-italic.fntdata"/><Relationship Id="rId19" Type="http://schemas.openxmlformats.org/officeDocument/2006/relationships/font" Target="fonts/CrimsonPro-bold.fntdata"/><Relationship Id="rId18" Type="http://schemas.openxmlformats.org/officeDocument/2006/relationships/font" Target="fonts/Crimson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3212c528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3212c528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g3214e72bfa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5" name="Google Shape;1145;g3214e72bfa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212c5285ff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3212c5285ff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3214e72bf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3214e72bf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3214e72bfa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3214e72bfa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212c5285ff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3212c5285ff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grpSp>
        <p:nvGrpSpPr>
          <p:cNvPr id="20" name="Google Shape;20;p2"/>
          <p:cNvGrpSpPr/>
          <p:nvPr/>
        </p:nvGrpSpPr>
        <p:grpSpPr>
          <a:xfrm>
            <a:off x="-888998" y="-875538"/>
            <a:ext cx="10921997" cy="6894576"/>
            <a:chOff x="-889675" y="-875538"/>
            <a:chExt cx="10921997" cy="6894576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63" name="Google Shape;163;p11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8" name="Google Shape;168;p11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69" name="Google Shape;169;p11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0" name="Google Shape;170;p11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1" name="Google Shape;171;p11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2" name="Google Shape;172;p11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3" name="Google Shape;173;p11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4" name="Google Shape;174;p11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11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6" name="Google Shape;176;p11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8" name="Google Shape;178;p11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79" name="Google Shape;17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0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56" name="Google Shape;1056;p10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57" name="Google Shape;1057;p10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10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1" name="Google Shape;1061;p10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62" name="Google Shape;1062;p10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3" name="Google Shape;1063;p10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4" name="Google Shape;1064;p10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5" name="Google Shape;1065;p10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8" name="Google Shape;1068;p10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69" name="Google Shape;1069;p10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0" name="Google Shape;1070;p10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1" name="Google Shape;1071;p10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2" name="Google Shape;1072;p10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3" name="Google Shape;1073;p10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4" name="Google Shape;1074;p10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77" name="Google Shape;1077;p10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8" name="Google Shape;1078;p10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79" name="Google Shape;1079;p10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0" name="Google Shape;1080;p10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81" name="Google Shape;1081;p10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2" name="Google Shape;1082;p10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3" name="Google Shape;1083;p10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4" name="Google Shape;1084;p10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5" name="Google Shape;1085;p10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88" name="Google Shape;1088;p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9" name="Google Shape;1089;p10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10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2" name="Google Shape;1092;p10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10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4" name="Google Shape;1094;p10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95" name="Google Shape;1095;p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6" name="Google Shape;1096;p1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97" name="Google Shape;1097;p10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98" name="Google Shape;1098;p10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10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1" name="Google Shape;1101;p10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2" name="Google Shape;1102;p10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3" name="Google Shape;1103;p10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4" name="Google Shape;1104;p10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5" name="Google Shape;1105;p10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06" name="Google Shape;1106;p10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7" name="Google Shape;1107;p1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08" name="Google Shape;1108;p10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9" name="Google Shape;1109;p10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10" name="Google Shape;1110;p10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0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13" name="Google Shape;1113;p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6" name="Google Shape;1116;p11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7" name="Google Shape;1117;p11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8" name="Google Shape;1118;p11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19" name="Google Shape;1119;p11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0" name="Google Shape;1120;p11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1" name="Google Shape;1121;p11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2" name="Google Shape;1122;p11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23" name="Google Shape;1123;p11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4" name="Google Shape;1124;p11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5" name="Google Shape;1125;p11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82" name="Google Shape;182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3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185" name="Google Shape;185;p13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" name="Google Shape;186;p13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13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13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3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13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91" name="Google Shape;191;p13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192" name="Google Shape;192;p13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193" name="Google Shape;193;p13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3"/>
            <p:cNvCxnSpPr>
              <a:endCxn id="190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3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13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2" name="Google Shape;202;p13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3" name="Google Shape;203;p13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" name="Google Shape;20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14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8" name="Google Shape;208;p14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09" name="Google Shape;209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15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6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17" name="Google Shape;217;p16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18" name="Google Shape;218;p16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219" name="Google Shape;21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17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224" name="Google Shape;224;p17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25" name="Google Shape;22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28" name="Google Shape;228;p18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229" name="Google Shape;229;p18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8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8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8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8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18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18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18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1" name="Google Shape;241;p18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44" name="Google Shape;244;p18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5" name="Google Shape;245;p18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18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7" name="Google Shape;247;p18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8" name="Google Shape;248;p18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49" name="Google Shape;249;p18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0" name="Google Shape;250;p18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1" name="Google Shape;251;p18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2" name="Google Shape;252;p18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3" name="Google Shape;253;p18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255" name="Google Shape;25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7" name="Google Shape;257;p19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19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19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19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63" name="Google Shape;263;p19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5" name="Google Shape;265;p19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6" name="Google Shape;266;p19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7" name="Google Shape;267;p19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8" name="Google Shape;268;p19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69" name="Google Shape;269;p19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0" name="Google Shape;270;p19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1" name="Google Shape;271;p19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2" name="Google Shape;272;p19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3" name="Google Shape;273;p19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4" name="Google Shape;274;p19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5" name="Google Shape;275;p19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6" name="Google Shape;276;p19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7" name="Google Shape;277;p19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8" name="Google Shape;278;p19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79" name="Google Shape;279;p19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280" name="Google Shape;28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20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0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20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20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20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0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20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290" name="Google Shape;290;p20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p20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6" name="Google Shape;296;p20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298" name="Google Shape;298;p20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9" name="Google Shape;299;p20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0" name="Google Shape;300;p20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01" name="Google Shape;301;p20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02" name="Google Shape;30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3" name="Google Shape;303;p20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06" name="Google Shape;306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07" name="Google Shape;307;p20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308" name="Google Shape;308;p20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309" name="Google Shape;309;p20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0" name="Google Shape;310;p20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11" name="Google Shape;311;p20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30" name="Google Shape;30;p3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  <p:grpSp>
        <p:nvGrpSpPr>
          <p:cNvPr id="31" name="Google Shape;31;p3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21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21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16" name="Google Shape;316;p21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18" name="Google Shape;31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22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1" name="Google Shape;321;p22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2" name="Google Shape;322;p22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3" name="Google Shape;323;p22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22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5" name="Google Shape;325;p22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6" name="Google Shape;326;p22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7" name="Google Shape;327;p22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28" name="Google Shape;328;p22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29" name="Google Shape;329;p22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0" name="Google Shape;330;p22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1" name="Google Shape;331;p22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2" name="Google Shape;332;p22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3" name="Google Shape;333;p22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34" name="Google Shape;334;p22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22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36" name="Google Shape;33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0" name="Google Shape;340;p23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1" name="Google Shape;341;p23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4" name="Google Shape;344;p23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5" name="Google Shape;345;p23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6" name="Google Shape;346;p23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47" name="Google Shape;347;p23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8" name="Google Shape;348;p23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9" name="Google Shape;349;p23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23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23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52" name="Google Shape;352;p23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53" name="Google Shape;353;p23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54" name="Google Shape;354;p23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355" name="Google Shape;355;p23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23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7" name="Google Shape;35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0" name="Google Shape;360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362" name="Google Shape;362;p24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364" name="Google Shape;364;p24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" name="Google Shape;365;p24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66" name="Google Shape;366;p24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7" name="Google Shape;367;p24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368" name="Google Shape;368;p24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5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5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5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4" name="Google Shape;374;p25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5" name="Google Shape;375;p25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6" name="Google Shape;376;p25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7" name="Google Shape;377;p25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8" name="Google Shape;378;p25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79" name="Google Shape;379;p25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5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5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5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4" name="Google Shape;384;p25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5" name="Google Shape;385;p25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6" name="Google Shape;386;p25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87" name="Google Shape;387;p25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388" name="Google Shape;388;p25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392" name="Google Shape;392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4" name="Google Shape;394;p27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5" name="Google Shape;395;p27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96" name="Google Shape;396;p27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97" name="Google Shape;397;p27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8" name="Google Shape;398;p27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9" name="Google Shape;399;p27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0" name="Google Shape;400;p27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1" name="Google Shape;401;p27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2" name="Google Shape;402;p27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03" name="Google Shape;403;p27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4" name="Google Shape;404;p27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5" name="Google Shape;405;p27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6" name="Google Shape;406;p27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7" name="Google Shape;407;p27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08" name="Google Shape;408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8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1" name="Google Shape;411;p28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2" name="Google Shape;412;p28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3" name="Google Shape;413;p28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28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5" name="Google Shape;415;p28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28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7" name="Google Shape;417;p28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28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9" name="Google Shape;419;p28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0" name="Google Shape;420;p28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1" name="Google Shape;42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9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4" name="Google Shape;424;p29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5" name="Google Shape;425;p29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29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0" name="Google Shape;430;p29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2" name="Google Shape;432;p29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33" name="Google Shape;433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36" name="Google Shape;43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0" name="Google Shape;40;p4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1" name="Google Shape;41;p4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2" name="Google Shape;42;p4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43" name="Google Shape;43;p4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4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" name="Google Shape;54;p4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4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56" name="Google Shape;56;p4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57" name="Google Shape;57;p4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0" name="Google Shape;60;p4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61" name="Google Shape;61;p4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439" name="Google Shape;439;p31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440" name="Google Shape;440;p31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1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2" name="Google Shape;442;p31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3" name="Google Shape;443;p31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4" name="Google Shape;444;p31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5" name="Google Shape;445;p31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6" name="Google Shape;446;p31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7" name="Google Shape;447;p31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48" name="Google Shape;448;p31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49" name="Google Shape;449;p31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0" name="Google Shape;450;p31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1" name="Google Shape;451;p31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2" name="Google Shape;452;p31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3" name="Google Shape;453;p31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4" name="Google Shape;454;p31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5" name="Google Shape;455;p31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456" name="Google Shape;456;p31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57" name="Google Shape;45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32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0" name="Google Shape;460;p32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61" name="Google Shape;461;p32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2" name="Google Shape;462;p3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463" name="Google Shape;463;p32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4" name="Google Shape;464;p32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5" name="Google Shape;465;p32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466" name="Google Shape;466;p32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7" name="Google Shape;467;p32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8" name="Google Shape;468;p32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469" name="Google Shape;46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3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77" name="Google Shape;477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8" name="Google Shape;47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1" name="Google Shape;48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4" name="Google Shape;48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88" name="Google Shape;488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9" name="Google Shape;489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6" name="Google Shape;496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5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66" name="Google Shape;66;p5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0" name="Google Shape;70;p5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71" name="Google Shape;7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5"/>
          <p:cNvGrpSpPr/>
          <p:nvPr/>
        </p:nvGrpSpPr>
        <p:grpSpPr>
          <a:xfrm>
            <a:off x="-888998" y="-875538"/>
            <a:ext cx="10921997" cy="6894576"/>
            <a:chOff x="-889675" y="-875538"/>
            <a:chExt cx="10921997" cy="6894576"/>
          </a:xfrm>
        </p:grpSpPr>
        <p:grpSp>
          <p:nvGrpSpPr>
            <p:cNvPr id="73" name="Google Shape;73;p5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74" name="Google Shape;74;p5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6" name="Google Shape;76;p5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00" name="Google Shape;50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5" name="Google Shape;50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6" name="Google Shape;50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509" name="Google Shape;5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2" name="Google Shape;512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3" name="Google Shape;51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18" name="Google Shape;5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9" name="Google Shape;519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0" name="Google Shape;520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1" name="Google Shape;521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2" name="Google Shape;522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3" name="Google Shape;523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24" name="Google Shape;524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27" name="Google Shape;527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8" name="Google Shape;528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3" name="Google Shape;533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4" name="Google Shape;534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5" name="Google Shape;535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6" name="Google Shape;536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9" name="Google Shape;539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0" name="Google Shape;540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1" name="Google Shape;541;p4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2" name="Google Shape;542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3" name="Google Shape;543;p4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4" name="Google Shape;544;p4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4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_1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9" name="Google Shape;549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0" name="Google Shape;550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1" name="Google Shape;551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52" name="Google Shape;552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3" name="Google Shape;553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4" name="Google Shape;554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5" name="Google Shape;555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6" name="Google Shape;556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81" name="Google Shape;81;p6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2" name="Google Shape;82;p6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3" name="Google Shape;83;p6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0" name="Google Shape;90;p6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" name="Google Shape;92;p6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93" name="Google Shape;93;p6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96" name="Google Shape;96;p6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97" name="Google Shape;97;p6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59" name="Google Shape;5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0" name="Google Shape;5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3" name="Google Shape;5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6" name="Google Shape;56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8" name="Google Shape;568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9" name="Google Shape;569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2" name="Google Shape;572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4" name="Google Shape;574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5" name="Google Shape;575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7" name="Google Shape;57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79" name="Google Shape;579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0" name="Google Shape;580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1" name="Google Shape;581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7" name="Google Shape;587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9" name="Google Shape;589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0" name="Google Shape;590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1" name="Google Shape;591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94" name="Google Shape;594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2"/>
        </a:solidFill>
      </p:bgPr>
    </p:bg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57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03" name="Google Shape;603;p57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04" name="Google Shape;604;p57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58"/>
          <p:cNvSpPr txBox="1"/>
          <p:nvPr>
            <p:ph type="title"/>
          </p:nvPr>
        </p:nvSpPr>
        <p:spPr>
          <a:xfrm>
            <a:off x="4634650" y="223475"/>
            <a:ext cx="4280700" cy="17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608" name="Google Shape;608;p58"/>
          <p:cNvSpPr txBox="1"/>
          <p:nvPr>
            <p:ph idx="3" type="title"/>
          </p:nvPr>
        </p:nvSpPr>
        <p:spPr>
          <a:xfrm>
            <a:off x="0" y="3677475"/>
            <a:ext cx="24912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 type="tx">
  <p:cSld name="TITLE_AND_BODY">
    <p:bg>
      <p:bgPr>
        <a:solidFill>
          <a:schemeClr val="dk1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9"/>
          <p:cNvSpPr/>
          <p:nvPr>
            <p:ph idx="2" type="pic"/>
          </p:nvPr>
        </p:nvSpPr>
        <p:spPr>
          <a:xfrm flipH="1" rot="10800000">
            <a:off x="2269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1" name="Google Shape;611;p59"/>
          <p:cNvSpPr/>
          <p:nvPr>
            <p:ph idx="3" type="pic"/>
          </p:nvPr>
        </p:nvSpPr>
        <p:spPr>
          <a:xfrm flipH="1">
            <a:off x="2428286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2" name="Google Shape;612;p59"/>
          <p:cNvSpPr/>
          <p:nvPr>
            <p:ph idx="4" type="pic"/>
          </p:nvPr>
        </p:nvSpPr>
        <p:spPr>
          <a:xfrm rot="10800000">
            <a:off x="4629568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3" name="Google Shape;613;p59"/>
          <p:cNvSpPr/>
          <p:nvPr>
            <p:ph idx="5" type="pic"/>
          </p:nvPr>
        </p:nvSpPr>
        <p:spPr>
          <a:xfrm flipH="1">
            <a:off x="6830850" y="1218789"/>
            <a:ext cx="2086200" cy="1883100"/>
          </a:xfrm>
          <a:prstGeom prst="corner">
            <a:avLst>
              <a:gd fmla="val 83590" name="adj1"/>
              <a:gd fmla="val 81097" name="adj2"/>
            </a:avLst>
          </a:prstGeom>
          <a:noFill/>
          <a:ln>
            <a:noFill/>
          </a:ln>
        </p:spPr>
      </p:sp>
      <p:sp>
        <p:nvSpPr>
          <p:cNvPr id="614" name="Google Shape;614;p59"/>
          <p:cNvSpPr txBox="1"/>
          <p:nvPr>
            <p:ph type="title"/>
          </p:nvPr>
        </p:nvSpPr>
        <p:spPr>
          <a:xfrm>
            <a:off x="2116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5" name="Google Shape;615;p59"/>
          <p:cNvSpPr txBox="1"/>
          <p:nvPr>
            <p:ph idx="6" type="title"/>
          </p:nvPr>
        </p:nvSpPr>
        <p:spPr>
          <a:xfrm>
            <a:off x="242062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6" name="Google Shape;616;p59"/>
          <p:cNvSpPr txBox="1"/>
          <p:nvPr>
            <p:ph idx="7" type="title"/>
          </p:nvPr>
        </p:nvSpPr>
        <p:spPr>
          <a:xfrm>
            <a:off x="4629575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7" name="Google Shape;617;p59"/>
          <p:cNvSpPr txBox="1"/>
          <p:nvPr>
            <p:ph idx="8" type="title"/>
          </p:nvPr>
        </p:nvSpPr>
        <p:spPr>
          <a:xfrm>
            <a:off x="6823200" y="3093025"/>
            <a:ext cx="21015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8" name="Google Shape;618;p59"/>
          <p:cNvSpPr txBox="1"/>
          <p:nvPr>
            <p:ph idx="1" type="subTitle"/>
          </p:nvPr>
        </p:nvSpPr>
        <p:spPr>
          <a:xfrm>
            <a:off x="23090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9" name="Google Shape;619;p59"/>
          <p:cNvSpPr txBox="1"/>
          <p:nvPr>
            <p:ph idx="9" type="subTitle"/>
          </p:nvPr>
        </p:nvSpPr>
        <p:spPr>
          <a:xfrm>
            <a:off x="242827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0" name="Google Shape;620;p59"/>
          <p:cNvSpPr txBox="1"/>
          <p:nvPr>
            <p:ph idx="13" type="subTitle"/>
          </p:nvPr>
        </p:nvSpPr>
        <p:spPr>
          <a:xfrm>
            <a:off x="4625650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1" name="Google Shape;621;p59"/>
          <p:cNvSpPr txBox="1"/>
          <p:nvPr>
            <p:ph idx="14" type="subTitle"/>
          </p:nvPr>
        </p:nvSpPr>
        <p:spPr>
          <a:xfrm>
            <a:off x="6823025" y="3518675"/>
            <a:ext cx="20862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"/>
              <a:buNone/>
              <a:defRPr sz="1800">
                <a:solidFill>
                  <a:schemeClr val="dk2"/>
                </a:solidFill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2" name="Google Shape;622;p59"/>
          <p:cNvSpPr txBox="1"/>
          <p:nvPr>
            <p:ph idx="15" type="body"/>
          </p:nvPr>
        </p:nvSpPr>
        <p:spPr>
          <a:xfrm>
            <a:off x="2193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3" name="Google Shape;623;p59"/>
          <p:cNvSpPr txBox="1"/>
          <p:nvPr>
            <p:ph idx="16" type="body"/>
          </p:nvPr>
        </p:nvSpPr>
        <p:spPr>
          <a:xfrm>
            <a:off x="24282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4" name="Google Shape;624;p59"/>
          <p:cNvSpPr txBox="1"/>
          <p:nvPr>
            <p:ph idx="17" type="body"/>
          </p:nvPr>
        </p:nvSpPr>
        <p:spPr>
          <a:xfrm>
            <a:off x="463722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5" name="Google Shape;625;p59"/>
          <p:cNvSpPr txBox="1"/>
          <p:nvPr>
            <p:ph idx="18" type="body"/>
          </p:nvPr>
        </p:nvSpPr>
        <p:spPr>
          <a:xfrm>
            <a:off x="6846175" y="3935075"/>
            <a:ext cx="20862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6" name="Google Shape;626;p59"/>
          <p:cNvSpPr txBox="1"/>
          <p:nvPr>
            <p:ph idx="19"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s of contents" type="twoColTx">
  <p:cSld name="TITLE_AND_TWO_COLUMNS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29" name="Google Shape;629;p60"/>
          <p:cNvGrpSpPr/>
          <p:nvPr/>
        </p:nvGrpSpPr>
        <p:grpSpPr>
          <a:xfrm>
            <a:off x="162" y="98"/>
            <a:ext cx="9143669" cy="5143312"/>
            <a:chOff x="238125" y="848375"/>
            <a:chExt cx="7144050" cy="4018527"/>
          </a:xfrm>
        </p:grpSpPr>
        <p:sp>
          <p:nvSpPr>
            <p:cNvPr id="630" name="Google Shape;630;p60"/>
            <p:cNvSpPr/>
            <p:nvPr/>
          </p:nvSpPr>
          <p:spPr>
            <a:xfrm>
              <a:off x="238125" y="848377"/>
              <a:ext cx="5017377" cy="4018525"/>
            </a:xfrm>
            <a:custGeom>
              <a:rect b="b" l="l" r="r" t="t"/>
              <a:pathLst>
                <a:path extrusionOk="0" h="160741" w="191211">
                  <a:moveTo>
                    <a:pt x="0" y="0"/>
                  </a:moveTo>
                  <a:lnTo>
                    <a:pt x="0" y="160741"/>
                  </a:lnTo>
                  <a:lnTo>
                    <a:pt x="118091" y="160741"/>
                  </a:lnTo>
                  <a:lnTo>
                    <a:pt x="117329" y="160729"/>
                  </a:lnTo>
                  <a:lnTo>
                    <a:pt x="115829" y="160574"/>
                  </a:lnTo>
                  <a:lnTo>
                    <a:pt x="114376" y="160277"/>
                  </a:lnTo>
                  <a:lnTo>
                    <a:pt x="112971" y="159848"/>
                  </a:lnTo>
                  <a:lnTo>
                    <a:pt x="111638" y="159276"/>
                  </a:lnTo>
                  <a:lnTo>
                    <a:pt x="110376" y="158586"/>
                  </a:lnTo>
                  <a:lnTo>
                    <a:pt x="109185" y="157788"/>
                  </a:lnTo>
                  <a:lnTo>
                    <a:pt x="108078" y="156883"/>
                  </a:lnTo>
                  <a:lnTo>
                    <a:pt x="107077" y="155871"/>
                  </a:lnTo>
                  <a:lnTo>
                    <a:pt x="106161" y="154764"/>
                  </a:lnTo>
                  <a:lnTo>
                    <a:pt x="105363" y="153573"/>
                  </a:lnTo>
                  <a:lnTo>
                    <a:pt x="104672" y="152311"/>
                  </a:lnTo>
                  <a:lnTo>
                    <a:pt x="104113" y="150977"/>
                  </a:lnTo>
                  <a:lnTo>
                    <a:pt x="103672" y="149584"/>
                  </a:lnTo>
                  <a:lnTo>
                    <a:pt x="103374" y="148132"/>
                  </a:lnTo>
                  <a:lnTo>
                    <a:pt x="103220" y="146620"/>
                  </a:lnTo>
                  <a:lnTo>
                    <a:pt x="103208" y="145857"/>
                  </a:lnTo>
                  <a:lnTo>
                    <a:pt x="103208" y="77846"/>
                  </a:lnTo>
                  <a:lnTo>
                    <a:pt x="103220" y="77072"/>
                  </a:lnTo>
                  <a:lnTo>
                    <a:pt x="103374" y="75572"/>
                  </a:lnTo>
                  <a:lnTo>
                    <a:pt x="103672" y="74119"/>
                  </a:lnTo>
                  <a:lnTo>
                    <a:pt x="104113" y="72714"/>
                  </a:lnTo>
                  <a:lnTo>
                    <a:pt x="104672" y="71381"/>
                  </a:lnTo>
                  <a:lnTo>
                    <a:pt x="105363" y="70119"/>
                  </a:lnTo>
                  <a:lnTo>
                    <a:pt x="106161" y="68928"/>
                  </a:lnTo>
                  <a:lnTo>
                    <a:pt x="107077" y="67833"/>
                  </a:lnTo>
                  <a:lnTo>
                    <a:pt x="108078" y="66821"/>
                  </a:lnTo>
                  <a:lnTo>
                    <a:pt x="109185" y="65904"/>
                  </a:lnTo>
                  <a:lnTo>
                    <a:pt x="110376" y="65106"/>
                  </a:lnTo>
                  <a:lnTo>
                    <a:pt x="111638" y="64415"/>
                  </a:lnTo>
                  <a:lnTo>
                    <a:pt x="112971" y="63856"/>
                  </a:lnTo>
                  <a:lnTo>
                    <a:pt x="114376" y="63415"/>
                  </a:lnTo>
                  <a:lnTo>
                    <a:pt x="115829" y="63118"/>
                  </a:lnTo>
                  <a:lnTo>
                    <a:pt x="117329" y="62975"/>
                  </a:lnTo>
                  <a:lnTo>
                    <a:pt x="118091" y="62963"/>
                  </a:lnTo>
                  <a:lnTo>
                    <a:pt x="161444" y="62963"/>
                  </a:lnTo>
                  <a:lnTo>
                    <a:pt x="162206" y="62939"/>
                  </a:lnTo>
                  <a:lnTo>
                    <a:pt x="163718" y="62796"/>
                  </a:lnTo>
                  <a:lnTo>
                    <a:pt x="165170" y="62498"/>
                  </a:lnTo>
                  <a:lnTo>
                    <a:pt x="166563" y="62058"/>
                  </a:lnTo>
                  <a:lnTo>
                    <a:pt x="167897" y="61498"/>
                  </a:lnTo>
                  <a:lnTo>
                    <a:pt x="169159" y="60808"/>
                  </a:lnTo>
                  <a:lnTo>
                    <a:pt x="170350" y="60010"/>
                  </a:lnTo>
                  <a:lnTo>
                    <a:pt x="171457" y="59093"/>
                  </a:lnTo>
                  <a:lnTo>
                    <a:pt x="172469" y="58081"/>
                  </a:lnTo>
                  <a:lnTo>
                    <a:pt x="173374" y="56986"/>
                  </a:lnTo>
                  <a:lnTo>
                    <a:pt x="174172" y="55795"/>
                  </a:lnTo>
                  <a:lnTo>
                    <a:pt x="174862" y="54533"/>
                  </a:lnTo>
                  <a:lnTo>
                    <a:pt x="175434" y="53199"/>
                  </a:lnTo>
                  <a:lnTo>
                    <a:pt x="175863" y="51794"/>
                  </a:lnTo>
                  <a:lnTo>
                    <a:pt x="176160" y="50342"/>
                  </a:lnTo>
                  <a:lnTo>
                    <a:pt x="176315" y="48841"/>
                  </a:lnTo>
                  <a:lnTo>
                    <a:pt x="176327" y="48079"/>
                  </a:lnTo>
                  <a:lnTo>
                    <a:pt x="176327" y="14883"/>
                  </a:lnTo>
                  <a:lnTo>
                    <a:pt x="176339" y="14121"/>
                  </a:lnTo>
                  <a:lnTo>
                    <a:pt x="176494" y="12609"/>
                  </a:lnTo>
                  <a:lnTo>
                    <a:pt x="176791" y="11157"/>
                  </a:lnTo>
                  <a:lnTo>
                    <a:pt x="177220" y="9764"/>
                  </a:lnTo>
                  <a:lnTo>
                    <a:pt x="177792" y="8430"/>
                  </a:lnTo>
                  <a:lnTo>
                    <a:pt x="178482" y="7168"/>
                  </a:lnTo>
                  <a:lnTo>
                    <a:pt x="179280" y="5977"/>
                  </a:lnTo>
                  <a:lnTo>
                    <a:pt x="180185" y="4870"/>
                  </a:lnTo>
                  <a:lnTo>
                    <a:pt x="181197" y="3858"/>
                  </a:lnTo>
                  <a:lnTo>
                    <a:pt x="182304" y="2953"/>
                  </a:lnTo>
                  <a:lnTo>
                    <a:pt x="183495" y="2155"/>
                  </a:lnTo>
                  <a:lnTo>
                    <a:pt x="184757" y="1465"/>
                  </a:lnTo>
                  <a:lnTo>
                    <a:pt x="186091" y="893"/>
                  </a:lnTo>
                  <a:lnTo>
                    <a:pt x="187484" y="464"/>
                  </a:lnTo>
                  <a:lnTo>
                    <a:pt x="188936" y="167"/>
                  </a:lnTo>
                  <a:lnTo>
                    <a:pt x="190448" y="12"/>
                  </a:lnTo>
                  <a:lnTo>
                    <a:pt x="1912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1" name="Google Shape;631;p60"/>
            <p:cNvSpPr/>
            <p:nvPr/>
          </p:nvSpPr>
          <p:spPr>
            <a:xfrm>
              <a:off x="7010075" y="848375"/>
              <a:ext cx="372100" cy="372100"/>
            </a:xfrm>
            <a:custGeom>
              <a:rect b="b" l="l" r="r" t="t"/>
              <a:pathLst>
                <a:path extrusionOk="0" h="14884" w="14884">
                  <a:moveTo>
                    <a:pt x="0" y="0"/>
                  </a:moveTo>
                  <a:lnTo>
                    <a:pt x="763" y="12"/>
                  </a:lnTo>
                  <a:lnTo>
                    <a:pt x="2275" y="167"/>
                  </a:lnTo>
                  <a:lnTo>
                    <a:pt x="3727" y="464"/>
                  </a:lnTo>
                  <a:lnTo>
                    <a:pt x="5120" y="893"/>
                  </a:lnTo>
                  <a:lnTo>
                    <a:pt x="6454" y="1465"/>
                  </a:lnTo>
                  <a:lnTo>
                    <a:pt x="7716" y="2155"/>
                  </a:lnTo>
                  <a:lnTo>
                    <a:pt x="8907" y="2953"/>
                  </a:lnTo>
                  <a:lnTo>
                    <a:pt x="10014" y="3858"/>
                  </a:lnTo>
                  <a:lnTo>
                    <a:pt x="11026" y="4870"/>
                  </a:lnTo>
                  <a:lnTo>
                    <a:pt x="11931" y="5977"/>
                  </a:lnTo>
                  <a:lnTo>
                    <a:pt x="12729" y="7168"/>
                  </a:lnTo>
                  <a:lnTo>
                    <a:pt x="13419" y="8430"/>
                  </a:lnTo>
                  <a:lnTo>
                    <a:pt x="13991" y="9764"/>
                  </a:lnTo>
                  <a:lnTo>
                    <a:pt x="14420" y="11157"/>
                  </a:lnTo>
                  <a:lnTo>
                    <a:pt x="14717" y="12609"/>
                  </a:lnTo>
                  <a:lnTo>
                    <a:pt x="14872" y="14121"/>
                  </a:lnTo>
                  <a:lnTo>
                    <a:pt x="14884" y="14883"/>
                  </a:lnTo>
                  <a:lnTo>
                    <a:pt x="148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32" name="Google Shape;632;p60"/>
            <p:cNvSpPr/>
            <p:nvPr/>
          </p:nvSpPr>
          <p:spPr>
            <a:xfrm>
              <a:off x="5182100" y="2921025"/>
              <a:ext cx="2200075" cy="1945875"/>
            </a:xfrm>
            <a:custGeom>
              <a:rect b="b" l="l" r="r" t="t"/>
              <a:pathLst>
                <a:path extrusionOk="0" h="77835" w="88003">
                  <a:moveTo>
                    <a:pt x="88003" y="1"/>
                  </a:moveTo>
                  <a:lnTo>
                    <a:pt x="87991" y="763"/>
                  </a:lnTo>
                  <a:lnTo>
                    <a:pt x="87836" y="2263"/>
                  </a:lnTo>
                  <a:lnTo>
                    <a:pt x="87539" y="3715"/>
                  </a:lnTo>
                  <a:lnTo>
                    <a:pt x="87110" y="5120"/>
                  </a:lnTo>
                  <a:lnTo>
                    <a:pt x="86538" y="6454"/>
                  </a:lnTo>
                  <a:lnTo>
                    <a:pt x="85848" y="7716"/>
                  </a:lnTo>
                  <a:lnTo>
                    <a:pt x="85050" y="8907"/>
                  </a:lnTo>
                  <a:lnTo>
                    <a:pt x="84145" y="10002"/>
                  </a:lnTo>
                  <a:lnTo>
                    <a:pt x="83133" y="11014"/>
                  </a:lnTo>
                  <a:lnTo>
                    <a:pt x="82026" y="11931"/>
                  </a:lnTo>
                  <a:lnTo>
                    <a:pt x="80835" y="12729"/>
                  </a:lnTo>
                  <a:lnTo>
                    <a:pt x="79573" y="13419"/>
                  </a:lnTo>
                  <a:lnTo>
                    <a:pt x="78239" y="13979"/>
                  </a:lnTo>
                  <a:lnTo>
                    <a:pt x="76846" y="14420"/>
                  </a:lnTo>
                  <a:lnTo>
                    <a:pt x="75394" y="14717"/>
                  </a:lnTo>
                  <a:lnTo>
                    <a:pt x="73882" y="14860"/>
                  </a:lnTo>
                  <a:lnTo>
                    <a:pt x="73119" y="14884"/>
                  </a:lnTo>
                  <a:lnTo>
                    <a:pt x="29767" y="14884"/>
                  </a:lnTo>
                  <a:lnTo>
                    <a:pt x="29005" y="14896"/>
                  </a:lnTo>
                  <a:lnTo>
                    <a:pt x="27505" y="15039"/>
                  </a:lnTo>
                  <a:lnTo>
                    <a:pt x="26052" y="15336"/>
                  </a:lnTo>
                  <a:lnTo>
                    <a:pt x="24647" y="15777"/>
                  </a:lnTo>
                  <a:lnTo>
                    <a:pt x="23314" y="16337"/>
                  </a:lnTo>
                  <a:lnTo>
                    <a:pt x="22051" y="17027"/>
                  </a:lnTo>
                  <a:lnTo>
                    <a:pt x="20861" y="17825"/>
                  </a:lnTo>
                  <a:lnTo>
                    <a:pt x="19765" y="18742"/>
                  </a:lnTo>
                  <a:lnTo>
                    <a:pt x="18753" y="19754"/>
                  </a:lnTo>
                  <a:lnTo>
                    <a:pt x="17836" y="20849"/>
                  </a:lnTo>
                  <a:lnTo>
                    <a:pt x="17039" y="22040"/>
                  </a:lnTo>
                  <a:lnTo>
                    <a:pt x="16348" y="23302"/>
                  </a:lnTo>
                  <a:lnTo>
                    <a:pt x="15788" y="24636"/>
                  </a:lnTo>
                  <a:lnTo>
                    <a:pt x="15348" y="26041"/>
                  </a:lnTo>
                  <a:lnTo>
                    <a:pt x="15050" y="27493"/>
                  </a:lnTo>
                  <a:lnTo>
                    <a:pt x="14895" y="28993"/>
                  </a:lnTo>
                  <a:lnTo>
                    <a:pt x="14884" y="29767"/>
                  </a:lnTo>
                  <a:lnTo>
                    <a:pt x="14884" y="62951"/>
                  </a:lnTo>
                  <a:lnTo>
                    <a:pt x="14872" y="63714"/>
                  </a:lnTo>
                  <a:lnTo>
                    <a:pt x="14717" y="65226"/>
                  </a:lnTo>
                  <a:lnTo>
                    <a:pt x="14431" y="66678"/>
                  </a:lnTo>
                  <a:lnTo>
                    <a:pt x="13991" y="68071"/>
                  </a:lnTo>
                  <a:lnTo>
                    <a:pt x="13431" y="69405"/>
                  </a:lnTo>
                  <a:lnTo>
                    <a:pt x="12740" y="70667"/>
                  </a:lnTo>
                  <a:lnTo>
                    <a:pt x="11931" y="71858"/>
                  </a:lnTo>
                  <a:lnTo>
                    <a:pt x="11026" y="72965"/>
                  </a:lnTo>
                  <a:lnTo>
                    <a:pt x="10014" y="73977"/>
                  </a:lnTo>
                  <a:lnTo>
                    <a:pt x="8918" y="74882"/>
                  </a:lnTo>
                  <a:lnTo>
                    <a:pt x="7728" y="75680"/>
                  </a:lnTo>
                  <a:lnTo>
                    <a:pt x="6466" y="76370"/>
                  </a:lnTo>
                  <a:lnTo>
                    <a:pt x="5120" y="76942"/>
                  </a:lnTo>
                  <a:lnTo>
                    <a:pt x="3727" y="77371"/>
                  </a:lnTo>
                  <a:lnTo>
                    <a:pt x="2274" y="77668"/>
                  </a:lnTo>
                  <a:lnTo>
                    <a:pt x="774" y="77823"/>
                  </a:lnTo>
                  <a:lnTo>
                    <a:pt x="0" y="77835"/>
                  </a:lnTo>
                  <a:lnTo>
                    <a:pt x="88003" y="77835"/>
                  </a:lnTo>
                  <a:lnTo>
                    <a:pt x="88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633" name="Google Shape;633;p60"/>
          <p:cNvSpPr txBox="1"/>
          <p:nvPr>
            <p:ph type="title"/>
          </p:nvPr>
        </p:nvSpPr>
        <p:spPr>
          <a:xfrm>
            <a:off x="230900" y="457200"/>
            <a:ext cx="44064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634" name="Google Shape;634;p60"/>
          <p:cNvSpPr txBox="1"/>
          <p:nvPr>
            <p:ph idx="1" type="body"/>
          </p:nvPr>
        </p:nvSpPr>
        <p:spPr>
          <a:xfrm>
            <a:off x="230900" y="2356825"/>
            <a:ext cx="2974800" cy="25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  <p:sp>
        <p:nvSpPr>
          <p:cNvPr id="635" name="Google Shape;63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9"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1"/>
          <p:cNvSpPr txBox="1"/>
          <p:nvPr>
            <p:ph type="title"/>
          </p:nvPr>
        </p:nvSpPr>
        <p:spPr>
          <a:xfrm>
            <a:off x="230900" y="457200"/>
            <a:ext cx="2974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aphicFrame>
        <p:nvGraphicFramePr>
          <p:cNvPr id="638" name="Google Shape;638;p61"/>
          <p:cNvGraphicFramePr/>
          <p:nvPr/>
        </p:nvGraphicFramePr>
        <p:xfrm>
          <a:off x="228588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39" name="Google Shape;639;p61"/>
          <p:cNvGraphicFramePr/>
          <p:nvPr/>
        </p:nvGraphicFramePr>
        <p:xfrm>
          <a:off x="3216075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40" name="Google Shape;640;p61"/>
          <p:cNvGraphicFramePr/>
          <p:nvPr/>
        </p:nvGraphicFramePr>
        <p:xfrm>
          <a:off x="6203563" y="243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271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41" name="Google Shape;641;p61"/>
          <p:cNvSpPr txBox="1"/>
          <p:nvPr>
            <p:ph idx="1" type="body"/>
          </p:nvPr>
        </p:nvSpPr>
        <p:spPr>
          <a:xfrm>
            <a:off x="356300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2" name="Google Shape;642;p61"/>
          <p:cNvSpPr txBox="1"/>
          <p:nvPr>
            <p:ph idx="2" type="body"/>
          </p:nvPr>
        </p:nvSpPr>
        <p:spPr>
          <a:xfrm>
            <a:off x="3343788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3" name="Google Shape;643;p61"/>
          <p:cNvSpPr txBox="1"/>
          <p:nvPr>
            <p:ph idx="3" type="body"/>
          </p:nvPr>
        </p:nvSpPr>
        <p:spPr>
          <a:xfrm>
            <a:off x="6331275" y="3285600"/>
            <a:ext cx="2456400" cy="161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4" name="Google Shape;644;p61"/>
          <p:cNvSpPr txBox="1"/>
          <p:nvPr>
            <p:ph idx="4" type="title"/>
          </p:nvPr>
        </p:nvSpPr>
        <p:spPr>
          <a:xfrm>
            <a:off x="3333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5" name="Google Shape;645;p61"/>
          <p:cNvSpPr txBox="1"/>
          <p:nvPr>
            <p:ph idx="5" type="title"/>
          </p:nvPr>
        </p:nvSpPr>
        <p:spPr>
          <a:xfrm>
            <a:off x="3320850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6" name="Google Shape;646;p61"/>
          <p:cNvSpPr txBox="1"/>
          <p:nvPr>
            <p:ph idx="6" type="title"/>
          </p:nvPr>
        </p:nvSpPr>
        <p:spPr>
          <a:xfrm>
            <a:off x="6308325" y="2431250"/>
            <a:ext cx="2502300" cy="7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47" name="Google Shape;647;p61"/>
          <p:cNvSpPr txBox="1"/>
          <p:nvPr>
            <p:ph idx="7" type="body"/>
          </p:nvPr>
        </p:nvSpPr>
        <p:spPr>
          <a:xfrm>
            <a:off x="5349150" y="457200"/>
            <a:ext cx="35727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8" name="Google Shape;64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06" name="Google Shape;106;p7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07" name="Google Shape;107;p7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09" name="Google Shape;109;p7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1" name="Google Shape;111;p7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 type="titleOnly">
  <p:cSld name="TITLE_ONLY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62"/>
          <p:cNvSpPr txBox="1"/>
          <p:nvPr>
            <p:ph type="title"/>
          </p:nvPr>
        </p:nvSpPr>
        <p:spPr>
          <a:xfrm>
            <a:off x="230900" y="457175"/>
            <a:ext cx="44037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62"/>
          <p:cNvSpPr txBox="1"/>
          <p:nvPr>
            <p:ph idx="1" type="subTitle"/>
          </p:nvPr>
        </p:nvSpPr>
        <p:spPr>
          <a:xfrm>
            <a:off x="6057978" y="2290775"/>
            <a:ext cx="2857500" cy="4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3" name="Google Shape;653;p62"/>
          <p:cNvSpPr txBox="1"/>
          <p:nvPr>
            <p:ph idx="3" type="body"/>
          </p:nvPr>
        </p:nvSpPr>
        <p:spPr>
          <a:xfrm>
            <a:off x="6057900" y="2814700"/>
            <a:ext cx="2857500" cy="21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4" name="Google Shape;654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" name="Google Shape;656;p63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57" name="Google Shape;657;p63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58" name="Google Shape;658;p63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59" name="Google Shape;659;p63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660" name="Google Shape;660;p63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1" name="Google Shape;661;p63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62" name="Google Shape;662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4" name="Google Shape;664;p64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5" name="Google Shape;665;p64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66" name="Google Shape;666;p64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7" name="Google Shape;667;p64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68" name="Google Shape;668;p64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69" name="Google Shape;669;p64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0" name="Google Shape;670;p64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671" name="Google Shape;671;p64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2" name="Google Shape;672;p64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3" name="Google Shape;673;p64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74" name="Google Shape;674;p64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5" name="Google Shape;675;p64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6" name="Google Shape;676;p64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677" name="Google Shape;677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9" name="Google Shape;679;p65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0" name="Google Shape;680;p65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81" name="Google Shape;681;p65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82" name="Google Shape;682;p65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3" name="Google Shape;683;p65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4" name="Google Shape;684;p65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5" name="Google Shape;685;p65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6" name="Google Shape;686;p65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7" name="Google Shape;687;p65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8" name="Google Shape;688;p65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689" name="Google Shape;68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&amp; Key Results">
  <p:cSld name="CUSTOM_8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6"/>
          <p:cNvSpPr txBox="1"/>
          <p:nvPr>
            <p:ph type="title"/>
          </p:nvPr>
        </p:nvSpPr>
        <p:spPr>
          <a:xfrm>
            <a:off x="230900" y="457200"/>
            <a:ext cx="72618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692" name="Google Shape;692;p66"/>
          <p:cNvSpPr/>
          <p:nvPr/>
        </p:nvSpPr>
        <p:spPr>
          <a:xfrm>
            <a:off x="230900" y="15527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3" name="Google Shape;693;p66"/>
          <p:cNvSpPr/>
          <p:nvPr/>
        </p:nvSpPr>
        <p:spPr>
          <a:xfrm>
            <a:off x="229800" y="2414133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4" name="Google Shape;694;p66"/>
          <p:cNvSpPr/>
          <p:nvPr/>
        </p:nvSpPr>
        <p:spPr>
          <a:xfrm>
            <a:off x="229800" y="3275567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5" name="Google Shape;695;p66"/>
          <p:cNvSpPr/>
          <p:nvPr/>
        </p:nvSpPr>
        <p:spPr>
          <a:xfrm>
            <a:off x="229800" y="4137000"/>
            <a:ext cx="8684400" cy="783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6" name="Google Shape;696;p66"/>
          <p:cNvSpPr txBox="1"/>
          <p:nvPr>
            <p:ph idx="1" type="subTitle"/>
          </p:nvPr>
        </p:nvSpPr>
        <p:spPr>
          <a:xfrm>
            <a:off x="228600" y="1552700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7" name="Google Shape;697;p66"/>
          <p:cNvSpPr txBox="1"/>
          <p:nvPr>
            <p:ph idx="2" type="subTitle"/>
          </p:nvPr>
        </p:nvSpPr>
        <p:spPr>
          <a:xfrm>
            <a:off x="228600" y="241413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8" name="Google Shape;698;p66"/>
          <p:cNvSpPr txBox="1"/>
          <p:nvPr>
            <p:ph idx="3" type="subTitle"/>
          </p:nvPr>
        </p:nvSpPr>
        <p:spPr>
          <a:xfrm>
            <a:off x="228600" y="3275563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699" name="Google Shape;699;p66"/>
          <p:cNvSpPr txBox="1"/>
          <p:nvPr>
            <p:ph idx="4" type="subTitle"/>
          </p:nvPr>
        </p:nvSpPr>
        <p:spPr>
          <a:xfrm>
            <a:off x="228600" y="4136988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0" name="Google Shape;700;p66"/>
          <p:cNvSpPr txBox="1"/>
          <p:nvPr>
            <p:ph idx="5" type="body"/>
          </p:nvPr>
        </p:nvSpPr>
        <p:spPr>
          <a:xfrm>
            <a:off x="3940475" y="1552850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1" name="Google Shape;701;p66"/>
          <p:cNvSpPr txBox="1"/>
          <p:nvPr>
            <p:ph idx="6" type="body"/>
          </p:nvPr>
        </p:nvSpPr>
        <p:spPr>
          <a:xfrm>
            <a:off x="3940475" y="24142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2" name="Google Shape;702;p66"/>
          <p:cNvSpPr txBox="1"/>
          <p:nvPr>
            <p:ph idx="7" type="body"/>
          </p:nvPr>
        </p:nvSpPr>
        <p:spPr>
          <a:xfrm>
            <a:off x="3940475" y="32756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3" name="Google Shape;703;p66"/>
          <p:cNvSpPr txBox="1"/>
          <p:nvPr>
            <p:ph idx="8" type="body"/>
          </p:nvPr>
        </p:nvSpPr>
        <p:spPr>
          <a:xfrm>
            <a:off x="3940475" y="4137013"/>
            <a:ext cx="49737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4" name="Google Shape;704;p66"/>
          <p:cNvSpPr txBox="1"/>
          <p:nvPr>
            <p:ph idx="9" type="subTitle"/>
          </p:nvPr>
        </p:nvSpPr>
        <p:spPr>
          <a:xfrm>
            <a:off x="3205625" y="15528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5" name="Google Shape;705;p66"/>
          <p:cNvSpPr txBox="1"/>
          <p:nvPr>
            <p:ph idx="13" type="subTitle"/>
          </p:nvPr>
        </p:nvSpPr>
        <p:spPr>
          <a:xfrm>
            <a:off x="3205625" y="2414292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6" name="Google Shape;706;p66"/>
          <p:cNvSpPr txBox="1"/>
          <p:nvPr>
            <p:ph idx="14" type="subTitle"/>
          </p:nvPr>
        </p:nvSpPr>
        <p:spPr>
          <a:xfrm>
            <a:off x="3205625" y="3275721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7" name="Google Shape;707;p66"/>
          <p:cNvSpPr txBox="1"/>
          <p:nvPr>
            <p:ph idx="15" type="subTitle"/>
          </p:nvPr>
        </p:nvSpPr>
        <p:spPr>
          <a:xfrm>
            <a:off x="3205625" y="4137150"/>
            <a:ext cx="7146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rimson Pro Medium"/>
              <a:buNone/>
              <a:defRPr sz="1800">
                <a:solidFill>
                  <a:schemeClr val="dk2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Takeaway">
  <p:cSld name="CUSTOM_9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6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11" name="Google Shape;711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hannel Activation">
  <p:cSld name="CUSTOM_9_1">
    <p:bg>
      <p:bgPr>
        <a:solidFill>
          <a:schemeClr val="lt1"/>
        </a:solidFill>
      </p:bgPr>
    </p:bg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68"/>
          <p:cNvGrpSpPr/>
          <p:nvPr/>
        </p:nvGrpSpPr>
        <p:grpSpPr>
          <a:xfrm>
            <a:off x="4637287" y="1494264"/>
            <a:ext cx="4163582" cy="3311923"/>
            <a:chOff x="376350" y="1494264"/>
            <a:chExt cx="6291300" cy="3311923"/>
          </a:xfrm>
        </p:grpSpPr>
        <p:cxnSp>
          <p:nvCxnSpPr>
            <p:cNvPr id="714" name="Google Shape;714;p68"/>
            <p:cNvCxnSpPr/>
            <p:nvPr/>
          </p:nvCxnSpPr>
          <p:spPr>
            <a:xfrm>
              <a:off x="376350" y="1494264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5" name="Google Shape;715;p68"/>
            <p:cNvCxnSpPr/>
            <p:nvPr/>
          </p:nvCxnSpPr>
          <p:spPr>
            <a:xfrm>
              <a:off x="376350" y="23178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6" name="Google Shape;716;p68"/>
            <p:cNvCxnSpPr/>
            <p:nvPr/>
          </p:nvCxnSpPr>
          <p:spPr>
            <a:xfrm>
              <a:off x="376350" y="315022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7" name="Google Shape;717;p68"/>
            <p:cNvCxnSpPr/>
            <p:nvPr/>
          </p:nvCxnSpPr>
          <p:spPr>
            <a:xfrm>
              <a:off x="376350" y="3982575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8" name="Google Shape;718;p68"/>
            <p:cNvCxnSpPr/>
            <p:nvPr/>
          </p:nvCxnSpPr>
          <p:spPr>
            <a:xfrm>
              <a:off x="376350" y="4806186"/>
              <a:ext cx="6291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9" name="Google Shape;719;p68"/>
          <p:cNvSpPr/>
          <p:nvPr/>
        </p:nvSpPr>
        <p:spPr>
          <a:xfrm rot="10800000">
            <a:off x="342900" y="1485525"/>
            <a:ext cx="6358200" cy="3329400"/>
          </a:xfrm>
          <a:prstGeom prst="trapezoid">
            <a:avLst>
              <a:gd fmla="val 5774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0" name="Google Shape;720;p68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grpSp>
        <p:nvGrpSpPr>
          <p:cNvPr id="721" name="Google Shape;721;p68"/>
          <p:cNvGrpSpPr/>
          <p:nvPr/>
        </p:nvGrpSpPr>
        <p:grpSpPr>
          <a:xfrm>
            <a:off x="342887" y="2317875"/>
            <a:ext cx="5878660" cy="1664700"/>
            <a:chOff x="376350" y="2317875"/>
            <a:chExt cx="5817000" cy="1664700"/>
          </a:xfrm>
        </p:grpSpPr>
        <p:cxnSp>
          <p:nvCxnSpPr>
            <p:cNvPr id="722" name="Google Shape;722;p68"/>
            <p:cNvCxnSpPr/>
            <p:nvPr/>
          </p:nvCxnSpPr>
          <p:spPr>
            <a:xfrm>
              <a:off x="376350" y="2317875"/>
              <a:ext cx="58170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3" name="Google Shape;723;p68"/>
            <p:cNvCxnSpPr>
              <a:endCxn id="719" idx="1"/>
            </p:cNvCxnSpPr>
            <p:nvPr/>
          </p:nvCxnSpPr>
          <p:spPr>
            <a:xfrm>
              <a:off x="376374" y="3150225"/>
              <a:ext cx="53403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4" name="Google Shape;724;p68"/>
            <p:cNvCxnSpPr/>
            <p:nvPr/>
          </p:nvCxnSpPr>
          <p:spPr>
            <a:xfrm>
              <a:off x="376350" y="3982575"/>
              <a:ext cx="48657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25" name="Google Shape;725;p68"/>
          <p:cNvSpPr txBox="1"/>
          <p:nvPr>
            <p:ph idx="1" type="subTitle"/>
          </p:nvPr>
        </p:nvSpPr>
        <p:spPr>
          <a:xfrm>
            <a:off x="2630850" y="150300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6" name="Google Shape;726;p68"/>
          <p:cNvSpPr txBox="1"/>
          <p:nvPr>
            <p:ph idx="2" type="subTitle"/>
          </p:nvPr>
        </p:nvSpPr>
        <p:spPr>
          <a:xfrm>
            <a:off x="2630850" y="2359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7" name="Google Shape;727;p68"/>
          <p:cNvSpPr txBox="1"/>
          <p:nvPr>
            <p:ph idx="3" type="subTitle"/>
          </p:nvPr>
        </p:nvSpPr>
        <p:spPr>
          <a:xfrm>
            <a:off x="2630850" y="3142377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8" name="Google Shape;728;p68"/>
          <p:cNvSpPr txBox="1"/>
          <p:nvPr>
            <p:ph idx="4" type="subTitle"/>
          </p:nvPr>
        </p:nvSpPr>
        <p:spPr>
          <a:xfrm>
            <a:off x="2630850" y="3998752"/>
            <a:ext cx="17823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rimson Pro Medium"/>
              <a:buNone/>
              <a:defRPr sz="1800">
                <a:solidFill>
                  <a:schemeClr val="lt1"/>
                </a:solidFill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29" name="Google Shape;729;p68"/>
          <p:cNvSpPr txBox="1"/>
          <p:nvPr>
            <p:ph idx="5" type="title"/>
          </p:nvPr>
        </p:nvSpPr>
        <p:spPr>
          <a:xfrm>
            <a:off x="6658275" y="1539825"/>
            <a:ext cx="2142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0" name="Google Shape;730;p68"/>
          <p:cNvSpPr txBox="1"/>
          <p:nvPr>
            <p:ph idx="6" type="title"/>
          </p:nvPr>
        </p:nvSpPr>
        <p:spPr>
          <a:xfrm>
            <a:off x="6156125" y="2372675"/>
            <a:ext cx="2644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1" name="Google Shape;731;p68"/>
          <p:cNvSpPr txBox="1"/>
          <p:nvPr>
            <p:ph idx="7" type="title"/>
          </p:nvPr>
        </p:nvSpPr>
        <p:spPr>
          <a:xfrm>
            <a:off x="5724800" y="3197675"/>
            <a:ext cx="30759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2" name="Google Shape;732;p68"/>
          <p:cNvSpPr txBox="1"/>
          <p:nvPr>
            <p:ph idx="8" type="title"/>
          </p:nvPr>
        </p:nvSpPr>
        <p:spPr>
          <a:xfrm>
            <a:off x="5229250" y="4051250"/>
            <a:ext cx="35715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3" name="Google Shape;733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SECTION_TITLE_AND_DESCRIPTION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6" name="Google Shape;736;p69"/>
          <p:cNvSpPr txBox="1"/>
          <p:nvPr>
            <p:ph type="title"/>
          </p:nvPr>
        </p:nvSpPr>
        <p:spPr>
          <a:xfrm>
            <a:off x="4634650" y="0"/>
            <a:ext cx="4280700" cy="19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37" name="Google Shape;737;p69"/>
          <p:cNvSpPr txBox="1"/>
          <p:nvPr>
            <p:ph idx="3" type="title"/>
          </p:nvPr>
        </p:nvSpPr>
        <p:spPr>
          <a:xfrm>
            <a:off x="0" y="3677475"/>
            <a:ext cx="24912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38" name="Google Shape;738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hoto">
  <p:cSld name="CAPTION_ONLY"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1" name="Google Shape;741;p70"/>
          <p:cNvSpPr txBox="1"/>
          <p:nvPr>
            <p:ph idx="1" type="subTitle"/>
          </p:nvPr>
        </p:nvSpPr>
        <p:spPr>
          <a:xfrm>
            <a:off x="6079775" y="3835075"/>
            <a:ext cx="28356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Crimson Pro"/>
              <a:buNone/>
              <a:defRPr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42" name="Google Shape;74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2">
  <p:cSld name="BIG_NUMBER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5" name="Google Shape;745;p71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46" name="Google Shape;746;p71"/>
          <p:cNvSpPr txBox="1"/>
          <p:nvPr>
            <p:ph idx="1" type="body"/>
          </p:nvPr>
        </p:nvSpPr>
        <p:spPr>
          <a:xfrm>
            <a:off x="534915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47" name="Google Shape;747;p71"/>
          <p:cNvSpPr txBox="1"/>
          <p:nvPr>
            <p:ph idx="3" type="subTitle"/>
          </p:nvPr>
        </p:nvSpPr>
        <p:spPr>
          <a:xfrm>
            <a:off x="235575" y="3861200"/>
            <a:ext cx="28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748" name="Google Shape;74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1 slide">
  <p:cSld name="ONE_COLUM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Google Shape;113;p8"/>
          <p:cNvGraphicFramePr/>
          <p:nvPr/>
        </p:nvGraphicFramePr>
        <p:xfrm>
          <a:off x="228588" y="67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86800"/>
              </a:tblGrid>
              <a:tr h="15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FFFCE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4" name="Google Shape;114;p8"/>
          <p:cNvSpPr txBox="1"/>
          <p:nvPr>
            <p:ph type="title"/>
          </p:nvPr>
        </p:nvSpPr>
        <p:spPr>
          <a:xfrm>
            <a:off x="5351675" y="760825"/>
            <a:ext cx="3449400" cy="140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1pPr>
            <a:lvl2pPr lvl="1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5" name="Google Shape;115;p8"/>
          <p:cNvSpPr txBox="1"/>
          <p:nvPr>
            <p:ph idx="1" type="subTitle"/>
          </p:nvPr>
        </p:nvSpPr>
        <p:spPr>
          <a:xfrm>
            <a:off x="227975" y="2357950"/>
            <a:ext cx="35721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2" type="body"/>
          </p:nvPr>
        </p:nvSpPr>
        <p:spPr>
          <a:xfrm>
            <a:off x="227875" y="2923725"/>
            <a:ext cx="3692400" cy="1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cxnSp>
        <p:nvCxnSpPr>
          <p:cNvPr id="117" name="Google Shape;117;p8"/>
          <p:cNvCxnSpPr/>
          <p:nvPr/>
        </p:nvCxnSpPr>
        <p:spPr>
          <a:xfrm>
            <a:off x="7700100" y="2252375"/>
            <a:ext cx="0" cy="281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8"/>
          <p:cNvSpPr txBox="1"/>
          <p:nvPr>
            <p:ph idx="3" type="subTitle"/>
          </p:nvPr>
        </p:nvSpPr>
        <p:spPr>
          <a:xfrm>
            <a:off x="5351675" y="2357950"/>
            <a:ext cx="591900" cy="4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0" name="Google Shape;120;p8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21" name="Google Shape;121;p8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22" name="Google Shape;122;p8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23" name="Google Shape;123;p8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24" name="Google Shape;124;p8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25" name="Google Shape;125;p8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26" name="Google Shape;126;p8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 3">
  <p:cSld name="CUSTOM_4">
    <p:bg>
      <p:bgPr>
        <a:solidFill>
          <a:schemeClr val="lt2"/>
        </a:solidFill>
      </p:bgPr>
    </p:bg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51" name="Google Shape;751;p72"/>
          <p:cNvSpPr txBox="1"/>
          <p:nvPr>
            <p:ph type="title"/>
          </p:nvPr>
        </p:nvSpPr>
        <p:spPr>
          <a:xfrm>
            <a:off x="230900" y="457200"/>
            <a:ext cx="6427500" cy="15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9pPr>
          </a:lstStyle>
          <a:p/>
        </p:txBody>
      </p:sp>
      <p:sp>
        <p:nvSpPr>
          <p:cNvPr id="752" name="Google Shape;752;p72"/>
          <p:cNvSpPr txBox="1"/>
          <p:nvPr>
            <p:ph idx="1" type="body"/>
          </p:nvPr>
        </p:nvSpPr>
        <p:spPr>
          <a:xfrm>
            <a:off x="230900" y="2957175"/>
            <a:ext cx="3452100" cy="19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53" name="Google Shape;753;p72"/>
          <p:cNvSpPr txBox="1"/>
          <p:nvPr>
            <p:ph idx="3" type="subTitle"/>
          </p:nvPr>
        </p:nvSpPr>
        <p:spPr>
          <a:xfrm>
            <a:off x="6063950" y="3083100"/>
            <a:ext cx="2857500" cy="18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54" name="Google Shape;75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17"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3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757" name="Google Shape;757;p73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cxnSp>
        <p:nvCxnSpPr>
          <p:cNvPr id="758" name="Google Shape;758;p73"/>
          <p:cNvCxnSpPr/>
          <p:nvPr/>
        </p:nvCxnSpPr>
        <p:spPr>
          <a:xfrm>
            <a:off x="228593" y="2547947"/>
            <a:ext cx="413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73"/>
          <p:cNvCxnSpPr/>
          <p:nvPr/>
        </p:nvCxnSpPr>
        <p:spPr>
          <a:xfrm>
            <a:off x="228593" y="3141710"/>
            <a:ext cx="4130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73"/>
          <p:cNvCxnSpPr/>
          <p:nvPr/>
        </p:nvCxnSpPr>
        <p:spPr>
          <a:xfrm>
            <a:off x="4787401" y="3156573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73"/>
          <p:cNvCxnSpPr/>
          <p:nvPr/>
        </p:nvCxnSpPr>
        <p:spPr>
          <a:xfrm>
            <a:off x="4787401" y="4383431"/>
            <a:ext cx="41280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73"/>
          <p:cNvCxnSpPr/>
          <p:nvPr/>
        </p:nvCxnSpPr>
        <p:spPr>
          <a:xfrm>
            <a:off x="4787401" y="2541925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73"/>
          <p:cNvCxnSpPr/>
          <p:nvPr/>
        </p:nvCxnSpPr>
        <p:spPr>
          <a:xfrm>
            <a:off x="4787401" y="3789668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73"/>
          <p:cNvCxnSpPr/>
          <p:nvPr/>
        </p:nvCxnSpPr>
        <p:spPr>
          <a:xfrm>
            <a:off x="4787387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73"/>
          <p:cNvCxnSpPr/>
          <p:nvPr/>
        </p:nvCxnSpPr>
        <p:spPr>
          <a:xfrm>
            <a:off x="229798" y="1954430"/>
            <a:ext cx="4128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6" name="Google Shape;766;p73"/>
          <p:cNvSpPr txBox="1"/>
          <p:nvPr>
            <p:ph idx="1" type="subTitle"/>
          </p:nvPr>
        </p:nvSpPr>
        <p:spPr>
          <a:xfrm>
            <a:off x="2286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7" name="Google Shape;767;p73"/>
          <p:cNvSpPr txBox="1"/>
          <p:nvPr>
            <p:ph idx="3" type="subTitle"/>
          </p:nvPr>
        </p:nvSpPr>
        <p:spPr>
          <a:xfrm>
            <a:off x="4787400" y="1384300"/>
            <a:ext cx="30606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8" name="Google Shape;768;p73"/>
          <p:cNvSpPr txBox="1"/>
          <p:nvPr>
            <p:ph idx="4" type="subTitle"/>
          </p:nvPr>
        </p:nvSpPr>
        <p:spPr>
          <a:xfrm>
            <a:off x="228600" y="1971750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69" name="Google Shape;769;p73"/>
          <p:cNvSpPr txBox="1"/>
          <p:nvPr>
            <p:ph idx="5" type="subTitle"/>
          </p:nvPr>
        </p:nvSpPr>
        <p:spPr>
          <a:xfrm>
            <a:off x="236041" y="256537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0" name="Google Shape;770;p73"/>
          <p:cNvSpPr txBox="1"/>
          <p:nvPr>
            <p:ph idx="6" type="title"/>
          </p:nvPr>
        </p:nvSpPr>
        <p:spPr>
          <a:xfrm>
            <a:off x="2438400" y="1981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1" name="Google Shape;771;p73"/>
          <p:cNvSpPr txBox="1"/>
          <p:nvPr>
            <p:ph idx="7" type="title"/>
          </p:nvPr>
        </p:nvSpPr>
        <p:spPr>
          <a:xfrm>
            <a:off x="2438400" y="256537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2" name="Google Shape;772;p73"/>
          <p:cNvSpPr txBox="1"/>
          <p:nvPr>
            <p:ph idx="8" type="subTitle"/>
          </p:nvPr>
        </p:nvSpPr>
        <p:spPr>
          <a:xfrm>
            <a:off x="243403" y="3159125"/>
            <a:ext cx="15981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73" name="Google Shape;773;p73"/>
          <p:cNvSpPr txBox="1"/>
          <p:nvPr>
            <p:ph idx="9" type="title"/>
          </p:nvPr>
        </p:nvSpPr>
        <p:spPr>
          <a:xfrm>
            <a:off x="2445532" y="3159125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4" name="Google Shape;774;p73"/>
          <p:cNvSpPr txBox="1"/>
          <p:nvPr>
            <p:ph idx="13" type="subTitle"/>
          </p:nvPr>
        </p:nvSpPr>
        <p:spPr>
          <a:xfrm>
            <a:off x="4781550" y="195840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5" name="Google Shape;775;p73"/>
          <p:cNvSpPr txBox="1"/>
          <p:nvPr>
            <p:ph idx="14" type="title"/>
          </p:nvPr>
        </p:nvSpPr>
        <p:spPr>
          <a:xfrm>
            <a:off x="6991350" y="196783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6" name="Google Shape;776;p73"/>
          <p:cNvSpPr txBox="1"/>
          <p:nvPr>
            <p:ph idx="15" type="subTitle"/>
          </p:nvPr>
        </p:nvSpPr>
        <p:spPr>
          <a:xfrm>
            <a:off x="4781550" y="2552763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7" name="Google Shape;777;p73"/>
          <p:cNvSpPr txBox="1"/>
          <p:nvPr>
            <p:ph idx="16" type="title"/>
          </p:nvPr>
        </p:nvSpPr>
        <p:spPr>
          <a:xfrm>
            <a:off x="6991350" y="2562200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8" name="Google Shape;778;p73"/>
          <p:cNvSpPr txBox="1"/>
          <p:nvPr>
            <p:ph idx="17" type="subTitle"/>
          </p:nvPr>
        </p:nvSpPr>
        <p:spPr>
          <a:xfrm>
            <a:off x="4781550" y="3188950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79" name="Google Shape;779;p73"/>
          <p:cNvSpPr txBox="1"/>
          <p:nvPr>
            <p:ph idx="18" type="title"/>
          </p:nvPr>
        </p:nvSpPr>
        <p:spPr>
          <a:xfrm>
            <a:off x="6991350" y="3198388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0" name="Google Shape;780;p73"/>
          <p:cNvSpPr txBox="1"/>
          <p:nvPr>
            <p:ph idx="19" type="subTitle"/>
          </p:nvPr>
        </p:nvSpPr>
        <p:spPr>
          <a:xfrm>
            <a:off x="4781550" y="38023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81" name="Google Shape;781;p73"/>
          <p:cNvSpPr txBox="1"/>
          <p:nvPr>
            <p:ph idx="20" type="title"/>
          </p:nvPr>
        </p:nvSpPr>
        <p:spPr>
          <a:xfrm>
            <a:off x="6991350" y="38118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2" name="Google Shape;782;p73"/>
          <p:cNvSpPr txBox="1"/>
          <p:nvPr>
            <p:ph idx="21" type="subTitle"/>
          </p:nvPr>
        </p:nvSpPr>
        <p:spPr>
          <a:xfrm>
            <a:off x="4781550" y="4405575"/>
            <a:ext cx="18768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Crimson Pro"/>
              <a:buNone/>
              <a:defRPr b="1" sz="1600">
                <a:latin typeface="Crimson Pro"/>
                <a:ea typeface="Crimson Pro"/>
                <a:cs typeface="Crimson Pro"/>
                <a:sym typeface="Crimson Pro"/>
              </a:defRPr>
            </a:lvl9pPr>
          </a:lstStyle>
          <a:p/>
        </p:txBody>
      </p:sp>
      <p:sp>
        <p:nvSpPr>
          <p:cNvPr id="783" name="Google Shape;783;p73"/>
          <p:cNvSpPr txBox="1"/>
          <p:nvPr>
            <p:ph idx="22" type="title"/>
          </p:nvPr>
        </p:nvSpPr>
        <p:spPr>
          <a:xfrm>
            <a:off x="6991350" y="4415013"/>
            <a:ext cx="19299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84" name="Google Shape;784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blank">
  <p:cSld name="BLANK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6" name="Google Shape;786;p74"/>
          <p:cNvCxnSpPr/>
          <p:nvPr/>
        </p:nvCxnSpPr>
        <p:spPr>
          <a:xfrm>
            <a:off x="230900" y="1913425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74"/>
          <p:cNvCxnSpPr/>
          <p:nvPr/>
        </p:nvCxnSpPr>
        <p:spPr>
          <a:xfrm>
            <a:off x="230900" y="2646088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4"/>
          <p:cNvCxnSpPr/>
          <p:nvPr/>
        </p:nvCxnSpPr>
        <p:spPr>
          <a:xfrm>
            <a:off x="230900" y="3378750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74"/>
          <p:cNvCxnSpPr/>
          <p:nvPr/>
        </p:nvCxnSpPr>
        <p:spPr>
          <a:xfrm>
            <a:off x="230900" y="4111413"/>
            <a:ext cx="8684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74"/>
          <p:cNvCxnSpPr/>
          <p:nvPr/>
        </p:nvCxnSpPr>
        <p:spPr>
          <a:xfrm>
            <a:off x="230900" y="4844075"/>
            <a:ext cx="86847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1" name="Google Shape;791;p74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92" name="Google Shape;792;p74"/>
          <p:cNvSpPr txBox="1"/>
          <p:nvPr>
            <p:ph idx="2" type="title"/>
          </p:nvPr>
        </p:nvSpPr>
        <p:spPr>
          <a:xfrm>
            <a:off x="4514725" y="457200"/>
            <a:ext cx="44007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793" name="Google Shape;793;p74"/>
          <p:cNvSpPr txBox="1"/>
          <p:nvPr>
            <p:ph idx="1" type="subTitle"/>
          </p:nvPr>
        </p:nvSpPr>
        <p:spPr>
          <a:xfrm>
            <a:off x="230900" y="41115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4" name="Google Shape;794;p74"/>
          <p:cNvSpPr txBox="1"/>
          <p:nvPr>
            <p:ph idx="3" type="subTitle"/>
          </p:nvPr>
        </p:nvSpPr>
        <p:spPr>
          <a:xfrm>
            <a:off x="2532658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5" name="Google Shape;795;p74"/>
          <p:cNvSpPr txBox="1"/>
          <p:nvPr>
            <p:ph idx="4" type="subTitle"/>
          </p:nvPr>
        </p:nvSpPr>
        <p:spPr>
          <a:xfrm>
            <a:off x="7138846" y="41115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6" name="Google Shape;796;p74"/>
          <p:cNvSpPr txBox="1"/>
          <p:nvPr>
            <p:ph idx="5" type="subTitle"/>
          </p:nvPr>
        </p:nvSpPr>
        <p:spPr>
          <a:xfrm>
            <a:off x="4834417" y="41115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7" name="Google Shape;797;p74"/>
          <p:cNvSpPr txBox="1"/>
          <p:nvPr>
            <p:ph idx="6" type="subTitle"/>
          </p:nvPr>
        </p:nvSpPr>
        <p:spPr>
          <a:xfrm>
            <a:off x="228225" y="337877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8" name="Google Shape;798;p74"/>
          <p:cNvSpPr txBox="1"/>
          <p:nvPr>
            <p:ph idx="7" type="subTitle"/>
          </p:nvPr>
        </p:nvSpPr>
        <p:spPr>
          <a:xfrm>
            <a:off x="2529983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799" name="Google Shape;799;p74"/>
          <p:cNvSpPr txBox="1"/>
          <p:nvPr>
            <p:ph idx="8" type="subTitle"/>
          </p:nvPr>
        </p:nvSpPr>
        <p:spPr>
          <a:xfrm>
            <a:off x="7136175" y="337875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0" name="Google Shape;800;p74"/>
          <p:cNvSpPr txBox="1"/>
          <p:nvPr>
            <p:ph idx="9" type="subTitle"/>
          </p:nvPr>
        </p:nvSpPr>
        <p:spPr>
          <a:xfrm>
            <a:off x="4831742" y="337875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1" name="Google Shape;801;p74"/>
          <p:cNvSpPr txBox="1"/>
          <p:nvPr>
            <p:ph idx="13" type="subTitle"/>
          </p:nvPr>
        </p:nvSpPr>
        <p:spPr>
          <a:xfrm>
            <a:off x="228225" y="2646123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2" name="Google Shape;802;p74"/>
          <p:cNvSpPr txBox="1"/>
          <p:nvPr>
            <p:ph idx="14" type="subTitle"/>
          </p:nvPr>
        </p:nvSpPr>
        <p:spPr>
          <a:xfrm>
            <a:off x="2529983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3" name="Google Shape;803;p74"/>
          <p:cNvSpPr txBox="1"/>
          <p:nvPr>
            <p:ph idx="15" type="subTitle"/>
          </p:nvPr>
        </p:nvSpPr>
        <p:spPr>
          <a:xfrm>
            <a:off x="7136175" y="2646100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4" name="Google Shape;804;p74"/>
          <p:cNvSpPr txBox="1"/>
          <p:nvPr>
            <p:ph idx="16" type="subTitle"/>
          </p:nvPr>
        </p:nvSpPr>
        <p:spPr>
          <a:xfrm>
            <a:off x="4831742" y="2646100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5" name="Google Shape;805;p74"/>
          <p:cNvSpPr txBox="1"/>
          <p:nvPr>
            <p:ph idx="17" type="subTitle"/>
          </p:nvPr>
        </p:nvSpPr>
        <p:spPr>
          <a:xfrm>
            <a:off x="228225" y="1913448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6" name="Google Shape;806;p74"/>
          <p:cNvSpPr txBox="1"/>
          <p:nvPr>
            <p:ph idx="18" type="subTitle"/>
          </p:nvPr>
        </p:nvSpPr>
        <p:spPr>
          <a:xfrm>
            <a:off x="2529983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7" name="Google Shape;807;p74"/>
          <p:cNvSpPr txBox="1"/>
          <p:nvPr>
            <p:ph idx="19" type="subTitle"/>
          </p:nvPr>
        </p:nvSpPr>
        <p:spPr>
          <a:xfrm>
            <a:off x="7136175" y="1913425"/>
            <a:ext cx="17796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8" name="Google Shape;808;p74"/>
          <p:cNvSpPr txBox="1"/>
          <p:nvPr>
            <p:ph idx="20" type="subTitle"/>
          </p:nvPr>
        </p:nvSpPr>
        <p:spPr>
          <a:xfrm>
            <a:off x="4831742" y="1913425"/>
            <a:ext cx="1782300" cy="73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rimson Pro Medium"/>
              <a:buNone/>
              <a:defRPr sz="16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09" name="Google Shape;809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5">
    <p:bg>
      <p:bgPr>
        <a:solidFill>
          <a:schemeClr val="lt1"/>
        </a:solidFill>
      </p:bgPr>
    </p:bg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1" name="Google Shape;811;p75"/>
          <p:cNvCxnSpPr/>
          <p:nvPr/>
        </p:nvCxnSpPr>
        <p:spPr>
          <a:xfrm>
            <a:off x="2309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75"/>
          <p:cNvCxnSpPr/>
          <p:nvPr/>
        </p:nvCxnSpPr>
        <p:spPr>
          <a:xfrm>
            <a:off x="2309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75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75"/>
          <p:cNvCxnSpPr/>
          <p:nvPr/>
        </p:nvCxnSpPr>
        <p:spPr>
          <a:xfrm>
            <a:off x="2309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75"/>
          <p:cNvCxnSpPr/>
          <p:nvPr/>
        </p:nvCxnSpPr>
        <p:spPr>
          <a:xfrm>
            <a:off x="4637300" y="244657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6" name="Google Shape;816;p75"/>
          <p:cNvCxnSpPr/>
          <p:nvPr/>
        </p:nvCxnSpPr>
        <p:spPr>
          <a:xfrm>
            <a:off x="4637300" y="3234225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75"/>
          <p:cNvCxnSpPr/>
          <p:nvPr/>
        </p:nvCxnSpPr>
        <p:spPr>
          <a:xfrm>
            <a:off x="4637300" y="4021850"/>
            <a:ext cx="42837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75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19" name="Google Shape;819;p75"/>
          <p:cNvSpPr txBox="1"/>
          <p:nvPr>
            <p:ph idx="1" type="subTitle"/>
          </p:nvPr>
        </p:nvSpPr>
        <p:spPr>
          <a:xfrm>
            <a:off x="239450" y="2568800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0" name="Google Shape;820;p75"/>
          <p:cNvSpPr txBox="1"/>
          <p:nvPr>
            <p:ph idx="2" type="subTitle"/>
          </p:nvPr>
        </p:nvSpPr>
        <p:spPr>
          <a:xfrm>
            <a:off x="239450" y="2825198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1" name="Google Shape;821;p75"/>
          <p:cNvSpPr txBox="1"/>
          <p:nvPr>
            <p:ph idx="3" type="subTitle"/>
          </p:nvPr>
        </p:nvSpPr>
        <p:spPr>
          <a:xfrm>
            <a:off x="228600" y="3356450"/>
            <a:ext cx="42945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2" name="Google Shape;822;p75"/>
          <p:cNvSpPr txBox="1"/>
          <p:nvPr>
            <p:ph idx="4" type="subTitle"/>
          </p:nvPr>
        </p:nvSpPr>
        <p:spPr>
          <a:xfrm>
            <a:off x="228600" y="3612828"/>
            <a:ext cx="42945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3" name="Google Shape;823;p75"/>
          <p:cNvSpPr txBox="1"/>
          <p:nvPr>
            <p:ph idx="5" type="subTitle"/>
          </p:nvPr>
        </p:nvSpPr>
        <p:spPr>
          <a:xfrm>
            <a:off x="228600" y="4199325"/>
            <a:ext cx="4283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4" name="Google Shape;824;p75"/>
          <p:cNvSpPr txBox="1"/>
          <p:nvPr>
            <p:ph idx="6" type="subTitle"/>
          </p:nvPr>
        </p:nvSpPr>
        <p:spPr>
          <a:xfrm>
            <a:off x="228600" y="4455723"/>
            <a:ext cx="4283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5" name="Google Shape;825;p75"/>
          <p:cNvSpPr txBox="1"/>
          <p:nvPr>
            <p:ph idx="7" type="subTitle"/>
          </p:nvPr>
        </p:nvSpPr>
        <p:spPr>
          <a:xfrm>
            <a:off x="4637606" y="256880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6" name="Google Shape;826;p75"/>
          <p:cNvSpPr txBox="1"/>
          <p:nvPr>
            <p:ph idx="8" type="subTitle"/>
          </p:nvPr>
        </p:nvSpPr>
        <p:spPr>
          <a:xfrm>
            <a:off x="4637606" y="282519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7" name="Google Shape;827;p75"/>
          <p:cNvSpPr txBox="1"/>
          <p:nvPr>
            <p:ph idx="9" type="subTitle"/>
          </p:nvPr>
        </p:nvSpPr>
        <p:spPr>
          <a:xfrm>
            <a:off x="4634650" y="3356440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28" name="Google Shape;828;p75"/>
          <p:cNvSpPr txBox="1"/>
          <p:nvPr>
            <p:ph idx="13" type="subTitle"/>
          </p:nvPr>
        </p:nvSpPr>
        <p:spPr>
          <a:xfrm>
            <a:off x="4634650" y="3612833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29" name="Google Shape;829;p75"/>
          <p:cNvSpPr txBox="1"/>
          <p:nvPr>
            <p:ph idx="14" type="subTitle"/>
          </p:nvPr>
        </p:nvSpPr>
        <p:spPr>
          <a:xfrm>
            <a:off x="4634650" y="4199331"/>
            <a:ext cx="4280700" cy="3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30" name="Google Shape;830;p75"/>
          <p:cNvSpPr txBox="1"/>
          <p:nvPr>
            <p:ph idx="15" type="subTitle"/>
          </p:nvPr>
        </p:nvSpPr>
        <p:spPr>
          <a:xfrm>
            <a:off x="4634650" y="4455724"/>
            <a:ext cx="4280700" cy="2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Space Grotesk"/>
              <a:buNone/>
              <a:defRPr b="1" sz="12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31" name="Google Shape;83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2" name="Google Shape;832;p75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833" name="Google Shape;833;p75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34" name="Google Shape;834;p75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35" name="Google Shape;835;p7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6" name="Google Shape;836;p75"/>
          <p:cNvGrpSpPr/>
          <p:nvPr/>
        </p:nvGrpSpPr>
        <p:grpSpPr>
          <a:xfrm>
            <a:off x="227875" y="223475"/>
            <a:ext cx="1214400" cy="170400"/>
            <a:chOff x="304025" y="203375"/>
            <a:chExt cx="1214400" cy="170400"/>
          </a:xfrm>
        </p:grpSpPr>
        <p:sp>
          <p:nvSpPr>
            <p:cNvPr id="837" name="Google Shape;837;p75"/>
            <p:cNvSpPr/>
            <p:nvPr/>
          </p:nvSpPr>
          <p:spPr>
            <a:xfrm>
              <a:off x="304025" y="203650"/>
              <a:ext cx="1214400" cy="1695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cxnSp>
          <p:nvCxnSpPr>
            <p:cNvPr id="838" name="Google Shape;838;p75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39" name="Google Shape;839;p75"/>
          <p:cNvSpPr txBox="1"/>
          <p:nvPr>
            <p:ph idx="16" type="subTitle"/>
          </p:nvPr>
        </p:nvSpPr>
        <p:spPr>
          <a:xfrm>
            <a:off x="227875" y="223475"/>
            <a:ext cx="883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Space Grotesk"/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40" name="Google Shape;840;p75"/>
          <p:cNvSpPr txBox="1"/>
          <p:nvPr>
            <p:ph idx="17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&amp; Answers">
  <p:cSld name="CUSTOM_18">
    <p:bg>
      <p:bgPr>
        <a:solidFill>
          <a:schemeClr val="lt1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2" name="Google Shape;842;p76"/>
          <p:cNvCxnSpPr/>
          <p:nvPr/>
        </p:nvCxnSpPr>
        <p:spPr>
          <a:xfrm>
            <a:off x="230900" y="3460000"/>
            <a:ext cx="8690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76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" name="Google Shape;844;p76"/>
          <p:cNvSpPr txBox="1"/>
          <p:nvPr>
            <p:ph type="title"/>
          </p:nvPr>
        </p:nvSpPr>
        <p:spPr>
          <a:xfrm>
            <a:off x="230900" y="457200"/>
            <a:ext cx="42807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45" name="Google Shape;845;p76"/>
          <p:cNvSpPr txBox="1"/>
          <p:nvPr>
            <p:ph idx="1" type="subTitle"/>
          </p:nvPr>
        </p:nvSpPr>
        <p:spPr>
          <a:xfrm>
            <a:off x="1062075" y="2551350"/>
            <a:ext cx="7853100" cy="74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6" name="Google Shape;846;p76"/>
          <p:cNvSpPr txBox="1"/>
          <p:nvPr>
            <p:ph idx="2" type="subTitle"/>
          </p:nvPr>
        </p:nvSpPr>
        <p:spPr>
          <a:xfrm>
            <a:off x="1062075" y="3891925"/>
            <a:ext cx="7853100" cy="8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ace Grotesk"/>
              <a:buNone/>
              <a:defRPr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47" name="Google Shape;84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ummaries">
  <p:cSld name="CUSTOM">
    <p:bg>
      <p:bgPr>
        <a:solidFill>
          <a:schemeClr val="lt1"/>
        </a:solidFill>
      </p:bgPr>
    </p:bg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" name="Google Shape;849;p77"/>
          <p:cNvGraphicFramePr/>
          <p:nvPr/>
        </p:nvGraphicFramePr>
        <p:xfrm>
          <a:off x="226300" y="306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0" name="Google Shape;850;p77"/>
          <p:cNvGraphicFramePr/>
          <p:nvPr/>
        </p:nvGraphicFramePr>
        <p:xfrm>
          <a:off x="226300" y="374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1" name="Google Shape;851;p77"/>
          <p:cNvGraphicFramePr/>
          <p:nvPr/>
        </p:nvGraphicFramePr>
        <p:xfrm>
          <a:off x="226300" y="442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2" name="Google Shape;852;p77"/>
          <p:cNvGraphicFramePr/>
          <p:nvPr/>
        </p:nvGraphicFramePr>
        <p:xfrm>
          <a:off x="226313" y="2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53" name="Google Shape;853;p77"/>
          <p:cNvGraphicFramePr/>
          <p:nvPr/>
        </p:nvGraphicFramePr>
        <p:xfrm>
          <a:off x="226288" y="171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49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54" name="Google Shape;854;p77"/>
          <p:cNvSpPr txBox="1"/>
          <p:nvPr>
            <p:ph idx="1" type="subTitle"/>
          </p:nvPr>
        </p:nvSpPr>
        <p:spPr>
          <a:xfrm>
            <a:off x="228600" y="17153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5" name="Google Shape;855;p77"/>
          <p:cNvSpPr txBox="1"/>
          <p:nvPr>
            <p:ph type="title"/>
          </p:nvPr>
        </p:nvSpPr>
        <p:spPr>
          <a:xfrm>
            <a:off x="3921508" y="17153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56" name="Google Shape;856;p77"/>
          <p:cNvSpPr txBox="1"/>
          <p:nvPr>
            <p:ph idx="2" type="subTitle"/>
          </p:nvPr>
        </p:nvSpPr>
        <p:spPr>
          <a:xfrm>
            <a:off x="227388" y="23916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7" name="Google Shape;857;p77"/>
          <p:cNvSpPr txBox="1"/>
          <p:nvPr>
            <p:ph idx="3" type="title"/>
          </p:nvPr>
        </p:nvSpPr>
        <p:spPr>
          <a:xfrm>
            <a:off x="3920125" y="23916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58" name="Google Shape;858;p77"/>
          <p:cNvSpPr txBox="1"/>
          <p:nvPr>
            <p:ph idx="4" type="subTitle"/>
          </p:nvPr>
        </p:nvSpPr>
        <p:spPr>
          <a:xfrm>
            <a:off x="227388" y="306790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59" name="Google Shape;859;p77"/>
          <p:cNvSpPr txBox="1"/>
          <p:nvPr>
            <p:ph idx="5" type="title"/>
          </p:nvPr>
        </p:nvSpPr>
        <p:spPr>
          <a:xfrm>
            <a:off x="3920125" y="306790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0" name="Google Shape;860;p77"/>
          <p:cNvSpPr txBox="1"/>
          <p:nvPr>
            <p:ph idx="6" type="subTitle"/>
          </p:nvPr>
        </p:nvSpPr>
        <p:spPr>
          <a:xfrm>
            <a:off x="227388" y="3744225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61" name="Google Shape;861;p77"/>
          <p:cNvSpPr txBox="1"/>
          <p:nvPr>
            <p:ph idx="7" type="title"/>
          </p:nvPr>
        </p:nvSpPr>
        <p:spPr>
          <a:xfrm>
            <a:off x="3920125" y="3744225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2" name="Google Shape;862;p77"/>
          <p:cNvSpPr txBox="1"/>
          <p:nvPr>
            <p:ph idx="8" type="subTitle"/>
          </p:nvPr>
        </p:nvSpPr>
        <p:spPr>
          <a:xfrm>
            <a:off x="227413" y="4420450"/>
            <a:ext cx="17823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63" name="Google Shape;863;p77"/>
          <p:cNvSpPr txBox="1"/>
          <p:nvPr>
            <p:ph idx="9" type="title"/>
          </p:nvPr>
        </p:nvSpPr>
        <p:spPr>
          <a:xfrm>
            <a:off x="3920154" y="4420450"/>
            <a:ext cx="4996200" cy="4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864" name="Google Shape;864;p77"/>
          <p:cNvSpPr txBox="1"/>
          <p:nvPr>
            <p:ph idx="13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865" name="Google Shape;86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campaign">
  <p:cSld name="CUSTOM_1">
    <p:bg>
      <p:bgPr>
        <a:solidFill>
          <a:schemeClr val="dk1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8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8" name="Google Shape;868;p78"/>
          <p:cNvSpPr/>
          <p:nvPr/>
        </p:nvSpPr>
        <p:spPr>
          <a:xfrm>
            <a:off x="230900" y="2574574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69" name="Google Shape;869;p78"/>
          <p:cNvSpPr/>
          <p:nvPr/>
        </p:nvSpPr>
        <p:spPr>
          <a:xfrm>
            <a:off x="229800" y="3174585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0" name="Google Shape;870;p78"/>
          <p:cNvSpPr/>
          <p:nvPr/>
        </p:nvSpPr>
        <p:spPr>
          <a:xfrm>
            <a:off x="229800" y="3774596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1" name="Google Shape;871;p78"/>
          <p:cNvSpPr/>
          <p:nvPr/>
        </p:nvSpPr>
        <p:spPr>
          <a:xfrm>
            <a:off x="229800" y="4374607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2" name="Google Shape;872;p78"/>
          <p:cNvSpPr txBox="1"/>
          <p:nvPr>
            <p:ph idx="1" type="subTitle"/>
          </p:nvPr>
        </p:nvSpPr>
        <p:spPr>
          <a:xfrm>
            <a:off x="228600" y="2574574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3" name="Google Shape;873;p78"/>
          <p:cNvSpPr txBox="1"/>
          <p:nvPr>
            <p:ph idx="2" type="subTitle"/>
          </p:nvPr>
        </p:nvSpPr>
        <p:spPr>
          <a:xfrm>
            <a:off x="228600" y="317458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4" name="Google Shape;874;p78"/>
          <p:cNvSpPr txBox="1"/>
          <p:nvPr>
            <p:ph idx="3" type="subTitle"/>
          </p:nvPr>
        </p:nvSpPr>
        <p:spPr>
          <a:xfrm>
            <a:off x="228600" y="377459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5" name="Google Shape;875;p78"/>
          <p:cNvSpPr txBox="1"/>
          <p:nvPr>
            <p:ph idx="4" type="subTitle"/>
          </p:nvPr>
        </p:nvSpPr>
        <p:spPr>
          <a:xfrm>
            <a:off x="228600" y="4374598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76" name="Google Shape;876;p78"/>
          <p:cNvSpPr txBox="1"/>
          <p:nvPr>
            <p:ph idx="5" type="body"/>
          </p:nvPr>
        </p:nvSpPr>
        <p:spPr>
          <a:xfrm>
            <a:off x="4514725" y="257468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7" name="Google Shape;877;p78"/>
          <p:cNvSpPr txBox="1"/>
          <p:nvPr>
            <p:ph idx="6" type="body"/>
          </p:nvPr>
        </p:nvSpPr>
        <p:spPr>
          <a:xfrm>
            <a:off x="4514725" y="317464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8" name="Google Shape;878;p78"/>
          <p:cNvSpPr txBox="1"/>
          <p:nvPr>
            <p:ph idx="7" type="body"/>
          </p:nvPr>
        </p:nvSpPr>
        <p:spPr>
          <a:xfrm>
            <a:off x="4514725" y="377463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9" name="Google Shape;879;p78"/>
          <p:cNvSpPr txBox="1"/>
          <p:nvPr>
            <p:ph idx="8" type="body"/>
          </p:nvPr>
        </p:nvSpPr>
        <p:spPr>
          <a:xfrm>
            <a:off x="4514725" y="4374625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0" name="Google Shape;880;p78"/>
          <p:cNvSpPr/>
          <p:nvPr/>
        </p:nvSpPr>
        <p:spPr>
          <a:xfrm>
            <a:off x="232050" y="1374499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1" name="Google Shape;881;p78"/>
          <p:cNvSpPr/>
          <p:nvPr/>
        </p:nvSpPr>
        <p:spPr>
          <a:xfrm>
            <a:off x="230950" y="1974510"/>
            <a:ext cx="8684400" cy="54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82" name="Google Shape;882;p78"/>
          <p:cNvSpPr txBox="1"/>
          <p:nvPr>
            <p:ph idx="9" type="subTitle"/>
          </p:nvPr>
        </p:nvSpPr>
        <p:spPr>
          <a:xfrm>
            <a:off x="229750" y="1374499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83" name="Google Shape;883;p78"/>
          <p:cNvSpPr txBox="1"/>
          <p:nvPr>
            <p:ph idx="13" type="subTitle"/>
          </p:nvPr>
        </p:nvSpPr>
        <p:spPr>
          <a:xfrm>
            <a:off x="229750" y="1974513"/>
            <a:ext cx="17823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Crimson Pro Medium"/>
              <a:buNone/>
              <a:defRPr sz="1800">
                <a:latin typeface="Crimson Pro Medium"/>
                <a:ea typeface="Crimson Pro Medium"/>
                <a:cs typeface="Crimson Pro Medium"/>
                <a:sym typeface="Crimson Pro Medium"/>
              </a:defRPr>
            </a:lvl9pPr>
          </a:lstStyle>
          <a:p/>
        </p:txBody>
      </p:sp>
      <p:sp>
        <p:nvSpPr>
          <p:cNvPr id="884" name="Google Shape;884;p78"/>
          <p:cNvSpPr txBox="1"/>
          <p:nvPr>
            <p:ph idx="14" type="body"/>
          </p:nvPr>
        </p:nvSpPr>
        <p:spPr>
          <a:xfrm>
            <a:off x="4515742" y="1374600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5" name="Google Shape;885;p78"/>
          <p:cNvSpPr txBox="1"/>
          <p:nvPr>
            <p:ph idx="15" type="body"/>
          </p:nvPr>
        </p:nvSpPr>
        <p:spPr>
          <a:xfrm>
            <a:off x="4515742" y="1974564"/>
            <a:ext cx="43998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86" name="Google Shape;88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s">
  <p:cSld name="CUSTOM_14">
    <p:bg>
      <p:bgPr>
        <a:solidFill>
          <a:schemeClr val="dk1"/>
        </a:solidFill>
      </p:bgPr>
    </p:bg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9"/>
          <p:cNvSpPr txBox="1"/>
          <p:nvPr>
            <p:ph type="title"/>
          </p:nvPr>
        </p:nvSpPr>
        <p:spPr>
          <a:xfrm>
            <a:off x="230900" y="457200"/>
            <a:ext cx="57129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89" name="Google Shape;88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0" name="Google Shape;890;p79"/>
          <p:cNvGrpSpPr/>
          <p:nvPr/>
        </p:nvGrpSpPr>
        <p:grpSpPr>
          <a:xfrm>
            <a:off x="228600" y="223475"/>
            <a:ext cx="1214500" cy="170400"/>
            <a:chOff x="304025" y="203375"/>
            <a:chExt cx="1214500" cy="170400"/>
          </a:xfrm>
        </p:grpSpPr>
        <p:sp>
          <p:nvSpPr>
            <p:cNvPr id="891" name="Google Shape;891;p79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892" name="Google Shape;892;p79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893" name="Google Shape;893;p79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4" name="Google Shape;894;p79"/>
          <p:cNvSpPr/>
          <p:nvPr/>
        </p:nvSpPr>
        <p:spPr>
          <a:xfrm>
            <a:off x="228600" y="223750"/>
            <a:ext cx="1214400" cy="1695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895" name="Google Shape;895;p79"/>
          <p:cNvCxnSpPr/>
          <p:nvPr/>
        </p:nvCxnSpPr>
        <p:spPr>
          <a:xfrm>
            <a:off x="1105800" y="223475"/>
            <a:ext cx="600" cy="1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6" name="Google Shape;896;p79"/>
          <p:cNvSpPr txBox="1"/>
          <p:nvPr>
            <p:ph idx="1" type="subTitle"/>
          </p:nvPr>
        </p:nvSpPr>
        <p:spPr>
          <a:xfrm>
            <a:off x="228600" y="223475"/>
            <a:ext cx="8772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Space Grotesk"/>
              <a:buNone/>
              <a:defRPr sz="8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97" name="Google Shape;897;p79"/>
          <p:cNvSpPr txBox="1"/>
          <p:nvPr>
            <p:ph idx="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">
  <p:cSld name="CUSTOM_2">
    <p:bg>
      <p:bgPr>
        <a:solidFill>
          <a:schemeClr val="lt1"/>
        </a:solidFill>
      </p:bgPr>
    </p:bg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80"/>
          <p:cNvSpPr/>
          <p:nvPr/>
        </p:nvSpPr>
        <p:spPr>
          <a:xfrm>
            <a:off x="228601" y="2289551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80"/>
          <p:cNvSpPr/>
          <p:nvPr/>
        </p:nvSpPr>
        <p:spPr>
          <a:xfrm>
            <a:off x="228601" y="3368687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80"/>
          <p:cNvSpPr/>
          <p:nvPr/>
        </p:nvSpPr>
        <p:spPr>
          <a:xfrm>
            <a:off x="228601" y="4447824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80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3" name="Google Shape;903;p80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4" name="Google Shape;904;p80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5" name="Google Shape;905;p80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6" name="Google Shape;906;p80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7" name="Google Shape;907;p80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08" name="Google Shape;908;p80"/>
          <p:cNvSpPr/>
          <p:nvPr/>
        </p:nvSpPr>
        <p:spPr>
          <a:xfrm>
            <a:off x="4514726" y="2289626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80"/>
          <p:cNvSpPr/>
          <p:nvPr/>
        </p:nvSpPr>
        <p:spPr>
          <a:xfrm>
            <a:off x="4514726" y="3368762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80"/>
          <p:cNvSpPr/>
          <p:nvPr/>
        </p:nvSpPr>
        <p:spPr>
          <a:xfrm>
            <a:off x="4514726" y="4447899"/>
            <a:ext cx="161400" cy="170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0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2" name="Google Shape;912;p80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3" name="Google Shape;913;p80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4" name="Google Shape;914;p80"/>
          <p:cNvSpPr txBox="1"/>
          <p:nvPr>
            <p:ph idx="13" type="body"/>
          </p:nvPr>
        </p:nvSpPr>
        <p:spPr>
          <a:xfrm>
            <a:off x="4759575" y="36029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5" name="Google Shape;915;p80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16" name="Google Shape;916;p80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17" name="Google Shape;917;p80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18" name="Google Shape;918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 Graph">
  <p:cSld name="CUSTOM_12">
    <p:bg>
      <p:bgPr>
        <a:solidFill>
          <a:schemeClr val="lt1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81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21" name="Google Shape;92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Updates">
  <p:cSld name="MAIN_POINT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9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9" name="Google Shape;129;p9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0" name="Google Shape;130;p9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p9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3" name="Google Shape;133;p9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135" name="Google Shape;135;p9"/>
          <p:cNvSpPr txBox="1"/>
          <p:nvPr>
            <p:ph idx="4" type="body"/>
          </p:nvPr>
        </p:nvSpPr>
        <p:spPr>
          <a:xfrm>
            <a:off x="3086100" y="142097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6" name="Google Shape;136;p9"/>
          <p:cNvSpPr txBox="1"/>
          <p:nvPr>
            <p:ph idx="5" type="body"/>
          </p:nvPr>
        </p:nvSpPr>
        <p:spPr>
          <a:xfrm>
            <a:off x="3086100" y="2657788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7" name="Google Shape;137;p9"/>
          <p:cNvSpPr txBox="1"/>
          <p:nvPr>
            <p:ph idx="6" type="body"/>
          </p:nvPr>
        </p:nvSpPr>
        <p:spPr>
          <a:xfrm>
            <a:off x="3085975" y="3894525"/>
            <a:ext cx="28575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138" name="Google Shape;138;p9"/>
          <p:cNvSpPr txBox="1"/>
          <p:nvPr>
            <p:ph idx="7" type="title"/>
          </p:nvPr>
        </p:nvSpPr>
        <p:spPr>
          <a:xfrm>
            <a:off x="6106025" y="142112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39" name="Google Shape;139;p9"/>
          <p:cNvSpPr txBox="1"/>
          <p:nvPr>
            <p:ph idx="8" type="title"/>
          </p:nvPr>
        </p:nvSpPr>
        <p:spPr>
          <a:xfrm>
            <a:off x="6106025" y="2657788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0" name="Google Shape;140;p9"/>
          <p:cNvSpPr txBox="1"/>
          <p:nvPr>
            <p:ph idx="9" type="title"/>
          </p:nvPr>
        </p:nvSpPr>
        <p:spPr>
          <a:xfrm>
            <a:off x="6106025" y="3894475"/>
            <a:ext cx="2811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1pPr>
            <a:lvl2pPr lvl="1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41" name="Google Shape;141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9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43" name="Google Shape;143;p9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44" name="Google Shape;144;p9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5" name="Google Shape;145;p9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46" name="Google Shape;146;p9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 / Key Takeaways">
  <p:cSld name="CUSTOM_12_1">
    <p:bg>
      <p:bgPr>
        <a:solidFill>
          <a:schemeClr val="lt1"/>
        </a:solidFill>
      </p:bgPr>
    </p:bg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3" name="Google Shape;923;p82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4" name="Google Shape;924;p82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5" name="Google Shape;925;p82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817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6" name="Google Shape;926;p82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7" name="Google Shape;927;p82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8" name="Google Shape;928;p82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9" name="Google Shape;929;p82"/>
          <p:cNvSpPr txBox="1"/>
          <p:nvPr>
            <p:ph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0" name="Google Shape;930;p82"/>
          <p:cNvSpPr txBox="1"/>
          <p:nvPr>
            <p:ph idx="4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1" name="Google Shape;931;p82"/>
          <p:cNvSpPr txBox="1"/>
          <p:nvPr>
            <p:ph idx="5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32" name="Google Shape;932;p82"/>
          <p:cNvSpPr txBox="1"/>
          <p:nvPr>
            <p:ph idx="6"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3" name="Google Shape;933;p82"/>
          <p:cNvSpPr txBox="1"/>
          <p:nvPr>
            <p:ph idx="7" type="title"/>
          </p:nvPr>
        </p:nvSpPr>
        <p:spPr>
          <a:xfrm>
            <a:off x="31630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4" name="Google Shape;934;p82"/>
          <p:cNvSpPr txBox="1"/>
          <p:nvPr>
            <p:ph idx="8" type="title"/>
          </p:nvPr>
        </p:nvSpPr>
        <p:spPr>
          <a:xfrm>
            <a:off x="3320853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5" name="Google Shape;935;p82"/>
          <p:cNvSpPr txBox="1"/>
          <p:nvPr>
            <p:ph idx="9" type="title"/>
          </p:nvPr>
        </p:nvSpPr>
        <p:spPr>
          <a:xfrm>
            <a:off x="6308328" y="1833564"/>
            <a:ext cx="25023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6" name="Google Shape;936;p82"/>
          <p:cNvSpPr txBox="1"/>
          <p:nvPr>
            <p:ph idx="13" type="title"/>
          </p:nvPr>
        </p:nvSpPr>
        <p:spPr>
          <a:xfrm>
            <a:off x="5552275" y="457200"/>
            <a:ext cx="3368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37" name="Google Shape;937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Events">
  <p:cSld name="CUSTOM_3">
    <p:bg>
      <p:bgPr>
        <a:solidFill>
          <a:schemeClr val="dk1"/>
        </a:solidFill>
      </p:bgPr>
    </p:bg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83"/>
          <p:cNvSpPr txBox="1"/>
          <p:nvPr>
            <p:ph type="title"/>
          </p:nvPr>
        </p:nvSpPr>
        <p:spPr>
          <a:xfrm>
            <a:off x="230900" y="697875"/>
            <a:ext cx="4406400" cy="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0" name="Google Shape;940;p83"/>
          <p:cNvSpPr txBox="1"/>
          <p:nvPr>
            <p:ph idx="1" type="subTitle"/>
          </p:nvPr>
        </p:nvSpPr>
        <p:spPr>
          <a:xfrm>
            <a:off x="5943750" y="97390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1" name="Google Shape;941;p83"/>
          <p:cNvSpPr txBox="1"/>
          <p:nvPr>
            <p:ph idx="2" type="body"/>
          </p:nvPr>
        </p:nvSpPr>
        <p:spPr>
          <a:xfrm>
            <a:off x="5943750" y="120805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2" name="Google Shape;942;p83"/>
          <p:cNvSpPr txBox="1"/>
          <p:nvPr>
            <p:ph idx="3" type="subTitle"/>
          </p:nvPr>
        </p:nvSpPr>
        <p:spPr>
          <a:xfrm>
            <a:off x="5943750" y="205302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3" name="Google Shape;943;p83"/>
          <p:cNvSpPr txBox="1"/>
          <p:nvPr>
            <p:ph idx="4" type="body"/>
          </p:nvPr>
        </p:nvSpPr>
        <p:spPr>
          <a:xfrm>
            <a:off x="5943750" y="228717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4" name="Google Shape;944;p83"/>
          <p:cNvSpPr txBox="1"/>
          <p:nvPr>
            <p:ph idx="5" type="subTitle"/>
          </p:nvPr>
        </p:nvSpPr>
        <p:spPr>
          <a:xfrm>
            <a:off x="5943750" y="31321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5" name="Google Shape;945;p83"/>
          <p:cNvSpPr txBox="1"/>
          <p:nvPr>
            <p:ph idx="6" type="body"/>
          </p:nvPr>
        </p:nvSpPr>
        <p:spPr>
          <a:xfrm>
            <a:off x="5943750" y="33663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6" name="Google Shape;946;p83"/>
          <p:cNvSpPr txBox="1"/>
          <p:nvPr>
            <p:ph idx="7" type="subTitle"/>
          </p:nvPr>
        </p:nvSpPr>
        <p:spPr>
          <a:xfrm>
            <a:off x="5943750" y="42112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7" name="Google Shape;947;p83"/>
          <p:cNvSpPr txBox="1"/>
          <p:nvPr>
            <p:ph idx="8" type="body"/>
          </p:nvPr>
        </p:nvSpPr>
        <p:spPr>
          <a:xfrm>
            <a:off x="5943750" y="44454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8" name="Google Shape;948;p83"/>
          <p:cNvSpPr txBox="1"/>
          <p:nvPr>
            <p:ph idx="9" type="subTitle"/>
          </p:nvPr>
        </p:nvSpPr>
        <p:spPr>
          <a:xfrm>
            <a:off x="227975" y="2744325"/>
            <a:ext cx="3572100" cy="3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9" name="Google Shape;949;p83"/>
          <p:cNvSpPr txBox="1"/>
          <p:nvPr>
            <p:ph idx="13" type="body"/>
          </p:nvPr>
        </p:nvSpPr>
        <p:spPr>
          <a:xfrm>
            <a:off x="227875" y="3458750"/>
            <a:ext cx="4287000" cy="14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0" name="Google Shape;950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CUSTOM_3_1">
    <p:bg>
      <p:bgPr>
        <a:solidFill>
          <a:schemeClr val="dk1"/>
        </a:solidFill>
      </p:bgPr>
    </p:bg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84"/>
          <p:cNvSpPr txBox="1"/>
          <p:nvPr>
            <p:ph idx="1" type="subTitle"/>
          </p:nvPr>
        </p:nvSpPr>
        <p:spPr>
          <a:xfrm>
            <a:off x="8520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3" name="Google Shape;953;p84"/>
          <p:cNvSpPr txBox="1"/>
          <p:nvPr>
            <p:ph type="title"/>
          </p:nvPr>
        </p:nvSpPr>
        <p:spPr>
          <a:xfrm>
            <a:off x="230900" y="457200"/>
            <a:ext cx="71877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4" name="Google Shape;954;p84"/>
          <p:cNvSpPr txBox="1"/>
          <p:nvPr>
            <p:ph idx="2" type="subTitle"/>
          </p:nvPr>
        </p:nvSpPr>
        <p:spPr>
          <a:xfrm>
            <a:off x="304682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5" name="Google Shape;955;p84"/>
          <p:cNvSpPr txBox="1"/>
          <p:nvPr>
            <p:ph idx="3" type="subTitle"/>
          </p:nvPr>
        </p:nvSpPr>
        <p:spPr>
          <a:xfrm>
            <a:off x="5169875" y="2128039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56" name="Google Shape;956;p84"/>
          <p:cNvSpPr txBox="1"/>
          <p:nvPr>
            <p:ph idx="4" type="subTitle"/>
          </p:nvPr>
        </p:nvSpPr>
        <p:spPr>
          <a:xfrm>
            <a:off x="8520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7" name="Google Shape;957;p84"/>
          <p:cNvSpPr txBox="1"/>
          <p:nvPr>
            <p:ph idx="5" type="subTitle"/>
          </p:nvPr>
        </p:nvSpPr>
        <p:spPr>
          <a:xfrm>
            <a:off x="304682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8" name="Google Shape;958;p84"/>
          <p:cNvSpPr txBox="1"/>
          <p:nvPr>
            <p:ph idx="6" type="subTitle"/>
          </p:nvPr>
        </p:nvSpPr>
        <p:spPr>
          <a:xfrm>
            <a:off x="5169875" y="1819034"/>
            <a:ext cx="2088900" cy="1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59" name="Google Shape;959;p84"/>
          <p:cNvSpPr txBox="1"/>
          <p:nvPr>
            <p:ph idx="7" type="subTitle"/>
          </p:nvPr>
        </p:nvSpPr>
        <p:spPr>
          <a:xfrm>
            <a:off x="19614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0" name="Google Shape;960;p84"/>
          <p:cNvSpPr txBox="1"/>
          <p:nvPr>
            <p:ph idx="8" type="subTitle"/>
          </p:nvPr>
        </p:nvSpPr>
        <p:spPr>
          <a:xfrm>
            <a:off x="415617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1" name="Google Shape;961;p84"/>
          <p:cNvSpPr txBox="1"/>
          <p:nvPr>
            <p:ph idx="9" type="subTitle"/>
          </p:nvPr>
        </p:nvSpPr>
        <p:spPr>
          <a:xfrm>
            <a:off x="6279225" y="3735616"/>
            <a:ext cx="2088900" cy="1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Space Grotesk"/>
              <a:buNone/>
              <a:defRPr b="1" sz="3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62" name="Google Shape;962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Plan Roadmap">
  <p:cSld name="CUSTOM_10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85"/>
          <p:cNvSpPr txBox="1"/>
          <p:nvPr>
            <p:ph type="title"/>
          </p:nvPr>
        </p:nvSpPr>
        <p:spPr>
          <a:xfrm>
            <a:off x="230900" y="457200"/>
            <a:ext cx="71418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65" name="Google Shape;965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 &amp; Opportunity">
  <p:cSld name="CUSTOM_15"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86"/>
          <p:cNvSpPr txBox="1"/>
          <p:nvPr>
            <p:ph type="title"/>
          </p:nvPr>
        </p:nvSpPr>
        <p:spPr>
          <a:xfrm>
            <a:off x="230900" y="457200"/>
            <a:ext cx="4406400" cy="11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sp>
        <p:nvSpPr>
          <p:cNvPr id="968" name="Google Shape;968;p86"/>
          <p:cNvSpPr txBox="1"/>
          <p:nvPr>
            <p:ph idx="2" type="title"/>
          </p:nvPr>
        </p:nvSpPr>
        <p:spPr>
          <a:xfrm>
            <a:off x="4514725" y="457200"/>
            <a:ext cx="4400700" cy="12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/>
            </a:lvl9pPr>
          </a:lstStyle>
          <a:p/>
        </p:txBody>
      </p:sp>
      <p:cxnSp>
        <p:nvCxnSpPr>
          <p:cNvPr id="969" name="Google Shape;969;p86"/>
          <p:cNvCxnSpPr/>
          <p:nvPr/>
        </p:nvCxnSpPr>
        <p:spPr>
          <a:xfrm>
            <a:off x="230900" y="4920000"/>
            <a:ext cx="8684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" name="Google Shape;970;p86"/>
          <p:cNvSpPr txBox="1"/>
          <p:nvPr>
            <p:ph idx="1" type="subTitle"/>
          </p:nvPr>
        </p:nvSpPr>
        <p:spPr>
          <a:xfrm>
            <a:off x="1422025" y="16589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1" name="Google Shape;971;p86"/>
          <p:cNvSpPr txBox="1"/>
          <p:nvPr>
            <p:ph idx="3" type="subTitle"/>
          </p:nvPr>
        </p:nvSpPr>
        <p:spPr>
          <a:xfrm>
            <a:off x="227092" y="16589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2" name="Google Shape;972;p86"/>
          <p:cNvSpPr txBox="1"/>
          <p:nvPr>
            <p:ph idx="4" type="subTitle"/>
          </p:nvPr>
        </p:nvSpPr>
        <p:spPr>
          <a:xfrm>
            <a:off x="1420700" y="24465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3" name="Google Shape;973;p86"/>
          <p:cNvSpPr txBox="1"/>
          <p:nvPr>
            <p:ph idx="5" type="subTitle"/>
          </p:nvPr>
        </p:nvSpPr>
        <p:spPr>
          <a:xfrm>
            <a:off x="225780" y="2446488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4" name="Google Shape;974;p86"/>
          <p:cNvSpPr txBox="1"/>
          <p:nvPr>
            <p:ph idx="6" type="subTitle"/>
          </p:nvPr>
        </p:nvSpPr>
        <p:spPr>
          <a:xfrm>
            <a:off x="1417850" y="3234225"/>
            <a:ext cx="30699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5" name="Google Shape;975;p86"/>
          <p:cNvSpPr txBox="1"/>
          <p:nvPr>
            <p:ph idx="7" type="subTitle"/>
          </p:nvPr>
        </p:nvSpPr>
        <p:spPr>
          <a:xfrm>
            <a:off x="2229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6" name="Google Shape;976;p86"/>
          <p:cNvSpPr txBox="1"/>
          <p:nvPr>
            <p:ph idx="8" type="subTitle"/>
          </p:nvPr>
        </p:nvSpPr>
        <p:spPr>
          <a:xfrm>
            <a:off x="14178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7" name="Google Shape;977;p86"/>
          <p:cNvSpPr txBox="1"/>
          <p:nvPr>
            <p:ph idx="9" type="subTitle"/>
          </p:nvPr>
        </p:nvSpPr>
        <p:spPr>
          <a:xfrm>
            <a:off x="2229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78" name="Google Shape;978;p86"/>
          <p:cNvSpPr txBox="1"/>
          <p:nvPr>
            <p:ph idx="13" type="subTitle"/>
          </p:nvPr>
        </p:nvSpPr>
        <p:spPr>
          <a:xfrm>
            <a:off x="5832225" y="165980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79" name="Google Shape;979;p86"/>
          <p:cNvSpPr txBox="1"/>
          <p:nvPr>
            <p:ph idx="14" type="subTitle"/>
          </p:nvPr>
        </p:nvSpPr>
        <p:spPr>
          <a:xfrm>
            <a:off x="4637292" y="165980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0" name="Google Shape;980;p86"/>
          <p:cNvSpPr txBox="1"/>
          <p:nvPr>
            <p:ph idx="15" type="subTitle"/>
          </p:nvPr>
        </p:nvSpPr>
        <p:spPr>
          <a:xfrm>
            <a:off x="5832225" y="2446050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1" name="Google Shape;981;p86"/>
          <p:cNvSpPr txBox="1"/>
          <p:nvPr>
            <p:ph idx="16" type="subTitle"/>
          </p:nvPr>
        </p:nvSpPr>
        <p:spPr>
          <a:xfrm>
            <a:off x="4637292" y="2446050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2" name="Google Shape;982;p86"/>
          <p:cNvSpPr txBox="1"/>
          <p:nvPr>
            <p:ph idx="17" type="subTitle"/>
          </p:nvPr>
        </p:nvSpPr>
        <p:spPr>
          <a:xfrm>
            <a:off x="5824250" y="32342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3" name="Google Shape;983;p86"/>
          <p:cNvSpPr txBox="1"/>
          <p:nvPr>
            <p:ph idx="18" type="subTitle"/>
          </p:nvPr>
        </p:nvSpPr>
        <p:spPr>
          <a:xfrm>
            <a:off x="4629330" y="32342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4" name="Google Shape;984;p86"/>
          <p:cNvSpPr txBox="1"/>
          <p:nvPr>
            <p:ph idx="19" type="subTitle"/>
          </p:nvPr>
        </p:nvSpPr>
        <p:spPr>
          <a:xfrm>
            <a:off x="5824250" y="4077025"/>
            <a:ext cx="30336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Space Grotesk"/>
              <a:buNone/>
              <a:defRPr b="1" sz="1000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85" name="Google Shape;985;p86"/>
          <p:cNvSpPr txBox="1"/>
          <p:nvPr>
            <p:ph idx="20" type="subTitle"/>
          </p:nvPr>
        </p:nvSpPr>
        <p:spPr>
          <a:xfrm>
            <a:off x="4629330" y="4077025"/>
            <a:ext cx="1197000" cy="7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986" name="Google Shape;986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Updates / Weekly">
  <p:cSld name="CUSTOM_16"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8" name="Google Shape;988;p87"/>
          <p:cNvGraphicFramePr/>
          <p:nvPr/>
        </p:nvGraphicFramePr>
        <p:xfrm>
          <a:off x="226313" y="14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9" name="Google Shape;989;p87"/>
          <p:cNvGraphicFramePr/>
          <p:nvPr/>
        </p:nvGraphicFramePr>
        <p:xfrm>
          <a:off x="226300" y="2657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90" name="Google Shape;990;p87"/>
          <p:cNvGraphicFramePr/>
          <p:nvPr/>
        </p:nvGraphicFramePr>
        <p:xfrm>
          <a:off x="226300" y="38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8691375"/>
              </a:tblGrid>
              <a:tr h="9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1" name="Google Shape;991;p87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9pPr>
          </a:lstStyle>
          <a:p/>
        </p:txBody>
      </p:sp>
      <p:sp>
        <p:nvSpPr>
          <p:cNvPr id="992" name="Google Shape;992;p87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3" name="Google Shape;993;p87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4" name="Google Shape;994;p87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/>
        </p:txBody>
      </p:sp>
      <p:sp>
        <p:nvSpPr>
          <p:cNvPr id="995" name="Google Shape;995;p87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6" name="Google Shape;996;p87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7" name="Google Shape;997;p87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998" name="Google Shape;998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Release">
  <p:cSld name="CUSTOM_13">
    <p:bg>
      <p:bgPr>
        <a:solidFill>
          <a:schemeClr val="dk1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88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01" name="Google Shape;1001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ape Appendix">
  <p:cSld name="CUSTOM_11"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9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6" name="Google Shape;1006;p9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07" name="Google Shape;1007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0" name="Google Shape;1010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pan">
  <p:cSld name="CUSTOM_7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50;p10"/>
          <p:cNvGraphicFramePr/>
          <p:nvPr/>
        </p:nvGraphicFramePr>
        <p:xfrm>
          <a:off x="228588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10"/>
          <p:cNvGraphicFramePr/>
          <p:nvPr/>
        </p:nvGraphicFramePr>
        <p:xfrm>
          <a:off x="3216075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p10"/>
          <p:cNvGraphicFramePr/>
          <p:nvPr/>
        </p:nvGraphicFramePr>
        <p:xfrm>
          <a:off x="6203563" y="1424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{B8A50021-0970-4D90-9A6A-74761E082E69}</a:tableStyleId>
              </a:tblPr>
              <a:tblGrid>
                <a:gridCol w="2711825"/>
              </a:tblGrid>
              <a:tr h="371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3" name="Google Shape;153;p10"/>
          <p:cNvSpPr txBox="1"/>
          <p:nvPr>
            <p:ph type="title"/>
          </p:nvPr>
        </p:nvSpPr>
        <p:spPr>
          <a:xfrm>
            <a:off x="230900" y="454775"/>
            <a:ext cx="44064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4" name="Google Shape;154;p10"/>
          <p:cNvSpPr txBox="1"/>
          <p:nvPr>
            <p:ph idx="1" type="body"/>
          </p:nvPr>
        </p:nvSpPr>
        <p:spPr>
          <a:xfrm>
            <a:off x="356300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2" type="body"/>
          </p:nvPr>
        </p:nvSpPr>
        <p:spPr>
          <a:xfrm>
            <a:off x="3343788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6" name="Google Shape;156;p10"/>
          <p:cNvSpPr txBox="1"/>
          <p:nvPr>
            <p:ph idx="3" type="body"/>
          </p:nvPr>
        </p:nvSpPr>
        <p:spPr>
          <a:xfrm>
            <a:off x="6331275" y="2437750"/>
            <a:ext cx="2456400" cy="246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7" name="Google Shape;157;p10"/>
          <p:cNvSpPr txBox="1"/>
          <p:nvPr>
            <p:ph idx="4" type="title"/>
          </p:nvPr>
        </p:nvSpPr>
        <p:spPr>
          <a:xfrm>
            <a:off x="3333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8" name="Google Shape;158;p10"/>
          <p:cNvSpPr txBox="1"/>
          <p:nvPr>
            <p:ph idx="5" type="title"/>
          </p:nvPr>
        </p:nvSpPr>
        <p:spPr>
          <a:xfrm>
            <a:off x="3320850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59" name="Google Shape;159;p10"/>
          <p:cNvSpPr txBox="1"/>
          <p:nvPr>
            <p:ph idx="6" type="title"/>
          </p:nvPr>
        </p:nvSpPr>
        <p:spPr>
          <a:xfrm>
            <a:off x="6308325" y="1565975"/>
            <a:ext cx="25023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0" name="Google Shape;160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13" name="Google Shape;101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4" name="Google Shape;1014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17" name="Google Shape;1017;p9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8" name="Google Shape;1018;p9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19" name="Google Shape;1019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22" name="Google Shape;1022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9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5" name="Google Shape;1025;p9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26" name="Google Shape;1026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29" name="Google Shape;1029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9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9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33" name="Google Shape;1033;p9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34" name="Google Shape;1034;p9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>
                <a:solidFill>
                  <a:schemeClr val="dk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>
                <a:solidFill>
                  <a:schemeClr val="dk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35" name="Google Shape;1035;p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9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1038" name="Google Shape;1038;p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9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1" name="Google Shape;1041;p9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042" name="Google Shape;1042;p9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10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047" name="Google Shape;1047;p10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8" name="Google Shape;1048;p10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" name="Google Shape;1049;p10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0" name="Google Shape;1050;p10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1" name="Google Shape;1051;p10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2" name="Google Shape;1052;p10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53" name="Google Shape;1053;p10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96.xml"/><Relationship Id="rId41" Type="http://schemas.openxmlformats.org/officeDocument/2006/relationships/slideLayout" Target="../slideLayouts/slideLayout95.xml"/><Relationship Id="rId44" Type="http://schemas.openxmlformats.org/officeDocument/2006/relationships/slideLayout" Target="../slideLayouts/slideLayout98.xml"/><Relationship Id="rId43" Type="http://schemas.openxmlformats.org/officeDocument/2006/relationships/slideLayout" Target="../slideLayouts/slideLayout97.xml"/><Relationship Id="rId46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99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1.xml"/><Relationship Id="rId49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31" Type="http://schemas.openxmlformats.org/officeDocument/2006/relationships/slideLayout" Target="../slideLayouts/slideLayout85.xml"/><Relationship Id="rId30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87.xml"/><Relationship Id="rId32" Type="http://schemas.openxmlformats.org/officeDocument/2006/relationships/slideLayout" Target="../slideLayouts/slideLayout86.xml"/><Relationship Id="rId35" Type="http://schemas.openxmlformats.org/officeDocument/2006/relationships/slideLayout" Target="../slideLayouts/slideLayout89.xml"/><Relationship Id="rId34" Type="http://schemas.openxmlformats.org/officeDocument/2006/relationships/slideLayout" Target="../slideLayouts/slideLayout88.xml"/><Relationship Id="rId37" Type="http://schemas.openxmlformats.org/officeDocument/2006/relationships/slideLayout" Target="../slideLayouts/slideLayout91.xml"/><Relationship Id="rId36" Type="http://schemas.openxmlformats.org/officeDocument/2006/relationships/slideLayout" Target="../slideLayouts/slideLayout90.xml"/><Relationship Id="rId39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2.xml"/><Relationship Id="rId20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5.xml"/><Relationship Id="rId24" Type="http://schemas.openxmlformats.org/officeDocument/2006/relationships/slideLayout" Target="../slideLayouts/slideLayout78.xml"/><Relationship Id="rId23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0.xml"/><Relationship Id="rId25" Type="http://schemas.openxmlformats.org/officeDocument/2006/relationships/slideLayout" Target="../slideLayouts/slideLayout79.xml"/><Relationship Id="rId28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83.xml"/><Relationship Id="rId51" Type="http://schemas.openxmlformats.org/officeDocument/2006/relationships/slideLayout" Target="../slideLayouts/slideLayout105.xml"/><Relationship Id="rId50" Type="http://schemas.openxmlformats.org/officeDocument/2006/relationships/slideLayout" Target="../slideLayouts/slideLayout104.xml"/><Relationship Id="rId53" Type="http://schemas.openxmlformats.org/officeDocument/2006/relationships/slideLayout" Target="../slideLayouts/slideLayout107.xml"/><Relationship Id="rId52" Type="http://schemas.openxmlformats.org/officeDocument/2006/relationships/slideLayout" Target="../slideLayouts/slideLayout106.xml"/><Relationship Id="rId11" Type="http://schemas.openxmlformats.org/officeDocument/2006/relationships/slideLayout" Target="../slideLayouts/slideLayout65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64.xml"/><Relationship Id="rId54" Type="http://schemas.openxmlformats.org/officeDocument/2006/relationships/slideLayout" Target="../slideLayouts/slideLayout108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68.xml"/><Relationship Id="rId17" Type="http://schemas.openxmlformats.org/officeDocument/2006/relationships/slideLayout" Target="../slideLayouts/slideLayout71.xml"/><Relationship Id="rId16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grpSp>
        <p:nvGrpSpPr>
          <p:cNvPr id="8" name="Google Shape;8;p1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"/>
          <p:cNvSpPr txBox="1"/>
          <p:nvPr>
            <p:ph type="title"/>
          </p:nvPr>
        </p:nvSpPr>
        <p:spPr>
          <a:xfrm>
            <a:off x="228600" y="457200"/>
            <a:ext cx="51207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pace Grotesk"/>
              <a:buNone/>
              <a:defRPr b="1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Space Grotesk"/>
              <a:buNone/>
              <a:defRPr b="1" sz="4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99" name="Google Shape;599;p56"/>
          <p:cNvSpPr txBox="1"/>
          <p:nvPr>
            <p:ph idx="1" type="body"/>
          </p:nvPr>
        </p:nvSpPr>
        <p:spPr>
          <a:xfrm>
            <a:off x="228600" y="3180525"/>
            <a:ext cx="8686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  <p:sldLayoutId id="2147483754" r:id="rId53"/>
    <p:sldLayoutId id="2147483755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099">
          <p15:clr>
            <a:srgbClr val="E46962"/>
          </p15:clr>
        </p15:guide>
        <p15:guide id="2" pos="3744">
          <p15:clr>
            <a:srgbClr val="E46962"/>
          </p15:clr>
        </p15:guide>
        <p15:guide id="3" pos="144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816">
          <p15:clr>
            <a:srgbClr val="E46962"/>
          </p15:clr>
        </p15:guide>
        <p15:guide id="20" pos="4194">
          <p15:clr>
            <a:srgbClr val="E46962"/>
          </p15:clr>
        </p15:guide>
        <p15:guide id="21" pos="4270">
          <p15:clr>
            <a:srgbClr val="E46962"/>
          </p15:clr>
        </p15:guide>
        <p15:guide id="22" pos="4644">
          <p15:clr>
            <a:srgbClr val="E46962"/>
          </p15:clr>
        </p15:guide>
        <p15:guide id="23" pos="4720">
          <p15:clr>
            <a:srgbClr val="E46962"/>
          </p15:clr>
        </p15:guide>
        <p15:guide id="24" pos="5094">
          <p15:clr>
            <a:srgbClr val="E46962"/>
          </p15:clr>
        </p15:guide>
        <p15:guide id="25" pos="5170">
          <p15:clr>
            <a:srgbClr val="E46962"/>
          </p15:clr>
        </p15:guide>
        <p15:guide id="26" pos="5544">
          <p15:clr>
            <a:srgbClr val="E46962"/>
          </p15:clr>
        </p15:guide>
        <p15:guide id="27" pos="5616">
          <p15:clr>
            <a:srgbClr val="E46962"/>
          </p15:clr>
        </p15:guide>
        <p15:guide id="28" orient="horz" pos="141">
          <p15:clr>
            <a:srgbClr val="E46962"/>
          </p15:clr>
        </p15:guide>
        <p15:guide id="29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ulbourke.net/fractals/lsys/" TargetMode="External"/><Relationship Id="rId4" Type="http://schemas.openxmlformats.org/officeDocument/2006/relationships/hyperlink" Target="https://algorithmicbotany.org/papers/abop/abop.pdf" TargetMode="External"/><Relationship Id="rId5" Type="http://schemas.openxmlformats.org/officeDocument/2006/relationships/hyperlink" Target="https://github.com/zac-garby/lsystems" TargetMode="External"/><Relationship Id="rId6" Type="http://schemas.openxmlformats.org/officeDocument/2006/relationships/hyperlink" Target="https://rue-a.github.io/L-Systems/" TargetMode="External"/><Relationship Id="rId7" Type="http://schemas.openxmlformats.org/officeDocument/2006/relationships/hyperlink" Target="https://github.com/dsmiller95/LindenmayerPlantSimulation/tree/master/DemoPhotos" TargetMode="External"/><Relationship Id="rId8" Type="http://schemas.openxmlformats.org/officeDocument/2006/relationships/hyperlink" Target="https://github.com/A-Mc-F/lsyste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st dense with evergreen trees." id="1130" name="Google Shape;1130;p1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526" l="0" r="0" t="7518"/>
          <a:stretch/>
        </p:blipFill>
        <p:spPr>
          <a:xfrm>
            <a:off x="0" y="0"/>
            <a:ext cx="9144003" cy="5143501"/>
          </a:xfrm>
          <a:prstGeom prst="rect">
            <a:avLst/>
          </a:prstGeom>
        </p:spPr>
      </p:pic>
      <p:sp>
        <p:nvSpPr>
          <p:cNvPr id="1131" name="Google Shape;1131;p111"/>
          <p:cNvSpPr txBox="1"/>
          <p:nvPr>
            <p:ph type="title"/>
          </p:nvPr>
        </p:nvSpPr>
        <p:spPr>
          <a:xfrm>
            <a:off x="285750" y="1639500"/>
            <a:ext cx="8572500" cy="18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L-Systems, Fractals and Plants</a:t>
            </a:r>
            <a:endParaRPr sz="7100"/>
          </a:p>
        </p:txBody>
      </p:sp>
      <p:sp>
        <p:nvSpPr>
          <p:cNvPr id="1132" name="Google Shape;1132;p111"/>
          <p:cNvSpPr txBox="1"/>
          <p:nvPr>
            <p:ph idx="1" type="subTitle"/>
          </p:nvPr>
        </p:nvSpPr>
        <p:spPr>
          <a:xfrm>
            <a:off x="34275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Angus McFarlane</a:t>
            </a:r>
            <a:endParaRPr/>
          </a:p>
        </p:txBody>
      </p:sp>
      <p:sp>
        <p:nvSpPr>
          <p:cNvPr id="1133" name="Google Shape;1133;p111"/>
          <p:cNvSpPr txBox="1"/>
          <p:nvPr>
            <p:ph idx="3" type="subTitle"/>
          </p:nvPr>
        </p:nvSpPr>
        <p:spPr>
          <a:xfrm>
            <a:off x="6652800" y="3820125"/>
            <a:ext cx="2148300" cy="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Month DD</a:t>
            </a:r>
            <a:endParaRPr/>
          </a:p>
        </p:txBody>
      </p:sp>
      <p:cxnSp>
        <p:nvCxnSpPr>
          <p:cNvPr id="1134" name="Google Shape;1134;p111"/>
          <p:cNvCxnSpPr/>
          <p:nvPr/>
        </p:nvCxnSpPr>
        <p:spPr>
          <a:xfrm>
            <a:off x="342750" y="1282588"/>
            <a:ext cx="8458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5" name="Google Shape;1135;p111"/>
          <p:cNvCxnSpPr/>
          <p:nvPr/>
        </p:nvCxnSpPr>
        <p:spPr>
          <a:xfrm>
            <a:off x="342750" y="3860913"/>
            <a:ext cx="84585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36" name="Google Shape;1136;p111"/>
          <p:cNvGrpSpPr/>
          <p:nvPr/>
        </p:nvGrpSpPr>
        <p:grpSpPr>
          <a:xfrm>
            <a:off x="-889675" y="-875538"/>
            <a:ext cx="10921997" cy="6894576"/>
            <a:chOff x="-889675" y="-875538"/>
            <a:chExt cx="10921997" cy="6894576"/>
          </a:xfrm>
        </p:grpSpPr>
        <p:grpSp>
          <p:nvGrpSpPr>
            <p:cNvPr id="1137" name="Google Shape;1137;p111"/>
            <p:cNvGrpSpPr/>
            <p:nvPr/>
          </p:nvGrpSpPr>
          <p:grpSpPr>
            <a:xfrm>
              <a:off x="-889675" y="-875538"/>
              <a:ext cx="10920643" cy="2743200"/>
              <a:chOff x="-889675" y="-875538"/>
              <a:chExt cx="10920643" cy="2743200"/>
            </a:xfrm>
          </p:grpSpPr>
          <p:sp>
            <p:nvSpPr>
              <p:cNvPr id="1138" name="Google Shape;1138;p11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39" name="Google Shape;1139;p11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140" name="Google Shape;1140;p111"/>
            <p:cNvGrpSpPr/>
            <p:nvPr/>
          </p:nvGrpSpPr>
          <p:grpSpPr>
            <a:xfrm flipH="1" rot="10800000">
              <a:off x="-888321" y="3275838"/>
              <a:ext cx="10920643" cy="2743200"/>
              <a:chOff x="-889675" y="-875538"/>
              <a:chExt cx="10920643" cy="2743200"/>
            </a:xfrm>
          </p:grpSpPr>
          <p:sp>
            <p:nvSpPr>
              <p:cNvPr id="1141" name="Google Shape;1141;p111"/>
              <p:cNvSpPr/>
              <p:nvPr/>
            </p:nvSpPr>
            <p:spPr>
              <a:xfrm>
                <a:off x="-889675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1142" name="Google Shape;1142;p111"/>
              <p:cNvSpPr/>
              <p:nvPr/>
            </p:nvSpPr>
            <p:spPr>
              <a:xfrm rot="5400000">
                <a:off x="7287768" y="-875538"/>
                <a:ext cx="2743200" cy="2743200"/>
              </a:xfrm>
              <a:prstGeom prst="blockArc">
                <a:avLst>
                  <a:gd fmla="val 10788567" name="adj1"/>
                  <a:gd fmla="val 16202284" name="adj2"/>
                  <a:gd fmla="val 32165" name="adj3"/>
                </a:avLst>
              </a:prstGeom>
              <a:solidFill>
                <a:schemeClr val="accent2"/>
              </a:solidFill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112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Products of L-Systems</a:t>
            </a:r>
            <a:endParaRPr sz="2800"/>
          </a:p>
        </p:txBody>
      </p:sp>
      <p:pic>
        <p:nvPicPr>
          <p:cNvPr id="1148" name="Google Shape;1148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00" y="152400"/>
            <a:ext cx="406857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9" name="Google Shape;1149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25" y="1345738"/>
            <a:ext cx="3486150" cy="34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113"/>
          <p:cNvSpPr txBox="1"/>
          <p:nvPr>
            <p:ph idx="1" type="subTitle"/>
          </p:nvPr>
        </p:nvSpPr>
        <p:spPr>
          <a:xfrm>
            <a:off x="230900" y="142077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Lindenmayer System</a:t>
            </a:r>
            <a:endParaRPr/>
          </a:p>
        </p:txBody>
      </p:sp>
      <p:sp>
        <p:nvSpPr>
          <p:cNvPr id="1155" name="Google Shape;1155;p113"/>
          <p:cNvSpPr txBox="1"/>
          <p:nvPr>
            <p:ph idx="2" type="subTitle"/>
          </p:nvPr>
        </p:nvSpPr>
        <p:spPr>
          <a:xfrm>
            <a:off x="230900" y="2657638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Rules</a:t>
            </a:r>
            <a:endParaRPr/>
          </a:p>
        </p:txBody>
      </p:sp>
      <p:sp>
        <p:nvSpPr>
          <p:cNvPr id="1156" name="Google Shape;1156;p113"/>
          <p:cNvSpPr txBox="1"/>
          <p:nvPr>
            <p:ph idx="3" type="subTitle"/>
          </p:nvPr>
        </p:nvSpPr>
        <p:spPr>
          <a:xfrm>
            <a:off x="230900" y="3894525"/>
            <a:ext cx="2140200" cy="9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 Shapes</a:t>
            </a:r>
            <a:endParaRPr/>
          </a:p>
        </p:txBody>
      </p:sp>
      <p:sp>
        <p:nvSpPr>
          <p:cNvPr id="1157" name="Google Shape;1157;p113"/>
          <p:cNvSpPr txBox="1"/>
          <p:nvPr>
            <p:ph idx="4" type="body"/>
          </p:nvPr>
        </p:nvSpPr>
        <p:spPr>
          <a:xfrm>
            <a:off x="3376187" y="142097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In 1968, hungarian biologist, </a:t>
            </a:r>
            <a:r>
              <a:rPr lang="en" sz="1300"/>
              <a:t>Aristid Lindenmayer, developed a Formal Language to model the reproductive behaviour of bacteria.</a:t>
            </a:r>
            <a:endParaRPr sz="1300"/>
          </a:p>
        </p:txBody>
      </p:sp>
      <p:sp>
        <p:nvSpPr>
          <p:cNvPr id="1158" name="Google Shape;1158;p113"/>
          <p:cNvSpPr txBox="1"/>
          <p:nvPr>
            <p:ph type="title"/>
          </p:nvPr>
        </p:nvSpPr>
        <p:spPr>
          <a:xfrm>
            <a:off x="230900" y="457200"/>
            <a:ext cx="51183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L-System?</a:t>
            </a:r>
            <a:endParaRPr/>
          </a:p>
        </p:txBody>
      </p:sp>
      <p:sp>
        <p:nvSpPr>
          <p:cNvPr id="1159" name="Google Shape;1159;p113"/>
          <p:cNvSpPr txBox="1"/>
          <p:nvPr>
            <p:ph idx="5" type="body"/>
          </p:nvPr>
        </p:nvSpPr>
        <p:spPr>
          <a:xfrm>
            <a:off x="3376187" y="2657788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At its most basic level, an L-System consists of a set of rules which define character replacements in an axiom/seed. This seed then ‘grows’ based on these rules as characters are replaced at each step. </a:t>
            </a:r>
            <a:endParaRPr sz="1300"/>
          </a:p>
        </p:txBody>
      </p:sp>
      <p:sp>
        <p:nvSpPr>
          <p:cNvPr id="1160" name="Google Shape;1160;p113"/>
          <p:cNvSpPr txBox="1"/>
          <p:nvPr>
            <p:ph idx="6" type="body"/>
          </p:nvPr>
        </p:nvSpPr>
        <p:spPr>
          <a:xfrm>
            <a:off x="3375950" y="3894525"/>
            <a:ext cx="54249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From these simple rules very complex shapes can emerge.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114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66" name="Google Shape;1166;p114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7" name="Google Shape;1167;p114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8" name="Google Shape;1168;p114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  →  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69" name="Google Shape;1169;p114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/>
              <a:t>  →  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B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170" name="Google Shape;1170;p114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71" name="Google Shape;1171;p114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>
                <a:solidFill>
                  <a:srgbClr val="00FF00"/>
                </a:solidFill>
              </a:rPr>
              <a:t>AB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>
                <a:solidFill>
                  <a:srgbClr val="00FF00"/>
                </a:solidFill>
              </a:rPr>
              <a:t>A</a:t>
            </a:r>
            <a:r>
              <a:rPr lang="en">
                <a:solidFill>
                  <a:srgbClr val="FF0000"/>
                </a:solidFill>
              </a:rPr>
              <a:t>AB</a:t>
            </a:r>
            <a:r>
              <a:rPr lang="en"/>
              <a:t>  →  ect.</a:t>
            </a:r>
            <a:endParaRPr/>
          </a:p>
        </p:txBody>
      </p:sp>
      <p:sp>
        <p:nvSpPr>
          <p:cNvPr id="1172" name="Google Shape;1172;p114"/>
          <p:cNvSpPr txBox="1"/>
          <p:nvPr/>
        </p:nvSpPr>
        <p:spPr>
          <a:xfrm>
            <a:off x="802825" y="3020775"/>
            <a:ext cx="2769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Axiom:   A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Rules: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 → AB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 → A</a:t>
            </a:r>
            <a:endParaRPr sz="12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115"/>
          <p:cNvSpPr txBox="1"/>
          <p:nvPr>
            <p:ph type="title"/>
          </p:nvPr>
        </p:nvSpPr>
        <p:spPr>
          <a:xfrm>
            <a:off x="230900" y="457200"/>
            <a:ext cx="49983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pic>
        <p:nvPicPr>
          <p:cNvPr id="1178" name="Google Shape;1178;p115"/>
          <p:cNvPicPr preferRelativeResize="0"/>
          <p:nvPr/>
        </p:nvPicPr>
        <p:blipFill rotWithShape="1">
          <a:blip r:embed="rId3">
            <a:alphaModFix/>
          </a:blip>
          <a:srcRect b="0" l="25618" r="26470" t="56512"/>
          <a:stretch/>
        </p:blipFill>
        <p:spPr>
          <a:xfrm>
            <a:off x="287275" y="1335900"/>
            <a:ext cx="1309750" cy="1159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9" name="Google Shape;1179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3088" y="603600"/>
            <a:ext cx="1571625" cy="1438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0" name="Google Shape;1180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2450" y="632175"/>
            <a:ext cx="1457325" cy="1381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1" name="Google Shape;1181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0075" y="3200325"/>
            <a:ext cx="1438275" cy="1533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2" name="Google Shape;1182;p1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14300" y="3162225"/>
            <a:ext cx="1609725" cy="1609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3" name="Google Shape;1183;p1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48875" y="2628788"/>
            <a:ext cx="1647825" cy="202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4" name="Google Shape;1184;p115"/>
          <p:cNvSpPr txBox="1"/>
          <p:nvPr>
            <p:ph idx="4294967295" type="subTitle"/>
          </p:nvPr>
        </p:nvSpPr>
        <p:spPr>
          <a:xfrm>
            <a:off x="703350" y="1425700"/>
            <a:ext cx="477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5" name="Google Shape;1185;p115"/>
          <p:cNvSpPr txBox="1"/>
          <p:nvPr>
            <p:ph idx="4294967295" type="subTitle"/>
          </p:nvPr>
        </p:nvSpPr>
        <p:spPr>
          <a:xfrm>
            <a:off x="3338550" y="738300"/>
            <a:ext cx="6414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6" name="Google Shape;1186;p115"/>
          <p:cNvSpPr txBox="1"/>
          <p:nvPr>
            <p:ph idx="4294967295" type="subTitle"/>
          </p:nvPr>
        </p:nvSpPr>
        <p:spPr>
          <a:xfrm>
            <a:off x="3800225" y="3162225"/>
            <a:ext cx="160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ABAABABA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7" name="Google Shape;1187;p115"/>
          <p:cNvSpPr txBox="1"/>
          <p:nvPr>
            <p:ph idx="4294967295" type="subTitle"/>
          </p:nvPr>
        </p:nvSpPr>
        <p:spPr>
          <a:xfrm>
            <a:off x="6412225" y="745425"/>
            <a:ext cx="8802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8" name="Google Shape;1188;p115"/>
          <p:cNvSpPr txBox="1"/>
          <p:nvPr>
            <p:ph idx="4294967295" type="subTitle"/>
          </p:nvPr>
        </p:nvSpPr>
        <p:spPr>
          <a:xfrm>
            <a:off x="1023125" y="3272100"/>
            <a:ext cx="11463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9" name="Google Shape;1189;p115"/>
          <p:cNvSpPr txBox="1"/>
          <p:nvPr>
            <p:ph idx="4294967295" type="subTitle"/>
          </p:nvPr>
        </p:nvSpPr>
        <p:spPr>
          <a:xfrm>
            <a:off x="6057888" y="2457300"/>
            <a:ext cx="27246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ABAABABAABAAB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190" name="Google Shape;1190;p115"/>
          <p:cNvCxnSpPr>
            <a:stCxn id="1178" idx="3"/>
            <a:endCxn id="1179" idx="1"/>
          </p:cNvCxnSpPr>
          <p:nvPr/>
        </p:nvCxnSpPr>
        <p:spPr>
          <a:xfrm flipH="1" rot="10800000">
            <a:off x="1597025" y="1322700"/>
            <a:ext cx="1346100" cy="5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1" name="Google Shape;1191;p115"/>
          <p:cNvCxnSpPr>
            <a:stCxn id="1179" idx="3"/>
            <a:endCxn id="1180" idx="1"/>
          </p:cNvCxnSpPr>
          <p:nvPr/>
        </p:nvCxnSpPr>
        <p:spPr>
          <a:xfrm>
            <a:off x="4514713" y="1322738"/>
            <a:ext cx="163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2" name="Google Shape;1192;p115"/>
          <p:cNvCxnSpPr>
            <a:stCxn id="1180" idx="2"/>
            <a:endCxn id="1181" idx="0"/>
          </p:cNvCxnSpPr>
          <p:nvPr/>
        </p:nvCxnSpPr>
        <p:spPr>
          <a:xfrm flipH="1">
            <a:off x="1559113" y="2013300"/>
            <a:ext cx="5322000" cy="118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3" name="Google Shape;1193;p115"/>
          <p:cNvCxnSpPr>
            <a:stCxn id="1181" idx="3"/>
            <a:endCxn id="1182" idx="1"/>
          </p:cNvCxnSpPr>
          <p:nvPr/>
        </p:nvCxnSpPr>
        <p:spPr>
          <a:xfrm>
            <a:off x="2278350" y="3967088"/>
            <a:ext cx="153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4" name="Google Shape;1194;p115"/>
          <p:cNvCxnSpPr>
            <a:stCxn id="1182" idx="3"/>
            <a:endCxn id="1183" idx="1"/>
          </p:cNvCxnSpPr>
          <p:nvPr/>
        </p:nvCxnSpPr>
        <p:spPr>
          <a:xfrm flipH="1" rot="10800000">
            <a:off x="5424025" y="3643088"/>
            <a:ext cx="1125000" cy="32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116"/>
          <p:cNvSpPr txBox="1"/>
          <p:nvPr>
            <p:ph idx="1" type="subTitle"/>
          </p:nvPr>
        </p:nvSpPr>
        <p:spPr>
          <a:xfrm>
            <a:off x="473450" y="22894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</a:t>
            </a:r>
            <a:endParaRPr/>
          </a:p>
        </p:txBody>
      </p:sp>
      <p:sp>
        <p:nvSpPr>
          <p:cNvPr id="1200" name="Google Shape;1200;p116"/>
          <p:cNvSpPr txBox="1"/>
          <p:nvPr>
            <p:ph idx="3" type="subTitle"/>
          </p:nvPr>
        </p:nvSpPr>
        <p:spPr>
          <a:xfrm>
            <a:off x="473450" y="33686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Computerphile</a:t>
            </a:r>
            <a:r>
              <a:rPr lang="en"/>
              <a:t> Code</a:t>
            </a:r>
            <a:endParaRPr/>
          </a:p>
        </p:txBody>
      </p:sp>
      <p:sp>
        <p:nvSpPr>
          <p:cNvPr id="1201" name="Google Shape;1201;p116"/>
          <p:cNvSpPr txBox="1"/>
          <p:nvPr>
            <p:ph idx="5" type="subTitle"/>
          </p:nvPr>
        </p:nvSpPr>
        <p:spPr>
          <a:xfrm>
            <a:off x="473450" y="4447875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202" name="Google Shape;1202;p116"/>
          <p:cNvSpPr txBox="1"/>
          <p:nvPr>
            <p:ph idx="6" type="body"/>
          </p:nvPr>
        </p:nvSpPr>
        <p:spPr>
          <a:xfrm>
            <a:off x="473450" y="46820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3"/>
              </a:rPr>
              <a:t>https://paulbourke.net/fractals/lsys/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3" name="Google Shape;1203;p116"/>
          <p:cNvSpPr txBox="1"/>
          <p:nvPr>
            <p:ph idx="2" type="body"/>
          </p:nvPr>
        </p:nvSpPr>
        <p:spPr>
          <a:xfrm>
            <a:off x="473450" y="25236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4"/>
              </a:rPr>
              <a:t>https://algorithmicbotany.org/papers/abop/abop.pdf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4" name="Google Shape;1204;p116"/>
          <p:cNvSpPr txBox="1"/>
          <p:nvPr>
            <p:ph idx="4" type="body"/>
          </p:nvPr>
        </p:nvSpPr>
        <p:spPr>
          <a:xfrm>
            <a:off x="473450" y="3602825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5"/>
              </a:rPr>
              <a:t>https://github.com/zac-garby/lsystems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5" name="Google Shape;1205;p116"/>
          <p:cNvSpPr txBox="1"/>
          <p:nvPr>
            <p:ph idx="7" type="subTitle"/>
          </p:nvPr>
        </p:nvSpPr>
        <p:spPr>
          <a:xfrm>
            <a:off x="4759575" y="22895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Example</a:t>
            </a:r>
            <a:endParaRPr/>
          </a:p>
        </p:txBody>
      </p:sp>
      <p:sp>
        <p:nvSpPr>
          <p:cNvPr id="1206" name="Google Shape;1206;p116"/>
          <p:cNvSpPr txBox="1"/>
          <p:nvPr>
            <p:ph idx="8" type="body"/>
          </p:nvPr>
        </p:nvSpPr>
        <p:spPr>
          <a:xfrm>
            <a:off x="4759575" y="25237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6"/>
              </a:rPr>
              <a:t>https://rue-a.github.io/L-Systems/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7" name="Google Shape;1207;p116"/>
          <p:cNvSpPr txBox="1"/>
          <p:nvPr>
            <p:ph idx="9" type="subTitle"/>
          </p:nvPr>
        </p:nvSpPr>
        <p:spPr>
          <a:xfrm>
            <a:off x="4759575" y="33687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Examples</a:t>
            </a:r>
            <a:endParaRPr/>
          </a:p>
        </p:txBody>
      </p:sp>
      <p:sp>
        <p:nvSpPr>
          <p:cNvPr id="1208" name="Google Shape;1208;p116"/>
          <p:cNvSpPr txBox="1"/>
          <p:nvPr>
            <p:ph idx="13" type="body"/>
          </p:nvPr>
        </p:nvSpPr>
        <p:spPr>
          <a:xfrm>
            <a:off x="4759575" y="3602900"/>
            <a:ext cx="2819100" cy="5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7"/>
              </a:rPr>
              <a:t>https://github.com/dsmiller95/LindenmayerPlantSimulation/tree/master/DemoPhotos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09" name="Google Shape;1209;p116"/>
          <p:cNvSpPr txBox="1"/>
          <p:nvPr>
            <p:ph idx="14" type="subTitle"/>
          </p:nvPr>
        </p:nvSpPr>
        <p:spPr>
          <a:xfrm>
            <a:off x="4759575" y="4447950"/>
            <a:ext cx="2996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My* Code</a:t>
            </a:r>
            <a:endParaRPr/>
          </a:p>
        </p:txBody>
      </p:sp>
      <p:sp>
        <p:nvSpPr>
          <p:cNvPr id="1210" name="Google Shape;1210;p116"/>
          <p:cNvSpPr txBox="1"/>
          <p:nvPr>
            <p:ph idx="15" type="body"/>
          </p:nvPr>
        </p:nvSpPr>
        <p:spPr>
          <a:xfrm>
            <a:off x="4759575" y="4682100"/>
            <a:ext cx="2819100" cy="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  <a:hlinkClick r:id="rId8"/>
              </a:rPr>
              <a:t>https://github.com/A-Mc-F/lsystems</a:t>
            </a:r>
            <a:endParaRPr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id="1211" name="Google Shape;1211;p116"/>
          <p:cNvSpPr txBox="1"/>
          <p:nvPr>
            <p:ph type="title"/>
          </p:nvPr>
        </p:nvSpPr>
        <p:spPr>
          <a:xfrm>
            <a:off x="230900" y="457200"/>
            <a:ext cx="44064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grpSp>
        <p:nvGrpSpPr>
          <p:cNvPr id="1212" name="Google Shape;1212;p116"/>
          <p:cNvGrpSpPr/>
          <p:nvPr/>
        </p:nvGrpSpPr>
        <p:grpSpPr>
          <a:xfrm>
            <a:off x="227875" y="223475"/>
            <a:ext cx="1214500" cy="170400"/>
            <a:chOff x="304025" y="203375"/>
            <a:chExt cx="1214500" cy="170400"/>
          </a:xfrm>
        </p:grpSpPr>
        <p:sp>
          <p:nvSpPr>
            <p:cNvPr id="1213" name="Google Shape;1213;p116"/>
            <p:cNvSpPr txBox="1"/>
            <p:nvPr/>
          </p:nvSpPr>
          <p:spPr>
            <a:xfrm>
              <a:off x="304025" y="203650"/>
              <a:ext cx="5787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Section</a:t>
              </a:r>
              <a:endParaRPr sz="800">
                <a:solidFill>
                  <a:schemeClr val="lt1"/>
                </a:solidFill>
              </a:endParaRPr>
            </a:p>
          </p:txBody>
        </p:sp>
        <p:sp>
          <p:nvSpPr>
            <p:cNvPr id="1214" name="Google Shape;1214;p116"/>
            <p:cNvSpPr txBox="1"/>
            <p:nvPr/>
          </p:nvSpPr>
          <p:spPr>
            <a:xfrm>
              <a:off x="1194225" y="203650"/>
              <a:ext cx="324300" cy="16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chemeClr val="lt1"/>
                  </a:solidFill>
                </a:rPr>
                <a:t>12</a:t>
              </a:r>
              <a:endParaRPr sz="800">
                <a:solidFill>
                  <a:schemeClr val="lt1"/>
                </a:solidFill>
              </a:endParaRPr>
            </a:p>
          </p:txBody>
        </p:sp>
        <p:cxnSp>
          <p:nvCxnSpPr>
            <p:cNvPr id="1215" name="Google Shape;1215;p116"/>
            <p:cNvCxnSpPr/>
            <p:nvPr/>
          </p:nvCxnSpPr>
          <p:spPr>
            <a:xfrm>
              <a:off x="1181225" y="203375"/>
              <a:ext cx="600" cy="170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6" name="Google Shape;1216;p116"/>
          <p:cNvSpPr txBox="1"/>
          <p:nvPr>
            <p:ph idx="12" type="sldNum"/>
          </p:nvPr>
        </p:nvSpPr>
        <p:spPr>
          <a:xfrm>
            <a:off x="1105700" y="223000"/>
            <a:ext cx="3366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rPr>
              <a:t>‹#›</a:t>
            </a:fld>
            <a:endParaRPr sz="800">
              <a:solidFill>
                <a:schemeClr val="dk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ard Meeting Presentation">
  <a:themeElements>
    <a:clrScheme name="Simple Light">
      <a:dk1>
        <a:srgbClr val="FFFCE9"/>
      </a:dk1>
      <a:lt1>
        <a:srgbClr val="093607"/>
      </a:lt1>
      <a:dk2>
        <a:srgbClr val="0B213F"/>
      </a:dk2>
      <a:lt2>
        <a:srgbClr val="D6D5CD"/>
      </a:lt2>
      <a:accent1>
        <a:srgbClr val="00000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FFFC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