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5D7C1-B3E2-4420-B31F-028132B7CF5E}" v="52" dt="2024-01-16T08:35:36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天娇 杨" userId="7c8df5b82edbca1e" providerId="LiveId" clId="{8375D7C1-B3E2-4420-B31F-028132B7CF5E}"/>
    <pc:docChg chg="undo custSel addSld delSld modSld">
      <pc:chgData name="天娇 杨" userId="7c8df5b82edbca1e" providerId="LiveId" clId="{8375D7C1-B3E2-4420-B31F-028132B7CF5E}" dt="2024-01-16T08:35:46.003" v="3316" actId="207"/>
      <pc:docMkLst>
        <pc:docMk/>
      </pc:docMkLst>
      <pc:sldChg chg="addSp delSp modSp new del mod">
        <pc:chgData name="天娇 杨" userId="7c8df5b82edbca1e" providerId="LiveId" clId="{8375D7C1-B3E2-4420-B31F-028132B7CF5E}" dt="2024-01-16T05:41:42.154" v="598" actId="47"/>
        <pc:sldMkLst>
          <pc:docMk/>
          <pc:sldMk cId="87645028" sldId="256"/>
        </pc:sldMkLst>
        <pc:spChg chg="del">
          <ac:chgData name="天娇 杨" userId="7c8df5b82edbca1e" providerId="LiveId" clId="{8375D7C1-B3E2-4420-B31F-028132B7CF5E}" dt="2024-01-15T05:17:21.102" v="1" actId="478"/>
          <ac:spMkLst>
            <pc:docMk/>
            <pc:sldMk cId="87645028" sldId="256"/>
            <ac:spMk id="2" creationId="{EF27449F-E8AB-BF6E-2C9E-F0EB74953957}"/>
          </ac:spMkLst>
        </pc:spChg>
        <pc:spChg chg="del">
          <ac:chgData name="天娇 杨" userId="7c8df5b82edbca1e" providerId="LiveId" clId="{8375D7C1-B3E2-4420-B31F-028132B7CF5E}" dt="2024-01-15T05:17:23.482" v="2" actId="478"/>
          <ac:spMkLst>
            <pc:docMk/>
            <pc:sldMk cId="87645028" sldId="256"/>
            <ac:spMk id="3" creationId="{EED0BDEE-E5F1-8EAD-F942-124D919C3FE4}"/>
          </ac:spMkLst>
        </pc:spChg>
        <pc:spChg chg="add mod">
          <ac:chgData name="天娇 杨" userId="7c8df5b82edbca1e" providerId="LiveId" clId="{8375D7C1-B3E2-4420-B31F-028132B7CF5E}" dt="2024-01-15T05:19:26.091" v="275" actId="14100"/>
          <ac:spMkLst>
            <pc:docMk/>
            <pc:sldMk cId="87645028" sldId="256"/>
            <ac:spMk id="4" creationId="{C04B3A88-59B7-56C6-C56D-CF4A9DD2CAB1}"/>
          </ac:spMkLst>
        </pc:spChg>
        <pc:spChg chg="add mod">
          <ac:chgData name="天娇 杨" userId="7c8df5b82edbca1e" providerId="LiveId" clId="{8375D7C1-B3E2-4420-B31F-028132B7CF5E}" dt="2024-01-15T05:56:58.021" v="502" actId="20577"/>
          <ac:spMkLst>
            <pc:docMk/>
            <pc:sldMk cId="87645028" sldId="256"/>
            <ac:spMk id="5" creationId="{C63EC1BD-C8F9-DFBD-6A13-49A8940DD717}"/>
          </ac:spMkLst>
        </pc:spChg>
        <pc:spChg chg="add mod">
          <ac:chgData name="天娇 杨" userId="7c8df5b82edbca1e" providerId="LiveId" clId="{8375D7C1-B3E2-4420-B31F-028132B7CF5E}" dt="2024-01-15T05:21:03.655" v="292" actId="1076"/>
          <ac:spMkLst>
            <pc:docMk/>
            <pc:sldMk cId="87645028" sldId="256"/>
            <ac:spMk id="17" creationId="{17EDDFEA-5F73-2220-F43D-93889C012F6A}"/>
          </ac:spMkLst>
        </pc:spChg>
        <pc:spChg chg="add mod">
          <ac:chgData name="天娇 杨" userId="7c8df5b82edbca1e" providerId="LiveId" clId="{8375D7C1-B3E2-4420-B31F-028132B7CF5E}" dt="2024-01-15T05:56:14.610" v="487" actId="20577"/>
          <ac:spMkLst>
            <pc:docMk/>
            <pc:sldMk cId="87645028" sldId="256"/>
            <ac:spMk id="19" creationId="{358EDA18-BA1C-A5F3-C42F-59D29EACF627}"/>
          </ac:spMkLst>
        </pc:spChg>
        <pc:spChg chg="add mod">
          <ac:chgData name="天娇 杨" userId="7c8df5b82edbca1e" providerId="LiveId" clId="{8375D7C1-B3E2-4420-B31F-028132B7CF5E}" dt="2024-01-15T05:22:33.943" v="382" actId="1076"/>
          <ac:spMkLst>
            <pc:docMk/>
            <pc:sldMk cId="87645028" sldId="256"/>
            <ac:spMk id="24" creationId="{A62A0E02-9F7F-17C4-EE01-6EF90A4F0E17}"/>
          </ac:spMkLst>
        </pc:spChg>
        <pc:spChg chg="add mod">
          <ac:chgData name="天娇 杨" userId="7c8df5b82edbca1e" providerId="LiveId" clId="{8375D7C1-B3E2-4420-B31F-028132B7CF5E}" dt="2024-01-15T05:56:18.276" v="488" actId="20577"/>
          <ac:spMkLst>
            <pc:docMk/>
            <pc:sldMk cId="87645028" sldId="256"/>
            <ac:spMk id="25" creationId="{97B1C85C-F61E-F8EF-00AE-615AFF40A9E1}"/>
          </ac:spMkLst>
        </pc:spChg>
        <pc:spChg chg="add del mod">
          <ac:chgData name="天娇 杨" userId="7c8df5b82edbca1e" providerId="LiveId" clId="{8375D7C1-B3E2-4420-B31F-028132B7CF5E}" dt="2024-01-15T05:58:08.789" v="595"/>
          <ac:spMkLst>
            <pc:docMk/>
            <pc:sldMk cId="87645028" sldId="256"/>
            <ac:spMk id="27" creationId="{7E7247C6-0488-5359-866F-E78EB7B30977}"/>
          </ac:spMkLst>
        </pc:spChg>
        <pc:cxnChg chg="add del mod">
          <ac:chgData name="天娇 杨" userId="7c8df5b82edbca1e" providerId="LiveId" clId="{8375D7C1-B3E2-4420-B31F-028132B7CF5E}" dt="2024-01-15T05:19:59.360" v="279" actId="478"/>
          <ac:cxnSpMkLst>
            <pc:docMk/>
            <pc:sldMk cId="87645028" sldId="256"/>
            <ac:cxnSpMk id="7" creationId="{F1252508-36D1-7097-CC7B-EA87606C6B79}"/>
          </ac:cxnSpMkLst>
        </pc:cxnChg>
        <pc:cxnChg chg="add mod">
          <ac:chgData name="天娇 杨" userId="7c8df5b82edbca1e" providerId="LiveId" clId="{8375D7C1-B3E2-4420-B31F-028132B7CF5E}" dt="2024-01-15T05:56:57.193" v="498" actId="20577"/>
          <ac:cxnSpMkLst>
            <pc:docMk/>
            <pc:sldMk cId="87645028" sldId="256"/>
            <ac:cxnSpMk id="10" creationId="{405D9B90-D01C-85E8-19F6-A4A00E48D001}"/>
          </ac:cxnSpMkLst>
        </pc:cxnChg>
        <pc:cxnChg chg="add mod">
          <ac:chgData name="天娇 杨" userId="7c8df5b82edbca1e" providerId="LiveId" clId="{8375D7C1-B3E2-4420-B31F-028132B7CF5E}" dt="2024-01-15T05:21:06.492" v="293" actId="14100"/>
          <ac:cxnSpMkLst>
            <pc:docMk/>
            <pc:sldMk cId="87645028" sldId="256"/>
            <ac:cxnSpMk id="13" creationId="{87282FDA-0322-6893-446A-48C58C5E41BF}"/>
          </ac:cxnSpMkLst>
        </pc:cxnChg>
        <pc:cxnChg chg="add mod">
          <ac:chgData name="天娇 杨" userId="7c8df5b82edbca1e" providerId="LiveId" clId="{8375D7C1-B3E2-4420-B31F-028132B7CF5E}" dt="2024-01-15T05:22:06.201" v="376" actId="14100"/>
          <ac:cxnSpMkLst>
            <pc:docMk/>
            <pc:sldMk cId="87645028" sldId="256"/>
            <ac:cxnSpMk id="16" creationId="{1CF583FC-AA1F-933A-3D6C-3A6E001E4A49}"/>
          </ac:cxnSpMkLst>
        </pc:cxnChg>
        <pc:cxnChg chg="add mod">
          <ac:chgData name="天娇 杨" userId="7c8df5b82edbca1e" providerId="LiveId" clId="{8375D7C1-B3E2-4420-B31F-028132B7CF5E}" dt="2024-01-15T05:22:17.132" v="379" actId="1582"/>
          <ac:cxnSpMkLst>
            <pc:docMk/>
            <pc:sldMk cId="87645028" sldId="256"/>
            <ac:cxnSpMk id="22" creationId="{3D5D50E7-EA9A-76A1-AEA0-BDB01D9F1EA3}"/>
          </ac:cxnSpMkLst>
        </pc:cxnChg>
      </pc:sldChg>
      <pc:sldChg chg="addSp delSp modSp new del mod">
        <pc:chgData name="天娇 杨" userId="7c8df5b82edbca1e" providerId="LiveId" clId="{8375D7C1-B3E2-4420-B31F-028132B7CF5E}" dt="2024-01-16T08:26:33.969" v="3144" actId="47"/>
        <pc:sldMkLst>
          <pc:docMk/>
          <pc:sldMk cId="4254276391" sldId="256"/>
        </pc:sldMkLst>
        <pc:spChg chg="del">
          <ac:chgData name="天娇 杨" userId="7c8df5b82edbca1e" providerId="LiveId" clId="{8375D7C1-B3E2-4420-B31F-028132B7CF5E}" dt="2024-01-16T05:41:45.446" v="600" actId="478"/>
          <ac:spMkLst>
            <pc:docMk/>
            <pc:sldMk cId="4254276391" sldId="256"/>
            <ac:spMk id="2" creationId="{590B3840-E867-EA36-1F0E-694872E46D0D}"/>
          </ac:spMkLst>
        </pc:spChg>
        <pc:spChg chg="del">
          <ac:chgData name="天娇 杨" userId="7c8df5b82edbca1e" providerId="LiveId" clId="{8375D7C1-B3E2-4420-B31F-028132B7CF5E}" dt="2024-01-16T05:41:47.397" v="601" actId="478"/>
          <ac:spMkLst>
            <pc:docMk/>
            <pc:sldMk cId="4254276391" sldId="256"/>
            <ac:spMk id="3" creationId="{CE0FBCB4-02B8-111C-0754-E9A5B98AD04A}"/>
          </ac:spMkLst>
        </pc:spChg>
        <pc:spChg chg="add mod">
          <ac:chgData name="天娇 杨" userId="7c8df5b82edbca1e" providerId="LiveId" clId="{8375D7C1-B3E2-4420-B31F-028132B7CF5E}" dt="2024-01-16T05:50:17.468" v="684" actId="13822"/>
          <ac:spMkLst>
            <pc:docMk/>
            <pc:sldMk cId="4254276391" sldId="256"/>
            <ac:spMk id="4" creationId="{3DF1A6DC-D945-F8C8-F510-8E5A3B2478A3}"/>
          </ac:spMkLst>
        </pc:spChg>
      </pc:sldChg>
      <pc:sldChg chg="addSp delSp modSp new del mod">
        <pc:chgData name="天娇 杨" userId="7c8df5b82edbca1e" providerId="LiveId" clId="{8375D7C1-B3E2-4420-B31F-028132B7CF5E}" dt="2024-01-16T05:41:39.369" v="596" actId="47"/>
        <pc:sldMkLst>
          <pc:docMk/>
          <pc:sldMk cId="4120719292" sldId="257"/>
        </pc:sldMkLst>
        <pc:spChg chg="add del mod">
          <ac:chgData name="天娇 杨" userId="7c8df5b82edbca1e" providerId="LiveId" clId="{8375D7C1-B3E2-4420-B31F-028132B7CF5E}" dt="2024-01-15T05:32:34.368" v="450" actId="14100"/>
          <ac:spMkLst>
            <pc:docMk/>
            <pc:sldMk cId="4120719292" sldId="257"/>
            <ac:spMk id="2" creationId="{7FF92494-2586-539F-8802-6FC05F27885D}"/>
          </ac:spMkLst>
        </pc:spChg>
        <pc:spChg chg="add del mod">
          <ac:chgData name="天娇 杨" userId="7c8df5b82edbca1e" providerId="LiveId" clId="{8375D7C1-B3E2-4420-B31F-028132B7CF5E}" dt="2024-01-15T05:32:28.543" v="449" actId="1076"/>
          <ac:spMkLst>
            <pc:docMk/>
            <pc:sldMk cId="4120719292" sldId="257"/>
            <ac:spMk id="3" creationId="{954D8E76-3FC7-4C76-6F8E-9A0AFE9B5029}"/>
          </ac:spMkLst>
        </pc:spChg>
        <pc:spChg chg="add del mod">
          <ac:chgData name="天娇 杨" userId="7c8df5b82edbca1e" providerId="LiveId" clId="{8375D7C1-B3E2-4420-B31F-028132B7CF5E}" dt="2024-01-15T05:31:16.256" v="428" actId="478"/>
          <ac:spMkLst>
            <pc:docMk/>
            <pc:sldMk cId="4120719292" sldId="257"/>
            <ac:spMk id="7" creationId="{0CD9E3B7-49D1-B0FC-90C8-5A27942F0070}"/>
          </ac:spMkLst>
        </pc:spChg>
        <pc:spChg chg="add del mod">
          <ac:chgData name="天娇 杨" userId="7c8df5b82edbca1e" providerId="LiveId" clId="{8375D7C1-B3E2-4420-B31F-028132B7CF5E}" dt="2024-01-15T05:33:11.477" v="457" actId="115"/>
          <ac:spMkLst>
            <pc:docMk/>
            <pc:sldMk cId="4120719292" sldId="257"/>
            <ac:spMk id="8" creationId="{353A78ED-DD87-CD94-3E36-42A68CD089D3}"/>
          </ac:spMkLst>
        </pc:spChg>
        <pc:spChg chg="add del mod">
          <ac:chgData name="天娇 杨" userId="7c8df5b82edbca1e" providerId="LiveId" clId="{8375D7C1-B3E2-4420-B31F-028132B7CF5E}" dt="2024-01-15T05:36:00.977" v="479" actId="1076"/>
          <ac:spMkLst>
            <pc:docMk/>
            <pc:sldMk cId="4120719292" sldId="257"/>
            <ac:spMk id="10" creationId="{D8E41030-1F97-564A-B445-B772F9975131}"/>
          </ac:spMkLst>
        </pc:spChg>
        <pc:spChg chg="add del mod">
          <ac:chgData name="天娇 杨" userId="7c8df5b82edbca1e" providerId="LiveId" clId="{8375D7C1-B3E2-4420-B31F-028132B7CF5E}" dt="2024-01-15T05:36:09.305" v="481" actId="1076"/>
          <ac:spMkLst>
            <pc:docMk/>
            <pc:sldMk cId="4120719292" sldId="257"/>
            <ac:spMk id="11" creationId="{8E12D585-DDB5-C9C2-C8C2-FA4F76E137D1}"/>
          </ac:spMkLst>
        </pc:spChg>
        <pc:spChg chg="add mod">
          <ac:chgData name="天娇 杨" userId="7c8df5b82edbca1e" providerId="LiveId" clId="{8375D7C1-B3E2-4420-B31F-028132B7CF5E}" dt="2024-01-15T05:36:18.315" v="482" actId="1076"/>
          <ac:spMkLst>
            <pc:docMk/>
            <pc:sldMk cId="4120719292" sldId="257"/>
            <ac:spMk id="22" creationId="{C8B0FD7D-6BC1-DAF5-AACF-8EFCEB95938C}"/>
          </ac:spMkLst>
        </pc:spChg>
        <pc:cxnChg chg="add del mod">
          <ac:chgData name="天娇 杨" userId="7c8df5b82edbca1e" providerId="LiveId" clId="{8375D7C1-B3E2-4420-B31F-028132B7CF5E}" dt="2024-01-15T05:36:05.864" v="480" actId="14100"/>
          <ac:cxnSpMkLst>
            <pc:docMk/>
            <pc:sldMk cId="4120719292" sldId="257"/>
            <ac:cxnSpMk id="4" creationId="{9C41ACD0-190A-A235-DFE6-622645AB2D55}"/>
          </ac:cxnSpMkLst>
        </pc:cxnChg>
        <pc:cxnChg chg="add del mod">
          <ac:chgData name="天娇 杨" userId="7c8df5b82edbca1e" providerId="LiveId" clId="{8375D7C1-B3E2-4420-B31F-028132B7CF5E}" dt="2024-01-15T05:30:57.057" v="423" actId="478"/>
          <ac:cxnSpMkLst>
            <pc:docMk/>
            <pc:sldMk cId="4120719292" sldId="257"/>
            <ac:cxnSpMk id="5" creationId="{63B191CE-B72D-C13F-F2DA-DFA6EB6EB6DE}"/>
          </ac:cxnSpMkLst>
        </pc:cxnChg>
        <pc:cxnChg chg="add del mod">
          <ac:chgData name="天娇 杨" userId="7c8df5b82edbca1e" providerId="LiveId" clId="{8375D7C1-B3E2-4420-B31F-028132B7CF5E}" dt="2024-01-15T05:32:42.860" v="453" actId="14100"/>
          <ac:cxnSpMkLst>
            <pc:docMk/>
            <pc:sldMk cId="4120719292" sldId="257"/>
            <ac:cxnSpMk id="6" creationId="{1FBDCDB7-AD59-E3E7-9A48-466ECEEBA1AA}"/>
          </ac:cxnSpMkLst>
        </pc:cxnChg>
        <pc:cxnChg chg="add del mod">
          <ac:chgData name="天娇 杨" userId="7c8df5b82edbca1e" providerId="LiveId" clId="{8375D7C1-B3E2-4420-B31F-028132B7CF5E}" dt="2024-01-15T05:32:37.199" v="451" actId="14100"/>
          <ac:cxnSpMkLst>
            <pc:docMk/>
            <pc:sldMk cId="4120719292" sldId="257"/>
            <ac:cxnSpMk id="9" creationId="{5C339C07-7D62-5F6F-0EC1-02B0CA40B130}"/>
          </ac:cxnSpMkLst>
        </pc:cxnChg>
      </pc:sldChg>
      <pc:sldChg chg="addSp modSp new add del mod">
        <pc:chgData name="天娇 杨" userId="7c8df5b82edbca1e" providerId="LiveId" clId="{8375D7C1-B3E2-4420-B31F-028132B7CF5E}" dt="2024-01-16T08:29:39.675" v="3232" actId="20577"/>
        <pc:sldMkLst>
          <pc:docMk/>
          <pc:sldMk cId="4249548108" sldId="257"/>
        </pc:sldMkLst>
        <pc:spChg chg="add mod">
          <ac:chgData name="天娇 杨" userId="7c8df5b82edbca1e" providerId="LiveId" clId="{8375D7C1-B3E2-4420-B31F-028132B7CF5E}" dt="2024-01-16T06:53:48.587" v="2893" actId="1076"/>
          <ac:spMkLst>
            <pc:docMk/>
            <pc:sldMk cId="4249548108" sldId="257"/>
            <ac:spMk id="2" creationId="{97A7A418-74F2-E185-81DA-02CB30387E40}"/>
          </ac:spMkLst>
        </pc:spChg>
        <pc:spChg chg="add mod">
          <ac:chgData name="天娇 杨" userId="7c8df5b82edbca1e" providerId="LiveId" clId="{8375D7C1-B3E2-4420-B31F-028132B7CF5E}" dt="2024-01-16T06:52:18.413" v="2879" actId="1076"/>
          <ac:spMkLst>
            <pc:docMk/>
            <pc:sldMk cId="4249548108" sldId="257"/>
            <ac:spMk id="3" creationId="{3C0542CA-2D2A-B38A-F214-2341898AF28E}"/>
          </ac:spMkLst>
        </pc:spChg>
        <pc:spChg chg="add mod">
          <ac:chgData name="天娇 杨" userId="7c8df5b82edbca1e" providerId="LiveId" clId="{8375D7C1-B3E2-4420-B31F-028132B7CF5E}" dt="2024-01-16T08:27:19.802" v="3163"/>
          <ac:spMkLst>
            <pc:docMk/>
            <pc:sldMk cId="4249548108" sldId="257"/>
            <ac:spMk id="4" creationId="{20D4E53A-5932-4EEB-31F9-58F6372FC99E}"/>
          </ac:spMkLst>
        </pc:spChg>
        <pc:spChg chg="add mod">
          <ac:chgData name="天娇 杨" userId="7c8df5b82edbca1e" providerId="LiveId" clId="{8375D7C1-B3E2-4420-B31F-028132B7CF5E}" dt="2024-01-16T06:52:43.010" v="2883" actId="1076"/>
          <ac:spMkLst>
            <pc:docMk/>
            <pc:sldMk cId="4249548108" sldId="257"/>
            <ac:spMk id="14" creationId="{74E5741C-659E-C8D3-D407-FFE629864E92}"/>
          </ac:spMkLst>
        </pc:spChg>
        <pc:spChg chg="add mod">
          <ac:chgData name="天娇 杨" userId="7c8df5b82edbca1e" providerId="LiveId" clId="{8375D7C1-B3E2-4420-B31F-028132B7CF5E}" dt="2024-01-16T08:28:48.434" v="3216" actId="20577"/>
          <ac:spMkLst>
            <pc:docMk/>
            <pc:sldMk cId="4249548108" sldId="257"/>
            <ac:spMk id="20" creationId="{B73C985A-3BF5-B00D-22FE-67BDD19D55D8}"/>
          </ac:spMkLst>
        </pc:spChg>
        <pc:spChg chg="add mod">
          <ac:chgData name="天娇 杨" userId="7c8df5b82edbca1e" providerId="LiveId" clId="{8375D7C1-B3E2-4420-B31F-028132B7CF5E}" dt="2024-01-16T06:52:10.341" v="2878" actId="1076"/>
          <ac:spMkLst>
            <pc:docMk/>
            <pc:sldMk cId="4249548108" sldId="257"/>
            <ac:spMk id="25" creationId="{98034210-A6F6-69F1-6AC8-D98DD756A337}"/>
          </ac:spMkLst>
        </pc:spChg>
        <pc:spChg chg="add mod">
          <ac:chgData name="天娇 杨" userId="7c8df5b82edbca1e" providerId="LiveId" clId="{8375D7C1-B3E2-4420-B31F-028132B7CF5E}" dt="2024-01-16T08:29:39.675" v="3232" actId="20577"/>
          <ac:spMkLst>
            <pc:docMk/>
            <pc:sldMk cId="4249548108" sldId="257"/>
            <ac:spMk id="28" creationId="{E35C84B4-2E06-7F01-4064-AC18283B1E1B}"/>
          </ac:spMkLst>
        </pc:spChg>
        <pc:spChg chg="add mod">
          <ac:chgData name="天娇 杨" userId="7c8df5b82edbca1e" providerId="LiveId" clId="{8375D7C1-B3E2-4420-B31F-028132B7CF5E}" dt="2024-01-16T06:57:38.152" v="3008" actId="20577"/>
          <ac:spMkLst>
            <pc:docMk/>
            <pc:sldMk cId="4249548108" sldId="257"/>
            <ac:spMk id="44" creationId="{B6AE3C1A-18C6-511D-0882-EB248A69CE32}"/>
          </ac:spMkLst>
        </pc:spChg>
        <pc:spChg chg="add mod">
          <ac:chgData name="天娇 杨" userId="7c8df5b82edbca1e" providerId="LiveId" clId="{8375D7C1-B3E2-4420-B31F-028132B7CF5E}" dt="2024-01-16T06:57:42.459" v="3010" actId="20577"/>
          <ac:spMkLst>
            <pc:docMk/>
            <pc:sldMk cId="4249548108" sldId="257"/>
            <ac:spMk id="45" creationId="{7AEBD532-D861-9F2B-9490-272A393029D8}"/>
          </ac:spMkLst>
        </pc:spChg>
        <pc:cxnChg chg="add mod">
          <ac:chgData name="天娇 杨" userId="7c8df5b82edbca1e" providerId="LiveId" clId="{8375D7C1-B3E2-4420-B31F-028132B7CF5E}" dt="2024-01-16T06:53:10.086" v="2887" actId="14100"/>
          <ac:cxnSpMkLst>
            <pc:docMk/>
            <pc:sldMk cId="4249548108" sldId="257"/>
            <ac:cxnSpMk id="6" creationId="{ECA90461-67C2-0291-EAAB-65D8F58C4D61}"/>
          </ac:cxnSpMkLst>
        </pc:cxnChg>
        <pc:cxnChg chg="add mod">
          <ac:chgData name="天娇 杨" userId="7c8df5b82edbca1e" providerId="LiveId" clId="{8375D7C1-B3E2-4420-B31F-028132B7CF5E}" dt="2024-01-16T06:53:34.108" v="2892" actId="14100"/>
          <ac:cxnSpMkLst>
            <pc:docMk/>
            <pc:sldMk cId="4249548108" sldId="257"/>
            <ac:cxnSpMk id="10" creationId="{82E9BCD0-DA6C-94AD-16E2-E259E0DBF76D}"/>
          </ac:cxnSpMkLst>
        </pc:cxnChg>
        <pc:cxnChg chg="add mod">
          <ac:chgData name="天娇 杨" userId="7c8df5b82edbca1e" providerId="LiveId" clId="{8375D7C1-B3E2-4420-B31F-028132B7CF5E}" dt="2024-01-16T06:52:33.392" v="2882" actId="14100"/>
          <ac:cxnSpMkLst>
            <pc:docMk/>
            <pc:sldMk cId="4249548108" sldId="257"/>
            <ac:cxnSpMk id="22" creationId="{80494586-543B-3949-A84A-FC2FC1C02BD9}"/>
          </ac:cxnSpMkLst>
        </pc:cxnChg>
      </pc:sldChg>
      <pc:sldChg chg="addSp modSp new del mod">
        <pc:chgData name="天娇 杨" userId="7c8df5b82edbca1e" providerId="LiveId" clId="{8375D7C1-B3E2-4420-B31F-028132B7CF5E}" dt="2024-01-16T05:41:40.616" v="597" actId="47"/>
        <pc:sldMkLst>
          <pc:docMk/>
          <pc:sldMk cId="3446617967" sldId="258"/>
        </pc:sldMkLst>
        <pc:spChg chg="add mod">
          <ac:chgData name="天娇 杨" userId="7c8df5b82edbca1e" providerId="LiveId" clId="{8375D7C1-B3E2-4420-B31F-028132B7CF5E}" dt="2024-01-15T05:56:31.674" v="490"/>
          <ac:spMkLst>
            <pc:docMk/>
            <pc:sldMk cId="3446617967" sldId="258"/>
            <ac:spMk id="2" creationId="{5E1916BC-03CD-28E7-D54E-923DF5E9A306}"/>
          </ac:spMkLst>
        </pc:spChg>
        <pc:spChg chg="add mod">
          <ac:chgData name="天娇 杨" userId="7c8df5b82edbca1e" providerId="LiveId" clId="{8375D7C1-B3E2-4420-B31F-028132B7CF5E}" dt="2024-01-15T05:57:11.290" v="507" actId="20577"/>
          <ac:spMkLst>
            <pc:docMk/>
            <pc:sldMk cId="3446617967" sldId="258"/>
            <ac:spMk id="3" creationId="{1783C181-3A87-F694-98E1-9E224C0D824E}"/>
          </ac:spMkLst>
        </pc:spChg>
        <pc:spChg chg="add mod">
          <ac:chgData name="天娇 杨" userId="7c8df5b82edbca1e" providerId="LiveId" clId="{8375D7C1-B3E2-4420-B31F-028132B7CF5E}" dt="2024-01-15T05:56:31.674" v="490"/>
          <ac:spMkLst>
            <pc:docMk/>
            <pc:sldMk cId="3446617967" sldId="258"/>
            <ac:spMk id="7" creationId="{92A77406-C377-B3CE-E66B-5BD1B7E037DB}"/>
          </ac:spMkLst>
        </pc:spChg>
        <pc:spChg chg="add mod">
          <ac:chgData name="天娇 杨" userId="7c8df5b82edbca1e" providerId="LiveId" clId="{8375D7C1-B3E2-4420-B31F-028132B7CF5E}" dt="2024-01-15T05:57:32.722" v="543" actId="6549"/>
          <ac:spMkLst>
            <pc:docMk/>
            <pc:sldMk cId="3446617967" sldId="258"/>
            <ac:spMk id="8" creationId="{F6704DE9-C390-8A39-C1E7-D7B627A60A88}"/>
          </ac:spMkLst>
        </pc:spChg>
        <pc:spChg chg="add mod">
          <ac:chgData name="天娇 杨" userId="7c8df5b82edbca1e" providerId="LiveId" clId="{8375D7C1-B3E2-4420-B31F-028132B7CF5E}" dt="2024-01-15T05:56:31.674" v="490"/>
          <ac:spMkLst>
            <pc:docMk/>
            <pc:sldMk cId="3446617967" sldId="258"/>
            <ac:spMk id="10" creationId="{2299C289-E808-2045-B97E-64C0BCC6258F}"/>
          </ac:spMkLst>
        </pc:spChg>
        <pc:spChg chg="add mod">
          <ac:chgData name="天娇 杨" userId="7c8df5b82edbca1e" providerId="LiveId" clId="{8375D7C1-B3E2-4420-B31F-028132B7CF5E}" dt="2024-01-15T05:57:42.812" v="560" actId="20577"/>
          <ac:spMkLst>
            <pc:docMk/>
            <pc:sldMk cId="3446617967" sldId="258"/>
            <ac:spMk id="11" creationId="{FB91271A-18E5-0175-D849-291C1996F585}"/>
          </ac:spMkLst>
        </pc:spChg>
        <pc:cxnChg chg="add mod">
          <ac:chgData name="天娇 杨" userId="7c8df5b82edbca1e" providerId="LiveId" clId="{8375D7C1-B3E2-4420-B31F-028132B7CF5E}" dt="2024-01-15T05:57:10.492" v="503" actId="20577"/>
          <ac:cxnSpMkLst>
            <pc:docMk/>
            <pc:sldMk cId="3446617967" sldId="258"/>
            <ac:cxnSpMk id="4" creationId="{494B04F8-2E26-5B65-FB3E-CD955E64B78C}"/>
          </ac:cxnSpMkLst>
        </pc:cxnChg>
        <pc:cxnChg chg="add mod">
          <ac:chgData name="天娇 杨" userId="7c8df5b82edbca1e" providerId="LiveId" clId="{8375D7C1-B3E2-4420-B31F-028132B7CF5E}" dt="2024-01-15T05:56:31.674" v="490"/>
          <ac:cxnSpMkLst>
            <pc:docMk/>
            <pc:sldMk cId="3446617967" sldId="258"/>
            <ac:cxnSpMk id="5" creationId="{71279169-E21B-8726-E919-4E377F4B58DB}"/>
          </ac:cxnSpMkLst>
        </pc:cxnChg>
        <pc:cxnChg chg="add mod">
          <ac:chgData name="天娇 杨" userId="7c8df5b82edbca1e" providerId="LiveId" clId="{8375D7C1-B3E2-4420-B31F-028132B7CF5E}" dt="2024-01-15T05:56:31.674" v="490"/>
          <ac:cxnSpMkLst>
            <pc:docMk/>
            <pc:sldMk cId="3446617967" sldId="258"/>
            <ac:cxnSpMk id="6" creationId="{EE946673-B505-AAE1-3F53-C30287BB4DFE}"/>
          </ac:cxnSpMkLst>
        </pc:cxnChg>
        <pc:cxnChg chg="add mod">
          <ac:chgData name="天娇 杨" userId="7c8df5b82edbca1e" providerId="LiveId" clId="{8375D7C1-B3E2-4420-B31F-028132B7CF5E}" dt="2024-01-15T05:56:31.674" v="490"/>
          <ac:cxnSpMkLst>
            <pc:docMk/>
            <pc:sldMk cId="3446617967" sldId="258"/>
            <ac:cxnSpMk id="9" creationId="{464DB88C-E489-4B08-12D5-74121946D4BA}"/>
          </ac:cxnSpMkLst>
        </pc:cxnChg>
      </pc:sldChg>
      <pc:sldChg chg="addSp delSp modSp new add del mod">
        <pc:chgData name="天娇 杨" userId="7c8df5b82edbca1e" providerId="LiveId" clId="{8375D7C1-B3E2-4420-B31F-028132B7CF5E}" dt="2024-01-16T08:35:46.003" v="3316" actId="207"/>
        <pc:sldMkLst>
          <pc:docMk/>
          <pc:sldMk cId="4161326416" sldId="258"/>
        </pc:sldMkLst>
        <pc:spChg chg="add mod">
          <ac:chgData name="天娇 杨" userId="7c8df5b82edbca1e" providerId="LiveId" clId="{8375D7C1-B3E2-4420-B31F-028132B7CF5E}" dt="2024-01-16T08:35:03.989" v="3308" actId="14100"/>
          <ac:spMkLst>
            <pc:docMk/>
            <pc:sldMk cId="4161326416" sldId="258"/>
            <ac:spMk id="2" creationId="{AD1298C3-0F0F-07F8-921E-9872B92DB534}"/>
          </ac:spMkLst>
        </pc:spChg>
        <pc:spChg chg="add mod">
          <ac:chgData name="天娇 杨" userId="7c8df5b82edbca1e" providerId="LiveId" clId="{8375D7C1-B3E2-4420-B31F-028132B7CF5E}" dt="2024-01-16T08:35:01.810" v="3307" actId="1076"/>
          <ac:spMkLst>
            <pc:docMk/>
            <pc:sldMk cId="4161326416" sldId="258"/>
            <ac:spMk id="3" creationId="{D15A8AFC-8F12-AA85-5916-CBACE887B52A}"/>
          </ac:spMkLst>
        </pc:spChg>
        <pc:spChg chg="add mod">
          <ac:chgData name="天娇 杨" userId="7c8df5b82edbca1e" providerId="LiveId" clId="{8375D7C1-B3E2-4420-B31F-028132B7CF5E}" dt="2024-01-16T06:18:24.448" v="1764" actId="1076"/>
          <ac:spMkLst>
            <pc:docMk/>
            <pc:sldMk cId="4161326416" sldId="258"/>
            <ac:spMk id="4" creationId="{82027ECE-BC6F-49C8-ACA4-89CC1A0143DC}"/>
          </ac:spMkLst>
        </pc:spChg>
        <pc:spChg chg="add mod">
          <ac:chgData name="天娇 杨" userId="7c8df5b82edbca1e" providerId="LiveId" clId="{8375D7C1-B3E2-4420-B31F-028132B7CF5E}" dt="2024-01-16T06:18:24.448" v="1764" actId="1076"/>
          <ac:spMkLst>
            <pc:docMk/>
            <pc:sldMk cId="4161326416" sldId="258"/>
            <ac:spMk id="5" creationId="{470E9A83-7BBB-6436-106E-AE4AD95E5564}"/>
          </ac:spMkLst>
        </pc:spChg>
        <pc:spChg chg="add mod">
          <ac:chgData name="天娇 杨" userId="7c8df5b82edbca1e" providerId="LiveId" clId="{8375D7C1-B3E2-4420-B31F-028132B7CF5E}" dt="2024-01-16T06:18:24.448" v="1764" actId="1076"/>
          <ac:spMkLst>
            <pc:docMk/>
            <pc:sldMk cId="4161326416" sldId="258"/>
            <ac:spMk id="6" creationId="{B3423682-79C0-0C3C-078D-73AA607A8382}"/>
          </ac:spMkLst>
        </pc:spChg>
        <pc:spChg chg="add mod">
          <ac:chgData name="天娇 杨" userId="7c8df5b82edbca1e" providerId="LiveId" clId="{8375D7C1-B3E2-4420-B31F-028132B7CF5E}" dt="2024-01-16T06:18:24.448" v="1764" actId="1076"/>
          <ac:spMkLst>
            <pc:docMk/>
            <pc:sldMk cId="4161326416" sldId="258"/>
            <ac:spMk id="7" creationId="{63DD6483-BFFA-CB3C-6F8D-83A3DD8116D7}"/>
          </ac:spMkLst>
        </pc:spChg>
        <pc:spChg chg="add mod">
          <ac:chgData name="天娇 杨" userId="7c8df5b82edbca1e" providerId="LiveId" clId="{8375D7C1-B3E2-4420-B31F-028132B7CF5E}" dt="2024-01-16T06:18:24.448" v="1764" actId="1076"/>
          <ac:spMkLst>
            <pc:docMk/>
            <pc:sldMk cId="4161326416" sldId="258"/>
            <ac:spMk id="8" creationId="{EB9611AA-0E9F-E98C-0F62-17725AA889BF}"/>
          </ac:spMkLst>
        </pc:spChg>
        <pc:spChg chg="add mod">
          <ac:chgData name="天娇 杨" userId="7c8df5b82edbca1e" providerId="LiveId" clId="{8375D7C1-B3E2-4420-B31F-028132B7CF5E}" dt="2024-01-16T06:18:24.448" v="1764" actId="1076"/>
          <ac:spMkLst>
            <pc:docMk/>
            <pc:sldMk cId="4161326416" sldId="258"/>
            <ac:spMk id="9" creationId="{88A2055A-4AC9-81DF-6D0F-17B70D62DCB1}"/>
          </ac:spMkLst>
        </pc:spChg>
        <pc:spChg chg="add mod">
          <ac:chgData name="天娇 杨" userId="7c8df5b82edbca1e" providerId="LiveId" clId="{8375D7C1-B3E2-4420-B31F-028132B7CF5E}" dt="2024-01-16T06:18:33.573" v="1765" actId="1076"/>
          <ac:spMkLst>
            <pc:docMk/>
            <pc:sldMk cId="4161326416" sldId="258"/>
            <ac:spMk id="10" creationId="{F1B82F0B-BFCB-68DB-E355-58CD5DFB550B}"/>
          </ac:spMkLst>
        </pc:spChg>
        <pc:spChg chg="add mod">
          <ac:chgData name="天娇 杨" userId="7c8df5b82edbca1e" providerId="LiveId" clId="{8375D7C1-B3E2-4420-B31F-028132B7CF5E}" dt="2024-01-16T06:18:33.573" v="1765" actId="1076"/>
          <ac:spMkLst>
            <pc:docMk/>
            <pc:sldMk cId="4161326416" sldId="258"/>
            <ac:spMk id="11" creationId="{8B48147E-09AB-BA8C-A73A-540567664E62}"/>
          </ac:spMkLst>
        </pc:spChg>
        <pc:spChg chg="add mod">
          <ac:chgData name="天娇 杨" userId="7c8df5b82edbca1e" providerId="LiveId" clId="{8375D7C1-B3E2-4420-B31F-028132B7CF5E}" dt="2024-01-16T06:18:33.573" v="1765" actId="1076"/>
          <ac:spMkLst>
            <pc:docMk/>
            <pc:sldMk cId="4161326416" sldId="258"/>
            <ac:spMk id="12" creationId="{10B57F94-8CC6-93A6-EF68-095AEF45F99A}"/>
          </ac:spMkLst>
        </pc:spChg>
        <pc:spChg chg="add mod">
          <ac:chgData name="天娇 杨" userId="7c8df5b82edbca1e" providerId="LiveId" clId="{8375D7C1-B3E2-4420-B31F-028132B7CF5E}" dt="2024-01-16T06:18:33.573" v="1765" actId="1076"/>
          <ac:spMkLst>
            <pc:docMk/>
            <pc:sldMk cId="4161326416" sldId="258"/>
            <ac:spMk id="13" creationId="{0E63B74A-579C-869D-134D-C5A4C6E60AB0}"/>
          </ac:spMkLst>
        </pc:spChg>
        <pc:spChg chg="add mod">
          <ac:chgData name="天娇 杨" userId="7c8df5b82edbca1e" providerId="LiveId" clId="{8375D7C1-B3E2-4420-B31F-028132B7CF5E}" dt="2024-01-16T06:18:33.573" v="1765" actId="1076"/>
          <ac:spMkLst>
            <pc:docMk/>
            <pc:sldMk cId="4161326416" sldId="258"/>
            <ac:spMk id="14" creationId="{78EA8C3C-1862-88FF-9778-E1ACECB4DF9A}"/>
          </ac:spMkLst>
        </pc:spChg>
        <pc:spChg chg="add mod">
          <ac:chgData name="天娇 杨" userId="7c8df5b82edbca1e" providerId="LiveId" clId="{8375D7C1-B3E2-4420-B31F-028132B7CF5E}" dt="2024-01-16T06:18:33.573" v="1765" actId="1076"/>
          <ac:spMkLst>
            <pc:docMk/>
            <pc:sldMk cId="4161326416" sldId="258"/>
            <ac:spMk id="15" creationId="{D627E3AC-4029-145E-3E53-E07A45C62B0D}"/>
          </ac:spMkLst>
        </pc:spChg>
        <pc:spChg chg="add del mod">
          <ac:chgData name="天娇 杨" userId="7c8df5b82edbca1e" providerId="LiveId" clId="{8375D7C1-B3E2-4420-B31F-028132B7CF5E}" dt="2024-01-16T05:57:12.129" v="903" actId="478"/>
          <ac:spMkLst>
            <pc:docMk/>
            <pc:sldMk cId="4161326416" sldId="258"/>
            <ac:spMk id="16" creationId="{81B7585A-FB12-DD87-36AE-FEEA681CAC0D}"/>
          </ac:spMkLst>
        </pc:spChg>
        <pc:spChg chg="add del mod">
          <ac:chgData name="天娇 杨" userId="7c8df5b82edbca1e" providerId="LiveId" clId="{8375D7C1-B3E2-4420-B31F-028132B7CF5E}" dt="2024-01-16T05:57:12.129" v="903" actId="478"/>
          <ac:spMkLst>
            <pc:docMk/>
            <pc:sldMk cId="4161326416" sldId="258"/>
            <ac:spMk id="17" creationId="{A3625252-253F-6D5C-E657-CA177531084A}"/>
          </ac:spMkLst>
        </pc:spChg>
        <pc:spChg chg="add mod">
          <ac:chgData name="天娇 杨" userId="7c8df5b82edbca1e" providerId="LiveId" clId="{8375D7C1-B3E2-4420-B31F-028132B7CF5E}" dt="2024-01-16T05:57:40.630" v="917" actId="1076"/>
          <ac:spMkLst>
            <pc:docMk/>
            <pc:sldMk cId="4161326416" sldId="258"/>
            <ac:spMk id="19" creationId="{B897244E-D867-4215-033E-B507138987E2}"/>
          </ac:spMkLst>
        </pc:spChg>
        <pc:spChg chg="add mod">
          <ac:chgData name="天娇 杨" userId="7c8df5b82edbca1e" providerId="LiveId" clId="{8375D7C1-B3E2-4420-B31F-028132B7CF5E}" dt="2024-01-16T06:20:40.980" v="1824" actId="14100"/>
          <ac:spMkLst>
            <pc:docMk/>
            <pc:sldMk cId="4161326416" sldId="258"/>
            <ac:spMk id="34" creationId="{34CF5CC0-D566-C387-BC32-872A923315CB}"/>
          </ac:spMkLst>
        </pc:spChg>
        <pc:spChg chg="add mod">
          <ac:chgData name="天娇 杨" userId="7c8df5b82edbca1e" providerId="LiveId" clId="{8375D7C1-B3E2-4420-B31F-028132B7CF5E}" dt="2024-01-16T06:20:34.691" v="1823" actId="114"/>
          <ac:spMkLst>
            <pc:docMk/>
            <pc:sldMk cId="4161326416" sldId="258"/>
            <ac:spMk id="35" creationId="{E19B7EC9-0CFB-C272-F081-95390E05A2A6}"/>
          </ac:spMkLst>
        </pc:spChg>
        <pc:spChg chg="add mod">
          <ac:chgData name="天娇 杨" userId="7c8df5b82edbca1e" providerId="LiveId" clId="{8375D7C1-B3E2-4420-B31F-028132B7CF5E}" dt="2024-01-16T06:24:53.099" v="1995" actId="14100"/>
          <ac:spMkLst>
            <pc:docMk/>
            <pc:sldMk cId="4161326416" sldId="258"/>
            <ac:spMk id="48" creationId="{58BCAB41-2C0D-E898-7E88-0A89EAC0FD34}"/>
          </ac:spMkLst>
        </pc:spChg>
        <pc:spChg chg="add mod">
          <ac:chgData name="天娇 杨" userId="7c8df5b82edbca1e" providerId="LiveId" clId="{8375D7C1-B3E2-4420-B31F-028132B7CF5E}" dt="2024-01-16T06:25:18.889" v="2004" actId="20577"/>
          <ac:spMkLst>
            <pc:docMk/>
            <pc:sldMk cId="4161326416" sldId="258"/>
            <ac:spMk id="52" creationId="{22B9C82E-BFC5-97CB-8D05-CD1646685B9D}"/>
          </ac:spMkLst>
        </pc:spChg>
        <pc:spChg chg="add mod">
          <ac:chgData name="天娇 杨" userId="7c8df5b82edbca1e" providerId="LiveId" clId="{8375D7C1-B3E2-4420-B31F-028132B7CF5E}" dt="2024-01-16T06:27:20.427" v="2040" actId="20577"/>
          <ac:spMkLst>
            <pc:docMk/>
            <pc:sldMk cId="4161326416" sldId="258"/>
            <ac:spMk id="61" creationId="{896B022A-EABA-77BF-907B-6BAD9F188F78}"/>
          </ac:spMkLst>
        </pc:spChg>
        <pc:spChg chg="add mod">
          <ac:chgData name="天娇 杨" userId="7c8df5b82edbca1e" providerId="LiveId" clId="{8375D7C1-B3E2-4420-B31F-028132B7CF5E}" dt="2024-01-16T06:28:10.196" v="2063" actId="208"/>
          <ac:spMkLst>
            <pc:docMk/>
            <pc:sldMk cId="4161326416" sldId="258"/>
            <ac:spMk id="62" creationId="{DBB4FCEB-8D36-DD1B-9EC6-F782ED2F4344}"/>
          </ac:spMkLst>
        </pc:spChg>
        <pc:spChg chg="add mod">
          <ac:chgData name="天娇 杨" userId="7c8df5b82edbca1e" providerId="LiveId" clId="{8375D7C1-B3E2-4420-B31F-028132B7CF5E}" dt="2024-01-16T08:35:32.813" v="3313" actId="2085"/>
          <ac:spMkLst>
            <pc:docMk/>
            <pc:sldMk cId="4161326416" sldId="258"/>
            <ac:spMk id="63" creationId="{0D446024-8563-5500-5EC3-0BD5019DFEDA}"/>
          </ac:spMkLst>
        </pc:spChg>
        <pc:spChg chg="add mod">
          <ac:chgData name="天娇 杨" userId="7c8df5b82edbca1e" providerId="LiveId" clId="{8375D7C1-B3E2-4420-B31F-028132B7CF5E}" dt="2024-01-16T08:35:46.003" v="3316" actId="207"/>
          <ac:spMkLst>
            <pc:docMk/>
            <pc:sldMk cId="4161326416" sldId="258"/>
            <ac:spMk id="64" creationId="{8B988BCD-02BE-4FB4-252C-8BF8DD01ECB7}"/>
          </ac:spMkLst>
        </pc:spChg>
        <pc:picChg chg="add mod">
          <ac:chgData name="天娇 杨" userId="7c8df5b82edbca1e" providerId="LiveId" clId="{8375D7C1-B3E2-4420-B31F-028132B7CF5E}" dt="2024-01-16T06:24:31.089" v="1992" actId="14100"/>
          <ac:picMkLst>
            <pc:docMk/>
            <pc:sldMk cId="4161326416" sldId="258"/>
            <ac:picMk id="18" creationId="{A93FBA7C-4611-8068-445A-2F871AD0E23D}"/>
          </ac:picMkLst>
        </pc:picChg>
        <pc:cxnChg chg="add mod">
          <ac:chgData name="天娇 杨" userId="7c8df5b82edbca1e" providerId="LiveId" clId="{8375D7C1-B3E2-4420-B31F-028132B7CF5E}" dt="2024-01-16T06:19:38.457" v="1811" actId="14100"/>
          <ac:cxnSpMkLst>
            <pc:docMk/>
            <pc:sldMk cId="4161326416" sldId="258"/>
            <ac:cxnSpMk id="21" creationId="{62689E55-9BB5-7BF7-6FB6-BF170688418E}"/>
          </ac:cxnSpMkLst>
        </pc:cxnChg>
        <pc:cxnChg chg="add mod">
          <ac:chgData name="天娇 杨" userId="7c8df5b82edbca1e" providerId="LiveId" clId="{8375D7C1-B3E2-4420-B31F-028132B7CF5E}" dt="2024-01-16T06:19:42.196" v="1812" actId="14100"/>
          <ac:cxnSpMkLst>
            <pc:docMk/>
            <pc:sldMk cId="4161326416" sldId="258"/>
            <ac:cxnSpMk id="25" creationId="{B854B6DD-C5E7-4A2D-8D32-8DC095FCC7F2}"/>
          </ac:cxnSpMkLst>
        </pc:cxnChg>
        <pc:cxnChg chg="add mod">
          <ac:chgData name="天娇 杨" userId="7c8df5b82edbca1e" providerId="LiveId" clId="{8375D7C1-B3E2-4420-B31F-028132B7CF5E}" dt="2024-01-16T06:24:44.900" v="1993" actId="14100"/>
          <ac:cxnSpMkLst>
            <pc:docMk/>
            <pc:sldMk cId="4161326416" sldId="258"/>
            <ac:cxnSpMk id="37" creationId="{834C8B84-04C0-28A4-7D05-905C75ED70BE}"/>
          </ac:cxnSpMkLst>
        </pc:cxnChg>
        <pc:cxnChg chg="add mod">
          <ac:chgData name="天娇 杨" userId="7c8df5b82edbca1e" providerId="LiveId" clId="{8375D7C1-B3E2-4420-B31F-028132B7CF5E}" dt="2024-01-16T06:24:47.588" v="1994" actId="14100"/>
          <ac:cxnSpMkLst>
            <pc:docMk/>
            <pc:sldMk cId="4161326416" sldId="258"/>
            <ac:cxnSpMk id="41" creationId="{1919B60F-390C-98AC-F621-0C02D004BF24}"/>
          </ac:cxnSpMkLst>
        </pc:cxnChg>
      </pc:sldChg>
      <pc:sldChg chg="addSp modSp new mod">
        <pc:chgData name="天娇 杨" userId="7c8df5b82edbca1e" providerId="LiveId" clId="{8375D7C1-B3E2-4420-B31F-028132B7CF5E}" dt="2024-01-16T08:34:44.834" v="3306" actId="20577"/>
        <pc:sldMkLst>
          <pc:docMk/>
          <pc:sldMk cId="3404920721" sldId="259"/>
        </pc:sldMkLst>
        <pc:spChg chg="add mod">
          <ac:chgData name="天娇 杨" userId="7c8df5b82edbca1e" providerId="LiveId" clId="{8375D7C1-B3E2-4420-B31F-028132B7CF5E}" dt="2024-01-16T06:56:29.897" v="2990" actId="20577"/>
          <ac:spMkLst>
            <pc:docMk/>
            <pc:sldMk cId="3404920721" sldId="259"/>
            <ac:spMk id="2" creationId="{F4362DBE-F092-1071-288E-5F8CB0C23344}"/>
          </ac:spMkLst>
        </pc:spChg>
        <pc:spChg chg="add mod">
          <ac:chgData name="天娇 杨" userId="7c8df5b82edbca1e" providerId="LiveId" clId="{8375D7C1-B3E2-4420-B31F-028132B7CF5E}" dt="2024-01-16T06:56:12.452" v="2966"/>
          <ac:spMkLst>
            <pc:docMk/>
            <pc:sldMk cId="3404920721" sldId="259"/>
            <ac:spMk id="3" creationId="{FE8AF6E2-B399-B8FC-D02C-3E6545703012}"/>
          </ac:spMkLst>
        </pc:spChg>
        <pc:spChg chg="add mod">
          <ac:chgData name="天娇 杨" userId="7c8df5b82edbca1e" providerId="LiveId" clId="{8375D7C1-B3E2-4420-B31F-028132B7CF5E}" dt="2024-01-16T08:30:30.642" v="3238" actId="20577"/>
          <ac:spMkLst>
            <pc:docMk/>
            <pc:sldMk cId="3404920721" sldId="259"/>
            <ac:spMk id="4" creationId="{E537D8CE-B760-5026-83D3-71978C4E645C}"/>
          </ac:spMkLst>
        </pc:spChg>
        <pc:spChg chg="add mod">
          <ac:chgData name="天娇 杨" userId="7c8df5b82edbca1e" providerId="LiveId" clId="{8375D7C1-B3E2-4420-B31F-028132B7CF5E}" dt="2024-01-16T08:33:14.173" v="3276" actId="14100"/>
          <ac:spMkLst>
            <pc:docMk/>
            <pc:sldMk cId="3404920721" sldId="259"/>
            <ac:spMk id="7" creationId="{FABDA481-7C2E-4E56-2034-835E0D97EA83}"/>
          </ac:spMkLst>
        </pc:spChg>
        <pc:spChg chg="add mod">
          <ac:chgData name="天娇 杨" userId="7c8df5b82edbca1e" providerId="LiveId" clId="{8375D7C1-B3E2-4420-B31F-028132B7CF5E}" dt="2024-01-16T08:33:21.141" v="3277" actId="1076"/>
          <ac:spMkLst>
            <pc:docMk/>
            <pc:sldMk cId="3404920721" sldId="259"/>
            <ac:spMk id="8" creationId="{19CF2E7F-A090-0274-3EBF-0BDB059BE9FD}"/>
          </ac:spMkLst>
        </pc:spChg>
        <pc:spChg chg="add mod">
          <ac:chgData name="天娇 杨" userId="7c8df5b82edbca1e" providerId="LiveId" clId="{8375D7C1-B3E2-4420-B31F-028132B7CF5E}" dt="2024-01-16T06:56:12.452" v="2966"/>
          <ac:spMkLst>
            <pc:docMk/>
            <pc:sldMk cId="3404920721" sldId="259"/>
            <ac:spMk id="10" creationId="{C5C7E129-7193-AADA-7477-7540507AC009}"/>
          </ac:spMkLst>
        </pc:spChg>
        <pc:spChg chg="add mod">
          <ac:chgData name="天娇 杨" userId="7c8df5b82edbca1e" providerId="LiveId" clId="{8375D7C1-B3E2-4420-B31F-028132B7CF5E}" dt="2024-01-16T08:34:44.834" v="3306" actId="20577"/>
          <ac:spMkLst>
            <pc:docMk/>
            <pc:sldMk cId="3404920721" sldId="259"/>
            <ac:spMk id="11" creationId="{8BC4D712-24E9-CB32-C558-56FCC5826779}"/>
          </ac:spMkLst>
        </pc:spChg>
        <pc:spChg chg="add mod">
          <ac:chgData name="天娇 杨" userId="7c8df5b82edbca1e" providerId="LiveId" clId="{8375D7C1-B3E2-4420-B31F-028132B7CF5E}" dt="2024-01-16T06:57:53.399" v="3015" actId="20577"/>
          <ac:spMkLst>
            <pc:docMk/>
            <pc:sldMk cId="3404920721" sldId="259"/>
            <ac:spMk id="12" creationId="{AC11B182-B22C-1049-9C4E-99EF1B4B96CA}"/>
          </ac:spMkLst>
        </pc:spChg>
        <pc:spChg chg="add mod">
          <ac:chgData name="天娇 杨" userId="7c8df5b82edbca1e" providerId="LiveId" clId="{8375D7C1-B3E2-4420-B31F-028132B7CF5E}" dt="2024-01-16T06:57:59.454" v="3020" actId="20577"/>
          <ac:spMkLst>
            <pc:docMk/>
            <pc:sldMk cId="3404920721" sldId="259"/>
            <ac:spMk id="13" creationId="{9BCD727B-E787-87F7-46D4-382E73595B35}"/>
          </ac:spMkLst>
        </pc:spChg>
        <pc:cxnChg chg="add mod">
          <ac:chgData name="天娇 杨" userId="7c8df5b82edbca1e" providerId="LiveId" clId="{8375D7C1-B3E2-4420-B31F-028132B7CF5E}" dt="2024-01-16T06:56:12.452" v="2966"/>
          <ac:cxnSpMkLst>
            <pc:docMk/>
            <pc:sldMk cId="3404920721" sldId="259"/>
            <ac:cxnSpMk id="5" creationId="{AF4F5E87-5C93-FD01-F0E6-11B15419DC69}"/>
          </ac:cxnSpMkLst>
        </pc:cxnChg>
        <pc:cxnChg chg="add mod">
          <ac:chgData name="天娇 杨" userId="7c8df5b82edbca1e" providerId="LiveId" clId="{8375D7C1-B3E2-4420-B31F-028132B7CF5E}" dt="2024-01-16T06:56:12.452" v="2966"/>
          <ac:cxnSpMkLst>
            <pc:docMk/>
            <pc:sldMk cId="3404920721" sldId="259"/>
            <ac:cxnSpMk id="6" creationId="{DEE2F4D0-E068-9E64-BE15-010ED422244C}"/>
          </ac:cxnSpMkLst>
        </pc:cxnChg>
        <pc:cxnChg chg="add mod">
          <ac:chgData name="天娇 杨" userId="7c8df5b82edbca1e" providerId="LiveId" clId="{8375D7C1-B3E2-4420-B31F-028132B7CF5E}" dt="2024-01-16T06:56:12.452" v="2966"/>
          <ac:cxnSpMkLst>
            <pc:docMk/>
            <pc:sldMk cId="3404920721" sldId="259"/>
            <ac:cxnSpMk id="9" creationId="{4BF7FE13-2AAF-8119-118D-92FC5ABB2B3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66BA-3993-4EE7-B87C-F02FD322D18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7CC99-2693-42B3-874C-9E639C6D6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7CC99-2693-42B3-874C-9E639C6D60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5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506E9-5EE6-210B-B905-81A140860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5A2BB-BA53-AA58-CA5A-9BAB15B0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DC0BA-75CE-BD4B-D654-FB8D8FC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E4814-65C2-B111-BB72-4094FBA0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0EA66-524F-D92D-FA58-5537CC79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6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E1BB3-5758-3BD0-5AC0-AF1D046D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94472-8B3F-7F53-6FD4-85CEEB211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E0958-F5D4-4938-0312-90ED76C5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39A81-83E3-57EA-2F55-2A589D48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041DE-6FD0-569A-2549-466FEC78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A0933B-D448-D8BD-B356-1BD9A34F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737D1-4980-4DA8-C52E-F5BCC88D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F38F0-26DF-07F6-2C05-532A7909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55CAD-06FA-4A18-138E-DABB1B0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92D06-F8A4-F40C-53C2-19C76382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11CDA-199E-EBA1-F2F0-29F0824F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AED97-8D6D-8483-C3ED-00B86A5C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295B0-B999-A01D-58E6-BF6DBF7D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33032-7ECA-4A66-2757-830F4B83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1280D-0705-223D-ACCE-9AD6211C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5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EAE9F-621B-1D8D-6289-D21C4C2C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3E9AA-5CE7-F358-D6DC-3607EA9D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5AB29-2734-0135-3467-46CC7C3E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F2C15-68F5-B49F-4CCB-F47B9D84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9CB5C-23FE-D3F9-D65E-0A92E9A3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2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4976F-2378-9F73-C6B2-7A8A3734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5BE0D-8819-DC08-49F6-0EF70ED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343DB-C958-9B97-2135-102AD1E8E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EBBBD-C8FC-5F07-F899-27AC74FD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7F4EB-7F6D-C277-06A7-4BA712B5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AAB7B-B0C9-A3E4-55BA-34961E8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3E6FF-B8A7-2233-AE6F-4D6616CF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8C75B-CB46-0F71-C88F-7524EB37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08DE2-C9B5-7B66-6490-06DBFD0A3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A63032-8A1B-531D-4DF1-B50C5096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B0774A-ADD7-B54A-E9B2-2EEA11761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9880A-ACF8-586D-0546-C3DA677D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5805F0-6F05-4198-6B46-CC7DBA7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545F81-C300-5F09-5BC5-42B6D4FF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2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2469C-1EA4-71E5-8E86-590275D7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2736FC-9114-B19E-7E67-BDF3CBB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C281E0-0600-9B63-1A10-D413F7B6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11E089-1439-7124-238B-06B8AB81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A99F9-1C31-F216-3C74-DA1D9152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4439C-79A3-1A6A-4776-4C259FB5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F8F59-26CC-66DB-1819-119DCB9C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4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D1D34-ECF7-4783-FBB2-852F8DBC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635EF-368F-714E-78D8-A4D97E83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7CF16-36B9-77C1-C329-AA93BDFDA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0DA5F-8E90-E552-E250-49D4848C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3DD7D-7090-3830-5F88-F345364E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B483C-3BB5-DE5D-E0EF-D45314CE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7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3C976-F11C-F9CC-F4F2-48641B32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B806E7-4C39-47D9-699A-E4E6EC007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5BC84-0608-945A-8408-943370EB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8F1CA-2D65-E099-3EB1-35EB2C06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4B7DC-827F-F49F-E3DD-B3C10E93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63230-991A-D43D-07A5-9EBDF9A1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6AC3B1-93DE-18A9-16DD-8DF22C19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049B4-E1E1-D589-9EFD-36125C54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72424-C4C9-1C84-4AF2-2FE5257A2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2466-5A94-45C2-938C-7655933F2F8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FBB02-1AD3-408D-BFB9-59E0901E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9797F-09D8-DEB5-D5BE-839F5887D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7C1C-4669-4903-84CA-E4311815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D1298C3-0F0F-07F8-921E-9872B92DB534}"/>
              </a:ext>
            </a:extLst>
          </p:cNvPr>
          <p:cNvSpPr/>
          <p:nvPr/>
        </p:nvSpPr>
        <p:spPr>
          <a:xfrm>
            <a:off x="964019" y="250900"/>
            <a:ext cx="10876207" cy="1840169"/>
          </a:xfrm>
          <a:prstGeom prst="round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5A8AFC-8F12-AA85-5916-CBACE887B52A}"/>
              </a:ext>
            </a:extLst>
          </p:cNvPr>
          <p:cNvSpPr txBox="1"/>
          <p:nvPr/>
        </p:nvSpPr>
        <p:spPr>
          <a:xfrm>
            <a:off x="5270205" y="250901"/>
            <a:ext cx="165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One Domain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2027ECE-BC6F-49C8-ACA4-89CC1A0143DC}"/>
              </a:ext>
            </a:extLst>
          </p:cNvPr>
          <p:cNvSpPr/>
          <p:nvPr/>
        </p:nvSpPr>
        <p:spPr>
          <a:xfrm>
            <a:off x="1351109" y="454392"/>
            <a:ext cx="3799367" cy="1538177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E9A83-7BBB-6436-106E-AE4AD95E5564}"/>
              </a:ext>
            </a:extLst>
          </p:cNvPr>
          <p:cNvSpPr txBox="1"/>
          <p:nvPr/>
        </p:nvSpPr>
        <p:spPr>
          <a:xfrm>
            <a:off x="1631099" y="454392"/>
            <a:ext cx="323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Domain Participant</a:t>
            </a:r>
          </a:p>
          <a:p>
            <a:pPr algn="ctr"/>
            <a:r>
              <a:rPr lang="en-US" altLang="zh-CN" dirty="0"/>
              <a:t>Tele-operation System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423682-79C0-0C3C-078D-73AA607A8382}"/>
              </a:ext>
            </a:extLst>
          </p:cNvPr>
          <p:cNvSpPr/>
          <p:nvPr/>
        </p:nvSpPr>
        <p:spPr>
          <a:xfrm>
            <a:off x="1569076" y="1100723"/>
            <a:ext cx="1594883" cy="83513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DD6483-BFFA-CB3C-6F8D-83A3DD8116D7}"/>
              </a:ext>
            </a:extLst>
          </p:cNvPr>
          <p:cNvSpPr txBox="1"/>
          <p:nvPr/>
        </p:nvSpPr>
        <p:spPr>
          <a:xfrm>
            <a:off x="1631098" y="1189327"/>
            <a:ext cx="147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Publisher</a:t>
            </a:r>
          </a:p>
          <a:p>
            <a:pPr algn="ctr"/>
            <a:r>
              <a:rPr lang="en-US" altLang="zh-CN" dirty="0"/>
              <a:t>Data Writer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B9611AA-0E9F-E98C-0F62-17725AA889BF}"/>
              </a:ext>
            </a:extLst>
          </p:cNvPr>
          <p:cNvSpPr/>
          <p:nvPr/>
        </p:nvSpPr>
        <p:spPr>
          <a:xfrm>
            <a:off x="3337625" y="1100723"/>
            <a:ext cx="1594883" cy="83513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2055A-4AC9-81DF-6D0F-17B70D62DCB1}"/>
              </a:ext>
            </a:extLst>
          </p:cNvPr>
          <p:cNvSpPr txBox="1"/>
          <p:nvPr/>
        </p:nvSpPr>
        <p:spPr>
          <a:xfrm>
            <a:off x="3399647" y="1189327"/>
            <a:ext cx="147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Subscriber</a:t>
            </a:r>
          </a:p>
          <a:p>
            <a:pPr algn="ctr"/>
            <a:r>
              <a:rPr lang="en-US" altLang="zh-CN" dirty="0"/>
              <a:t>Data Reader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1B82F0B-BFCB-68DB-E355-58CD5DFB550B}"/>
              </a:ext>
            </a:extLst>
          </p:cNvPr>
          <p:cNvSpPr/>
          <p:nvPr/>
        </p:nvSpPr>
        <p:spPr>
          <a:xfrm>
            <a:off x="7750178" y="454392"/>
            <a:ext cx="3799367" cy="1538177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48147E-09AB-BA8C-A73A-540567664E62}"/>
              </a:ext>
            </a:extLst>
          </p:cNvPr>
          <p:cNvSpPr txBox="1"/>
          <p:nvPr/>
        </p:nvSpPr>
        <p:spPr>
          <a:xfrm>
            <a:off x="8030168" y="454392"/>
            <a:ext cx="32393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Domain Participant</a:t>
            </a:r>
          </a:p>
          <a:p>
            <a:pPr algn="ctr"/>
            <a:r>
              <a:rPr lang="en-US" altLang="zh-CN" dirty="0"/>
              <a:t>Tele-operation System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0B57F94-8CC6-93A6-EF68-095AEF45F99A}"/>
              </a:ext>
            </a:extLst>
          </p:cNvPr>
          <p:cNvSpPr/>
          <p:nvPr/>
        </p:nvSpPr>
        <p:spPr>
          <a:xfrm>
            <a:off x="7968145" y="1100723"/>
            <a:ext cx="1594883" cy="835139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63B74A-579C-869D-134D-C5A4C6E60AB0}"/>
              </a:ext>
            </a:extLst>
          </p:cNvPr>
          <p:cNvSpPr txBox="1"/>
          <p:nvPr/>
        </p:nvSpPr>
        <p:spPr>
          <a:xfrm>
            <a:off x="8030167" y="1189327"/>
            <a:ext cx="14708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Publisher</a:t>
            </a:r>
          </a:p>
          <a:p>
            <a:pPr algn="ctr"/>
            <a:r>
              <a:rPr lang="en-US" altLang="zh-CN" dirty="0"/>
              <a:t>Data Writer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8EA8C3C-1862-88FF-9778-E1ACECB4DF9A}"/>
              </a:ext>
            </a:extLst>
          </p:cNvPr>
          <p:cNvSpPr/>
          <p:nvPr/>
        </p:nvSpPr>
        <p:spPr>
          <a:xfrm>
            <a:off x="9736694" y="1100723"/>
            <a:ext cx="1594883" cy="835139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27E3AC-4029-145E-3E53-E07A45C62B0D}"/>
              </a:ext>
            </a:extLst>
          </p:cNvPr>
          <p:cNvSpPr txBox="1"/>
          <p:nvPr/>
        </p:nvSpPr>
        <p:spPr>
          <a:xfrm>
            <a:off x="9798716" y="1189327"/>
            <a:ext cx="14708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Subscriber</a:t>
            </a:r>
          </a:p>
          <a:p>
            <a:pPr algn="ctr"/>
            <a:r>
              <a:rPr lang="en-US" altLang="zh-CN" dirty="0"/>
              <a:t>Data Reader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93FBA7C-4611-8068-445A-2F871AD0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61" y="6046380"/>
            <a:ext cx="10876207" cy="72655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897244E-D867-4215-033E-B507138987E2}"/>
              </a:ext>
            </a:extLst>
          </p:cNvPr>
          <p:cNvSpPr txBox="1"/>
          <p:nvPr/>
        </p:nvSpPr>
        <p:spPr>
          <a:xfrm>
            <a:off x="5688418" y="6145619"/>
            <a:ext cx="11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Bus</a:t>
            </a:r>
            <a:endParaRPr lang="zh-CN" altLang="en-US" b="1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2689E55-9BB5-7BF7-6FB6-BF170688418E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160782" y="141597"/>
            <a:ext cx="4579089" cy="8167617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854B6DD-C5E7-4A2D-8D32-8DC095FCC7F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0534135" y="1935862"/>
            <a:ext cx="1" cy="45790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注: 右箭头 33">
            <a:extLst>
              <a:ext uri="{FF2B5EF4-FFF2-40B4-BE49-F238E27FC236}">
                <a16:creationId xmlns:a16="http://schemas.microsoft.com/office/drawing/2014/main" id="{34CF5CC0-D566-C387-BC32-872A923315CB}"/>
              </a:ext>
            </a:extLst>
          </p:cNvPr>
          <p:cNvSpPr/>
          <p:nvPr/>
        </p:nvSpPr>
        <p:spPr>
          <a:xfrm>
            <a:off x="56483" y="2567277"/>
            <a:ext cx="2314132" cy="2352053"/>
          </a:xfrm>
          <a:prstGeom prst="rightArrowCallout">
            <a:avLst>
              <a:gd name="adj1" fmla="val 6048"/>
              <a:gd name="adj2" fmla="val 6354"/>
              <a:gd name="adj3" fmla="val 8778"/>
              <a:gd name="adj4" fmla="val 8653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9B7EC9-0CFB-C272-F081-95390E05A2A6}"/>
              </a:ext>
            </a:extLst>
          </p:cNvPr>
          <p:cNvSpPr txBox="1"/>
          <p:nvPr/>
        </p:nvSpPr>
        <p:spPr>
          <a:xfrm>
            <a:off x="56482" y="2567277"/>
            <a:ext cx="195661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Control data:</a:t>
            </a:r>
          </a:p>
          <a:p>
            <a:r>
              <a:rPr lang="en-US" altLang="zh-CN" sz="1400" dirty="0"/>
              <a:t>Condition: </a:t>
            </a:r>
            <a:r>
              <a:rPr lang="en-US" altLang="zh-CN" sz="1200" dirty="0" err="1"/>
              <a:t>status_data.connected</a:t>
            </a:r>
            <a:r>
              <a:rPr lang="en-US" altLang="zh-CN" sz="1200" dirty="0"/>
              <a:t> == True</a:t>
            </a:r>
            <a:endParaRPr lang="en-US" altLang="zh-CN" sz="1400" dirty="0"/>
          </a:p>
          <a:p>
            <a:r>
              <a:rPr lang="en-US" altLang="zh-CN" sz="1400" dirty="0"/>
              <a:t>Data:</a:t>
            </a:r>
          </a:p>
          <a:p>
            <a:r>
              <a:rPr lang="en-US" altLang="zh-CN" sz="1200" dirty="0"/>
              <a:t>Tele (string &amp; key</a:t>
            </a:r>
            <a:r>
              <a:rPr lang="en-US" altLang="zh-CN" sz="1400" dirty="0"/>
              <a:t>)</a:t>
            </a:r>
          </a:p>
          <a:p>
            <a:r>
              <a:rPr lang="en-US" altLang="zh-CN" sz="1200" dirty="0"/>
              <a:t>Steering (double)</a:t>
            </a:r>
          </a:p>
          <a:p>
            <a:r>
              <a:rPr lang="en-US" altLang="zh-CN" sz="1200" dirty="0"/>
              <a:t>Gear (int)</a:t>
            </a:r>
          </a:p>
          <a:p>
            <a:r>
              <a:rPr lang="en-US" altLang="zh-CN" sz="1200" dirty="0"/>
              <a:t>Acceleration (double)</a:t>
            </a:r>
          </a:p>
          <a:p>
            <a:r>
              <a:rPr lang="en-US" altLang="zh-CN" sz="1200" dirty="0"/>
              <a:t>Brake (double)</a:t>
            </a:r>
          </a:p>
          <a:p>
            <a:r>
              <a:rPr lang="en-US" altLang="zh-CN" sz="1200" dirty="0"/>
              <a:t>Additional Buttons (int)</a:t>
            </a:r>
            <a:endParaRPr lang="zh-CN" altLang="en-US" sz="1200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34C8B84-04C0-28A4-7D05-905C75ED70B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4216454" y="1854475"/>
            <a:ext cx="4467746" cy="4630520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19B60F-390C-98AC-F621-0C02D004BF2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135067" y="1935862"/>
            <a:ext cx="0" cy="44677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标注: 右箭头 47">
            <a:extLst>
              <a:ext uri="{FF2B5EF4-FFF2-40B4-BE49-F238E27FC236}">
                <a16:creationId xmlns:a16="http://schemas.microsoft.com/office/drawing/2014/main" id="{58BCAB41-2C0D-E898-7E88-0A89EAC0FD34}"/>
              </a:ext>
            </a:extLst>
          </p:cNvPr>
          <p:cNvSpPr/>
          <p:nvPr/>
        </p:nvSpPr>
        <p:spPr>
          <a:xfrm>
            <a:off x="4231759" y="2127249"/>
            <a:ext cx="4498457" cy="4110518"/>
          </a:xfrm>
          <a:prstGeom prst="rightArrowCallout">
            <a:avLst>
              <a:gd name="adj1" fmla="val 4071"/>
              <a:gd name="adj2" fmla="val 4516"/>
              <a:gd name="adj3" fmla="val 3904"/>
              <a:gd name="adj4" fmla="val 94683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2B9C82E-BFC5-97CB-8D05-CD1646685B9D}"/>
              </a:ext>
            </a:extLst>
          </p:cNvPr>
          <p:cNvSpPr txBox="1"/>
          <p:nvPr/>
        </p:nvSpPr>
        <p:spPr>
          <a:xfrm>
            <a:off x="4269639" y="2071034"/>
            <a:ext cx="4188121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Status data:</a:t>
            </a:r>
          </a:p>
          <a:p>
            <a:r>
              <a:rPr lang="en-US" altLang="zh-CN" sz="1300" dirty="0"/>
              <a:t>Data:</a:t>
            </a:r>
          </a:p>
          <a:p>
            <a:r>
              <a:rPr lang="en-US" altLang="zh-CN" sz="1200" dirty="0"/>
              <a:t>Vin (string &amp; key</a:t>
            </a:r>
            <a:r>
              <a:rPr lang="en-US" altLang="zh-CN" sz="1400" dirty="0"/>
              <a:t>); </a:t>
            </a:r>
            <a:r>
              <a:rPr lang="en-US" altLang="zh-CN" sz="1200" dirty="0"/>
              <a:t>Online (bool); Connected (bool)</a:t>
            </a:r>
          </a:p>
          <a:p>
            <a:pPr algn="ctr"/>
            <a:r>
              <a:rPr lang="en-US" altLang="zh-CN" sz="1300" dirty="0"/>
              <a:t>GPS Location Data</a:t>
            </a:r>
          </a:p>
          <a:p>
            <a:r>
              <a:rPr lang="en-US" altLang="zh-CN" sz="1300" dirty="0"/>
              <a:t>Condition:</a:t>
            </a:r>
          </a:p>
          <a:p>
            <a:r>
              <a:rPr lang="en-US" altLang="zh-CN" sz="1200" dirty="0"/>
              <a:t>Online == true</a:t>
            </a:r>
          </a:p>
          <a:p>
            <a:r>
              <a:rPr lang="en-US" altLang="zh-CN" sz="1300" dirty="0"/>
              <a:t>Data:</a:t>
            </a:r>
          </a:p>
          <a:p>
            <a:r>
              <a:rPr lang="en-US" altLang="zh-CN" sz="1200" dirty="0"/>
              <a:t>Vin ( string &amp; key);  Latitude (double); Longitude (double); Altitude (double)</a:t>
            </a:r>
          </a:p>
          <a:p>
            <a:pPr algn="ctr"/>
            <a:r>
              <a:rPr lang="en-US" altLang="zh-CN" sz="1300" dirty="0"/>
              <a:t>IMU Data</a:t>
            </a:r>
          </a:p>
          <a:p>
            <a:r>
              <a:rPr lang="en-US" altLang="zh-CN" sz="1300" dirty="0"/>
              <a:t>Condition:</a:t>
            </a:r>
          </a:p>
          <a:p>
            <a:r>
              <a:rPr lang="en-US" altLang="zh-CN" sz="1200" dirty="0"/>
              <a:t>Online = Connected == True</a:t>
            </a:r>
          </a:p>
          <a:p>
            <a:r>
              <a:rPr lang="en-US" altLang="zh-CN" sz="1300" dirty="0"/>
              <a:t>Data:</a:t>
            </a:r>
          </a:p>
          <a:p>
            <a:r>
              <a:rPr lang="en-US" altLang="zh-CN" sz="1200" dirty="0"/>
              <a:t>Vin (String &amp; key); Quaternion (4, double); angular velocity (3, double); linear acceleration (3, double)</a:t>
            </a:r>
          </a:p>
          <a:p>
            <a:pPr algn="ctr"/>
            <a:r>
              <a:rPr lang="en-US" altLang="zh-CN" sz="1300" dirty="0"/>
              <a:t>Other Properties Data</a:t>
            </a:r>
          </a:p>
          <a:p>
            <a:r>
              <a:rPr lang="en-US" altLang="zh-CN" sz="1300" dirty="0"/>
              <a:t>Condition:</a:t>
            </a:r>
          </a:p>
          <a:p>
            <a:r>
              <a:rPr lang="en-US" altLang="zh-CN" sz="1200" dirty="0"/>
              <a:t>Online = Connected == True</a:t>
            </a:r>
          </a:p>
          <a:p>
            <a:r>
              <a:rPr lang="en-US" altLang="zh-CN" sz="1300" dirty="0"/>
              <a:t>Data: </a:t>
            </a:r>
          </a:p>
          <a:p>
            <a:r>
              <a:rPr lang="en-US" altLang="zh-CN" sz="1200" dirty="0"/>
              <a:t>Vin (string &amp; key); steering position (double); speed (double); indicators (long); gear (long)</a:t>
            </a:r>
          </a:p>
          <a:p>
            <a:endParaRPr lang="en-US" altLang="zh-CN" sz="1200" dirty="0"/>
          </a:p>
        </p:txBody>
      </p:sp>
      <p:sp>
        <p:nvSpPr>
          <p:cNvPr id="61" name="标注: 左箭头 60">
            <a:extLst>
              <a:ext uri="{FF2B5EF4-FFF2-40B4-BE49-F238E27FC236}">
                <a16:creationId xmlns:a16="http://schemas.microsoft.com/office/drawing/2014/main" id="{896B022A-EABA-77BF-907B-6BAD9F188F78}"/>
              </a:ext>
            </a:extLst>
          </p:cNvPr>
          <p:cNvSpPr/>
          <p:nvPr/>
        </p:nvSpPr>
        <p:spPr>
          <a:xfrm>
            <a:off x="8765587" y="2567277"/>
            <a:ext cx="1733177" cy="55234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3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Vehicle2tele thread</a:t>
            </a:r>
            <a:endParaRPr lang="zh-CN" altLang="en-US" dirty="0"/>
          </a:p>
        </p:txBody>
      </p:sp>
      <p:sp>
        <p:nvSpPr>
          <p:cNvPr id="62" name="标注: 左箭头 61">
            <a:extLst>
              <a:ext uri="{FF2B5EF4-FFF2-40B4-BE49-F238E27FC236}">
                <a16:creationId xmlns:a16="http://schemas.microsoft.com/office/drawing/2014/main" id="{DBB4FCEB-8D36-DD1B-9EC6-F782ED2F4344}"/>
              </a:ext>
            </a:extLst>
          </p:cNvPr>
          <p:cNvSpPr/>
          <p:nvPr/>
        </p:nvSpPr>
        <p:spPr>
          <a:xfrm>
            <a:off x="2366516" y="4366988"/>
            <a:ext cx="1726413" cy="55234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3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Tele2vehicle thread</a:t>
            </a:r>
            <a:endParaRPr lang="zh-CN" altLang="en-US" dirty="0"/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0D446024-8563-5500-5EC3-0BD5019DFEDA}"/>
              </a:ext>
            </a:extLst>
          </p:cNvPr>
          <p:cNvSpPr/>
          <p:nvPr/>
        </p:nvSpPr>
        <p:spPr>
          <a:xfrm>
            <a:off x="3997183" y="1948360"/>
            <a:ext cx="274450" cy="19976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8B988BCD-02BE-4FB4-252C-8BF8DD01ECB7}"/>
              </a:ext>
            </a:extLst>
          </p:cNvPr>
          <p:cNvSpPr/>
          <p:nvPr/>
        </p:nvSpPr>
        <p:spPr>
          <a:xfrm>
            <a:off x="10407364" y="1940418"/>
            <a:ext cx="274450" cy="19976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2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A7A418-74F2-E185-81DA-02CB30387E40}"/>
              </a:ext>
            </a:extLst>
          </p:cNvPr>
          <p:cNvSpPr txBox="1"/>
          <p:nvPr/>
        </p:nvSpPr>
        <p:spPr>
          <a:xfrm>
            <a:off x="63796" y="243884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Data Publisher – Vehicle Side</a:t>
            </a:r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C0542CA-2D2A-B38A-F214-2341898AF28E}"/>
              </a:ext>
            </a:extLst>
          </p:cNvPr>
          <p:cNvSpPr/>
          <p:nvPr/>
        </p:nvSpPr>
        <p:spPr>
          <a:xfrm>
            <a:off x="3701722" y="613216"/>
            <a:ext cx="5677786" cy="144655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D4E53A-5932-4EEB-31F9-58F6372FC99E}"/>
              </a:ext>
            </a:extLst>
          </p:cNvPr>
          <p:cNvSpPr txBox="1"/>
          <p:nvPr/>
        </p:nvSpPr>
        <p:spPr>
          <a:xfrm>
            <a:off x="3747796" y="632149"/>
            <a:ext cx="55856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data_publisher.cpp: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Parse arguments. 18 - 31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Set variables and threads for the 2 apps: vehice2tele, tele2vehicle. 33-43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Release memory. 47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A90461-67C2-0291-EAAB-65D8F58C4D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40422" y="1587795"/>
            <a:ext cx="4710225" cy="664430"/>
          </a:xfrm>
          <a:prstGeom prst="bentConnector3">
            <a:avLst>
              <a:gd name="adj1" fmla="val 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E9BCD0-DA6C-94AD-16E2-E259E0DBF76D}"/>
              </a:ext>
            </a:extLst>
          </p:cNvPr>
          <p:cNvCxnSpPr>
            <a:cxnSpLocks/>
          </p:cNvCxnSpPr>
          <p:nvPr/>
        </p:nvCxnSpPr>
        <p:spPr>
          <a:xfrm>
            <a:off x="2640422" y="2252225"/>
            <a:ext cx="0" cy="80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E5741C-659E-C8D3-D407-FFE629864E92}"/>
              </a:ext>
            </a:extLst>
          </p:cNvPr>
          <p:cNvSpPr/>
          <p:nvPr/>
        </p:nvSpPr>
        <p:spPr>
          <a:xfrm>
            <a:off x="1261740" y="3046225"/>
            <a:ext cx="4472751" cy="1516912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3C985A-3BF5-B00D-22FE-67BDD19D55D8}"/>
              </a:ext>
            </a:extLst>
          </p:cNvPr>
          <p:cNvSpPr txBox="1"/>
          <p:nvPr/>
        </p:nvSpPr>
        <p:spPr>
          <a:xfrm>
            <a:off x="1261740" y="3089124"/>
            <a:ext cx="447275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vehicle_publisher.cpp: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run_vehicle_publisher_application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Set up everything. And set shared variables’ values (online &amp; connected, 51-52). 40-77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Write data. 77-145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status 128-145)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494586-543B-3949-A84A-FC2FC1C02BD9}"/>
              </a:ext>
            </a:extLst>
          </p:cNvPr>
          <p:cNvCxnSpPr>
            <a:cxnSpLocks/>
          </p:cNvCxnSpPr>
          <p:nvPr/>
        </p:nvCxnSpPr>
        <p:spPr>
          <a:xfrm>
            <a:off x="8364279" y="1587795"/>
            <a:ext cx="0" cy="144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8034210-A6F6-69F1-6AC8-D98DD756A337}"/>
              </a:ext>
            </a:extLst>
          </p:cNvPr>
          <p:cNvSpPr/>
          <p:nvPr/>
        </p:nvSpPr>
        <p:spPr>
          <a:xfrm>
            <a:off x="6127903" y="3033823"/>
            <a:ext cx="5677786" cy="234625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5C84B4-2E06-7F01-4064-AC18283B1E1B}"/>
              </a:ext>
            </a:extLst>
          </p:cNvPr>
          <p:cNvSpPr txBox="1"/>
          <p:nvPr/>
        </p:nvSpPr>
        <p:spPr>
          <a:xfrm>
            <a:off x="6227144" y="3052756"/>
            <a:ext cx="552537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vehicle_subscriber.cpp: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run_vehicle_subscriber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Keep judging the whether shared variables’ values equal to true, if so, call function: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run_vehicle_subscriber_application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69-74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run_vehicle_subscriber_application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set up everything. 40-60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wait to read data. 62-65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AE3C1A-18C6-511D-0882-EB248A69CE32}"/>
              </a:ext>
            </a:extLst>
          </p:cNvPr>
          <p:cNvSpPr txBox="1"/>
          <p:nvPr/>
        </p:nvSpPr>
        <p:spPr>
          <a:xfrm>
            <a:off x="3220213" y="2208241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vehicle2tele_vehicle thread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AEBD532-D861-9F2B-9490-272A393029D8}"/>
              </a:ext>
            </a:extLst>
          </p:cNvPr>
          <p:cNvSpPr txBox="1"/>
          <p:nvPr/>
        </p:nvSpPr>
        <p:spPr>
          <a:xfrm>
            <a:off x="8299032" y="2310809"/>
            <a:ext cx="2496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Tele2vehicle_vehicle thread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4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362DBE-F092-1071-288E-5F8CB0C23344}"/>
              </a:ext>
            </a:extLst>
          </p:cNvPr>
          <p:cNvSpPr txBox="1"/>
          <p:nvPr/>
        </p:nvSpPr>
        <p:spPr>
          <a:xfrm>
            <a:off x="63796" y="243884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Data Subscriber – Tele Operation Side</a:t>
            </a:r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8AF6E2-B399-B8FC-D02C-3E6545703012}"/>
              </a:ext>
            </a:extLst>
          </p:cNvPr>
          <p:cNvSpPr/>
          <p:nvPr/>
        </p:nvSpPr>
        <p:spPr>
          <a:xfrm>
            <a:off x="3701722" y="613216"/>
            <a:ext cx="5677786" cy="144655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37D8CE-B760-5026-83D3-71978C4E645C}"/>
              </a:ext>
            </a:extLst>
          </p:cNvPr>
          <p:cNvSpPr txBox="1"/>
          <p:nvPr/>
        </p:nvSpPr>
        <p:spPr>
          <a:xfrm>
            <a:off x="3747796" y="632149"/>
            <a:ext cx="55856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data_publisher.cpp: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Parse arguments. 21-33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Set variables and threads for the 2 apps: vehice2tele, tele2vehicle. 36-45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Release memory. 48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AF4F5E87-5C93-FD01-F0E6-11B15419DC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40422" y="1587795"/>
            <a:ext cx="4710225" cy="664430"/>
          </a:xfrm>
          <a:prstGeom prst="bentConnector3">
            <a:avLst>
              <a:gd name="adj1" fmla="val 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E2F4D0-E068-9E64-BE15-010ED422244C}"/>
              </a:ext>
            </a:extLst>
          </p:cNvPr>
          <p:cNvCxnSpPr>
            <a:cxnSpLocks/>
          </p:cNvCxnSpPr>
          <p:nvPr/>
        </p:nvCxnSpPr>
        <p:spPr>
          <a:xfrm>
            <a:off x="2640422" y="2252225"/>
            <a:ext cx="0" cy="80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BDA481-7C2E-4E56-2034-835E0D97EA83}"/>
              </a:ext>
            </a:extLst>
          </p:cNvPr>
          <p:cNvSpPr/>
          <p:nvPr/>
        </p:nvSpPr>
        <p:spPr>
          <a:xfrm>
            <a:off x="1261740" y="3046225"/>
            <a:ext cx="4472751" cy="168190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CF2E7F-A090-0274-3EBF-0BDB059BE9FD}"/>
              </a:ext>
            </a:extLst>
          </p:cNvPr>
          <p:cNvSpPr txBox="1"/>
          <p:nvPr/>
        </p:nvSpPr>
        <p:spPr>
          <a:xfrm>
            <a:off x="1261740" y="3054018"/>
            <a:ext cx="44727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tele_subscriber.cpp: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run_tele_subscriber_application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Set up everything. And set shared variables’ values (online &amp; connected, 90-91 ). 54-159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Read data. 161-176 (change shared variables’ values (online &amp; connected, 167-174)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F7FE13-2AAF-8119-118D-92FC5ABB2B39}"/>
              </a:ext>
            </a:extLst>
          </p:cNvPr>
          <p:cNvCxnSpPr>
            <a:cxnSpLocks/>
          </p:cNvCxnSpPr>
          <p:nvPr/>
        </p:nvCxnSpPr>
        <p:spPr>
          <a:xfrm>
            <a:off x="8364279" y="1587795"/>
            <a:ext cx="0" cy="144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5C7E129-7193-AADA-7477-7540507AC009}"/>
              </a:ext>
            </a:extLst>
          </p:cNvPr>
          <p:cNvSpPr/>
          <p:nvPr/>
        </p:nvSpPr>
        <p:spPr>
          <a:xfrm>
            <a:off x="6127903" y="3033823"/>
            <a:ext cx="5677786" cy="234625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C4D712-24E9-CB32-C558-56FCC5826779}"/>
              </a:ext>
            </a:extLst>
          </p:cNvPr>
          <p:cNvSpPr txBox="1"/>
          <p:nvPr/>
        </p:nvSpPr>
        <p:spPr>
          <a:xfrm>
            <a:off x="6227144" y="3052756"/>
            <a:ext cx="552537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vehicle_subscriber.cpp: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run_vehicle_subscriber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Keep judging the whether shared variables’ values equal to true, if so, call function: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run_tele_publisher_application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51-55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run_tele_publisher_application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set up everything. 19-27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write data. 29-45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11B182-B22C-1049-9C4E-99EF1B4B96CA}"/>
              </a:ext>
            </a:extLst>
          </p:cNvPr>
          <p:cNvSpPr txBox="1"/>
          <p:nvPr/>
        </p:nvSpPr>
        <p:spPr>
          <a:xfrm>
            <a:off x="3220213" y="2208241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vehicle2tele_tele thread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CD727B-E787-87F7-46D4-382E73595B35}"/>
              </a:ext>
            </a:extLst>
          </p:cNvPr>
          <p:cNvSpPr txBox="1"/>
          <p:nvPr/>
        </p:nvSpPr>
        <p:spPr>
          <a:xfrm>
            <a:off x="8299032" y="2310809"/>
            <a:ext cx="219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Tele2vehicle_tele thread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2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508</Words>
  <Application>Microsoft Office PowerPoint</Application>
  <PresentationFormat>宽屏</PresentationFormat>
  <Paragraphs>90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天娇 杨</dc:creator>
  <cp:lastModifiedBy>天娇 杨</cp:lastModifiedBy>
  <cp:revision>1</cp:revision>
  <dcterms:created xsi:type="dcterms:W3CDTF">2024-01-15T05:17:15Z</dcterms:created>
  <dcterms:modified xsi:type="dcterms:W3CDTF">2024-01-16T08:35:46Z</dcterms:modified>
</cp:coreProperties>
</file>