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66ab63e6b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66ab63e6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6fa3c898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6fa3c8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67239ad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67239ad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8077ba5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8077ba5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8077ba589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8077ba589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8077ba589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8077ba589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66ab63e6b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66ab63e6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67239ada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67239ada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3.png"/><Relationship Id="rId7" Type="http://schemas.openxmlformats.org/officeDocument/2006/relationships/image" Target="../media/image10.png"/><Relationship Id="rId8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HorsEther</a:t>
            </a:r>
            <a:endParaRPr sz="60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 by Kevin Aiken, Alex Mitchell, Jenny Choi, Aarohi Savaliya, and Kevin Luna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we faced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2454575" y="53712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45" name="Google Shape;145;p23"/>
          <p:cNvSpPr txBox="1"/>
          <p:nvPr>
            <p:ph idx="2" type="body"/>
          </p:nvPr>
        </p:nvSpPr>
        <p:spPr>
          <a:xfrm>
            <a:off x="2454577" y="1623675"/>
            <a:ext cx="53448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b="1" lang="en" sz="2100">
                <a:solidFill>
                  <a:srgbClr val="000000"/>
                </a:solidFill>
              </a:rPr>
              <a:t>Learning new technology stack</a:t>
            </a:r>
            <a:endParaRPr b="1" sz="21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b="1" lang="en" sz="2100">
                <a:solidFill>
                  <a:srgbClr val="000000"/>
                </a:solidFill>
              </a:rPr>
              <a:t>Finding resources that have not become obsolete </a:t>
            </a:r>
            <a:endParaRPr b="1" sz="2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time!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85525" y="1912650"/>
            <a:ext cx="4323600" cy="164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HorsEther and why?</a:t>
            </a:r>
            <a:endParaRPr/>
          </a:p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Ethereum based horse race betting system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Why</a:t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Ability to transfer funds with ease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Less legal restrictions in regards to gambling 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875" y="212625"/>
            <a:ext cx="2085467" cy="1769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Stack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2400250" y="1475875"/>
            <a:ext cx="3071400" cy="22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/>
              <a:t>Frontend</a:t>
            </a:r>
            <a:endParaRPr sz="2000" u="sng"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React</a:t>
            </a:r>
            <a:endParaRPr sz="1700"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Reactstrap</a:t>
            </a:r>
            <a:endParaRPr sz="1700"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Drizzle</a:t>
            </a:r>
            <a:endParaRPr sz="1700"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>
            <p:ph idx="2" type="body"/>
          </p:nvPr>
        </p:nvSpPr>
        <p:spPr>
          <a:xfrm>
            <a:off x="5610575" y="1475875"/>
            <a:ext cx="3071400" cy="14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/>
              <a:t>Blockchain</a:t>
            </a:r>
            <a:endParaRPr sz="2000" u="sng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Truffle</a:t>
            </a:r>
            <a:endParaRPr sz="17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Ganache</a:t>
            </a:r>
            <a:endParaRPr sz="17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Metamask</a:t>
            </a:r>
            <a:endParaRPr sz="17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/>
              <a:t>Solidity</a:t>
            </a:r>
            <a:endParaRPr sz="1700"/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7322" y="3122900"/>
            <a:ext cx="453015" cy="38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9550" y="2585550"/>
            <a:ext cx="448549" cy="448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4293" y="2048200"/>
            <a:ext cx="499059" cy="44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82975" y="3507225"/>
            <a:ext cx="499050" cy="49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82979" y="2061825"/>
            <a:ext cx="386047" cy="38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53925" y="2527138"/>
            <a:ext cx="644150" cy="56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93322" y="3032377"/>
            <a:ext cx="565353" cy="56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Contract (part 1)</a:t>
            </a:r>
            <a:endParaRPr/>
          </a:p>
        </p:txBody>
      </p:sp>
      <p:pic>
        <p:nvPicPr>
          <p:cNvPr id="100" name="Google Shape;1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8575" y="1211350"/>
            <a:ext cx="5338424" cy="338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Contract (part 2)</a:t>
            </a:r>
            <a:endParaRPr/>
          </a:p>
        </p:txBody>
      </p:sp>
      <p:sp>
        <p:nvSpPr>
          <p:cNvPr id="106" name="Google Shape;106;p17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5575" y="1302225"/>
            <a:ext cx="5786276" cy="338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Contract (part 3)</a:t>
            </a:r>
            <a:endParaRPr/>
          </a:p>
        </p:txBody>
      </p:sp>
      <p:sp>
        <p:nvSpPr>
          <p:cNvPr id="113" name="Google Shape;113;p18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7300" y="1602673"/>
            <a:ext cx="6464550" cy="261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Contract (part 4)</a:t>
            </a:r>
            <a:endParaRPr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8225" y="1167935"/>
            <a:ext cx="4416300" cy="3519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Front-End: Instantiating web3</a:t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7025" y="1211350"/>
            <a:ext cx="6944825" cy="326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Front-End: Calling Contracts</a:t>
            </a:r>
            <a:r>
              <a:rPr lang="en"/>
              <a:t> </a:t>
            </a:r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6350" y="1174925"/>
            <a:ext cx="4365474" cy="353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