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COGS by 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Provision by 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COGS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Lost by Month</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67dc4615-1c56-47b6-a4c8-74047718e494?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23fc0e8edfb7410f" /><Relationship Type="http://schemas.openxmlformats.org/officeDocument/2006/relationships/slideLayout" Target="/ppt/slideLayouts/slideLayout8.xml" Id="R3045942eb24f4364" /><Relationship Type="http://schemas.openxmlformats.org/officeDocument/2006/relationships/hyperlink" Target="https://app.powerbi.com/groups/me/reports/67dc4615-1c56-47b6-a4c8-74047718e494/?pbi_source=PowerPoint" TargetMode="External" Id="RelId0" /><Relationship Type="http://schemas.openxmlformats.org/officeDocument/2006/relationships/image" Target="/ppt/media/image4.png" Id="imgId8347540"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Inventory Manangement and sales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3/17/2023 11:12:38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3/17/2023 10:53:01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 ,card ,card ,card ,card ,slicer ,slicer ,slicer ,slicer ,COGS by Country ,Provision by Country ,COGS by Month ,Lost by Month.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834754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Inventory Management analysis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