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and GP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and GP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and GP by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7dc4615-1c56-47b6-a4c8-74047718e49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841f4296f264f34" /><Relationship Type="http://schemas.openxmlformats.org/officeDocument/2006/relationships/slideLayout" Target="/ppt/slideLayouts/slideLayout8.xml" Id="R54cdaf34cf9c4509" /><Relationship Type="http://schemas.openxmlformats.org/officeDocument/2006/relationships/hyperlink" Target="https://app.powerbi.com/groups/me/reports/67dc4615-1c56-47b6-a4c8-74047718e494/?pbi_source=PowerPoint" TargetMode="External" Id="RelId0" /><Relationship Type="http://schemas.openxmlformats.org/officeDocument/2006/relationships/image" Target="/ppt/media/image4.png" Id="imgId834754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Inventory Manangement and sales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3/17/2023 11:13:25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3/17/2023 10:53:01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slicer ,slicer ,slicer ,Revenue by Category ,Revenue and GP by country ,Revenue and GP by Category ,card ,slicer ,Revenue and GP by Month.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3475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