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0" r:id="rId4"/>
    <p:sldId id="321" r:id="rId5"/>
    <p:sldId id="323" r:id="rId6"/>
    <p:sldId id="324" r:id="rId7"/>
    <p:sldId id="322" r:id="rId8"/>
    <p:sldId id="325" r:id="rId9"/>
    <p:sldId id="318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1963" autoAdjust="0"/>
  </p:normalViewPr>
  <p:slideViewPr>
    <p:cSldViewPr showGuides="1">
      <p:cViewPr varScale="1">
        <p:scale>
          <a:sx n="67" d="100"/>
          <a:sy n="67" d="100"/>
        </p:scale>
        <p:origin x="96" y="1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Lua: 1993</a:t>
            </a:r>
          </a:p>
          <a:p>
            <a:r>
              <a:rPr lang="en-US" dirty="0"/>
              <a:t>Torch: 2002 to 2018</a:t>
            </a:r>
          </a:p>
          <a:p>
            <a:r>
              <a:rPr lang="en-US" dirty="0"/>
              <a:t>Convolutional Architecture for Fast Feature Embedding</a:t>
            </a:r>
          </a:p>
          <a:p>
            <a:r>
              <a:rPr lang="en-US" dirty="0"/>
              <a:t>Open Neural Network Exchange by </a:t>
            </a:r>
            <a:r>
              <a:rPr lang="en-US" dirty="0" err="1"/>
              <a:t>ms&amp;facebook</a:t>
            </a:r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Python3.7 support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  <a:p>
            <a:r>
              <a:rPr lang="en-US" dirty="0"/>
              <a:t>Oct 2019</a:t>
            </a:r>
          </a:p>
          <a:p>
            <a:endParaRPr lang="en-US" dirty="0"/>
          </a:p>
          <a:p>
            <a:r>
              <a:rPr lang="en-US" dirty="0"/>
              <a:t>Quantization refers to techniques used to perform computation and storage at reduced precision, such as 8-bit integer.</a:t>
            </a:r>
          </a:p>
          <a:p>
            <a:r>
              <a:rPr lang="en-US" dirty="0" err="1"/>
              <a:t>PyTorch</a:t>
            </a:r>
            <a:r>
              <a:rPr lang="en-US" dirty="0"/>
              <a:t> mobile</a:t>
            </a:r>
          </a:p>
          <a:p>
            <a:endParaRPr lang="en-US" dirty="0"/>
          </a:p>
          <a:p>
            <a:r>
              <a:rPr lang="en-US" dirty="0"/>
              <a:t>Pip should be ok</a:t>
            </a:r>
          </a:p>
          <a:p>
            <a:r>
              <a:rPr lang="en-US" dirty="0"/>
              <a:t>Some problems for MAC+GPU apparently in earlier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num_epochs</a:t>
            </a:r>
            <a:r>
              <a:rPr lang="en-US" dirty="0"/>
              <a:t> = </a:t>
            </a:r>
            <a:r>
              <a:rPr lang="en-US" dirty="0" err="1"/>
              <a:t>n_iters</a:t>
            </a:r>
            <a:r>
              <a:rPr lang="en-US" dirty="0"/>
              <a:t> /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train_dataset</a:t>
            </a:r>
            <a:r>
              <a:rPr lang="en-US" dirty="0"/>
              <a:t>) / </a:t>
            </a:r>
            <a:r>
              <a:rPr lang="en-US" dirty="0" err="1"/>
              <a:t>batch_size</a:t>
            </a:r>
            <a:r>
              <a:rPr lang="en-US" dirty="0"/>
              <a:t>)</a:t>
            </a:r>
          </a:p>
          <a:p>
            <a:r>
              <a:rPr lang="en-US" dirty="0" err="1"/>
              <a:t>num_epochs</a:t>
            </a:r>
            <a:r>
              <a:rPr lang="en-US" dirty="0"/>
              <a:t> = int(</a:t>
            </a:r>
            <a:r>
              <a:rPr lang="en-US" dirty="0" err="1"/>
              <a:t>num_epochs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1200 = </a:t>
            </a:r>
            <a:r>
              <a:rPr lang="en-US" dirty="0" err="1">
                <a:effectLst/>
              </a:rPr>
              <a:t>train_set_size</a:t>
            </a:r>
            <a:r>
              <a:rPr lang="en-US" dirty="0">
                <a:effectLst/>
              </a:rPr>
              <a:t>: 60000/bs:100 * </a:t>
            </a:r>
            <a:r>
              <a:rPr lang="en-US" dirty="0" err="1">
                <a:effectLst/>
              </a:rPr>
              <a:t>epoch_num</a:t>
            </a:r>
            <a:r>
              <a:rPr lang="en-US" dirty="0">
                <a:effectLst/>
              </a:rPr>
              <a:t>: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enough time, we will do that</a:t>
            </a:r>
          </a:p>
          <a:p>
            <a:r>
              <a:rPr lang="en-US" dirty="0"/>
              <a:t>If not, they will be covered in the next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839198" cy="2895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Ernest (khashayar) Namdar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8D11F-4AE5-4205-9460-3F09809610EE}"/>
              </a:ext>
            </a:extLst>
          </p:cNvPr>
          <p:cNvSpPr/>
          <p:nvPr/>
        </p:nvSpPr>
        <p:spPr>
          <a:xfrm>
            <a:off x="1065213" y="522553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knamdar@lunenfeld.ca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CCBD9EC-44A4-49FA-93F6-5C2CD10C61A0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can be added?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A05ABE28-90A6-4A76-921C-4172F2F397EC}"/>
              </a:ext>
            </a:extLst>
          </p:cNvPr>
          <p:cNvSpPr txBox="1">
            <a:spLocks/>
          </p:cNvSpPr>
          <p:nvPr/>
        </p:nvSpPr>
        <p:spPr>
          <a:xfrm>
            <a:off x="1568535" y="19812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Save and load the model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 test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Confusion Matrix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Ideas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Plotting</a:t>
            </a:r>
          </a:p>
        </p:txBody>
      </p:sp>
    </p:spTree>
    <p:extLst>
      <p:ext uri="{BB962C8B-B14F-4D97-AF65-F5344CB8AC3E}">
        <p14:creationId xmlns:p14="http://schemas.microsoft.com/office/powerpoint/2010/main" val="5257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4114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fun with some codes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1"/>
            <a:ext cx="9134391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Lua	&gt;&gt;&gt;	Torch	&gt;&gt;&gt;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1A570BD-BAA6-4ADD-B0E5-D9DBBDD7F481}"/>
              </a:ext>
            </a:extLst>
          </p:cNvPr>
          <p:cNvSpPr txBox="1">
            <a:spLocks/>
          </p:cNvSpPr>
          <p:nvPr/>
        </p:nvSpPr>
        <p:spPr>
          <a:xfrm>
            <a:off x="1532023" y="3162300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Release: Oct 2016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AFBD8BA-C380-43F7-9408-22A17AB0722D}"/>
              </a:ext>
            </a:extLst>
          </p:cNvPr>
          <p:cNvSpPr txBox="1">
            <a:spLocks/>
          </p:cNvSpPr>
          <p:nvPr/>
        </p:nvSpPr>
        <p:spPr>
          <a:xfrm>
            <a:off x="1532023" y="3809999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Facebook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22C078C1-327B-4B5B-A31B-0111829E5D3C}"/>
              </a:ext>
            </a:extLst>
          </p:cNvPr>
          <p:cNvSpPr txBox="1">
            <a:spLocks/>
          </p:cNvSpPr>
          <p:nvPr/>
        </p:nvSpPr>
        <p:spPr>
          <a:xfrm>
            <a:off x="1522413" y="5081955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to be discussed: Caffe2, ONNEX, Tensor, TF,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Putting Tensors on GPU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methods size(), view()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basic operations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</a:t>
            </a:r>
          </a:p>
        </p:txBody>
      </p:sp>
    </p:spTree>
    <p:extLst>
      <p:ext uri="{BB962C8B-B14F-4D97-AF65-F5344CB8AC3E}">
        <p14:creationId xmlns:p14="http://schemas.microsoft.com/office/powerpoint/2010/main" val="37881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1.3.0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96AE85-870A-4378-8662-D0F9F54A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289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super()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models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CPU to GPU in practice for CNNs</a:t>
            </a:r>
          </a:p>
        </p:txBody>
      </p:sp>
    </p:spTree>
    <p:extLst>
      <p:ext uri="{BB962C8B-B14F-4D97-AF65-F5344CB8AC3E}">
        <p14:creationId xmlns:p14="http://schemas.microsoft.com/office/powerpoint/2010/main" val="12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EA2C3B0-572C-422C-9CA7-AA823F895D10}"/>
              </a:ext>
            </a:extLst>
          </p:cNvPr>
          <p:cNvSpPr txBox="1">
            <a:spLocks/>
          </p:cNvSpPr>
          <p:nvPr/>
        </p:nvSpPr>
        <p:spPr>
          <a:xfrm>
            <a:off x="1522413" y="220980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Spyder Settings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PEP8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__name__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Loader makes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Epoch vs Iteration</a:t>
            </a:r>
          </a:p>
        </p:txBody>
      </p:sp>
    </p:spTree>
    <p:extLst>
      <p:ext uri="{BB962C8B-B14F-4D97-AF65-F5344CB8AC3E}">
        <p14:creationId xmlns:p14="http://schemas.microsoft.com/office/powerpoint/2010/main" val="4189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DFE7B17-328C-481B-AE1F-79BEBFF24827}"/>
              </a:ext>
            </a:extLst>
          </p:cNvPr>
          <p:cNvSpPr txBox="1">
            <a:spLocks/>
          </p:cNvSpPr>
          <p:nvPr/>
        </p:nvSpPr>
        <p:spPr>
          <a:xfrm>
            <a:off x="12176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Updating parameters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209BE4B-58C2-4393-B045-7239B1E2A6CC}"/>
              </a:ext>
            </a:extLst>
          </p:cNvPr>
          <p:cNvSpPr txBox="1">
            <a:spLocks/>
          </p:cNvSpPr>
          <p:nvPr/>
        </p:nvSpPr>
        <p:spPr>
          <a:xfrm>
            <a:off x="53324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outputs = model(images)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= criterion(outputs, labels)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5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24384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problem in the code!</a:t>
            </a:r>
          </a:p>
        </p:txBody>
      </p:sp>
    </p:spTree>
    <p:extLst>
      <p:ext uri="{BB962C8B-B14F-4D97-AF65-F5344CB8AC3E}">
        <p14:creationId xmlns:p14="http://schemas.microsoft.com/office/powerpoint/2010/main" val="7249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413</TotalTime>
  <Words>221</Words>
  <Application>Microsoft Office PowerPoint</Application>
  <PresentationFormat>Custom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Digital Blue Tunnel 16x9</vt:lpstr>
      <vt:lpstr>Introduction to PyTorch</vt:lpstr>
      <vt:lpstr>Agenda</vt:lpstr>
      <vt:lpstr>PyTorch</vt:lpstr>
      <vt:lpstr>PyTorch 1.3.0</vt:lpstr>
      <vt:lpstr>PyTorch 1.3.0</vt:lpstr>
      <vt:lpstr>PyTorch 1.3.0</vt:lpstr>
      <vt:lpstr>CNNs in PyTorch</vt:lpstr>
      <vt:lpstr>PowerPoint Presentation</vt:lpstr>
      <vt:lpstr>There is a problem in the code!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PyTorch</dc:title>
  <dc:creator>Khashayar Namdar</dc:creator>
  <cp:lastModifiedBy>Khashayar Namdar</cp:lastModifiedBy>
  <cp:revision>26</cp:revision>
  <dcterms:created xsi:type="dcterms:W3CDTF">2019-12-04T03:14:55Z</dcterms:created>
  <dcterms:modified xsi:type="dcterms:W3CDTF">2019-12-25T08:40:49Z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