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0" r:id="rId4"/>
    <p:sldId id="327" r:id="rId5"/>
    <p:sldId id="322" r:id="rId6"/>
    <p:sldId id="325" r:id="rId7"/>
    <p:sldId id="318" r:id="rId8"/>
    <p:sldId id="328" r:id="rId9"/>
    <p:sldId id="32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1963" autoAdjust="0"/>
  </p:normalViewPr>
  <p:slideViewPr>
    <p:cSldViewPr showGuides="1">
      <p:cViewPr varScale="1">
        <p:scale>
          <a:sx n="89" d="100"/>
          <a:sy n="89" d="100"/>
        </p:scale>
        <p:origin x="132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num_epochs</a:t>
            </a:r>
            <a:r>
              <a:rPr lang="en-US" dirty="0"/>
              <a:t> = </a:t>
            </a:r>
            <a:r>
              <a:rPr lang="en-US" dirty="0" err="1"/>
              <a:t>n_iters</a:t>
            </a:r>
            <a:r>
              <a:rPr lang="en-US" dirty="0"/>
              <a:t> /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train_dataset</a:t>
            </a:r>
            <a:r>
              <a:rPr lang="en-US" dirty="0"/>
              <a:t>) / </a:t>
            </a:r>
            <a:r>
              <a:rPr lang="en-US" dirty="0" err="1"/>
              <a:t>batch_size</a:t>
            </a:r>
            <a:r>
              <a:rPr lang="en-US" dirty="0"/>
              <a:t>)</a:t>
            </a:r>
          </a:p>
          <a:p>
            <a:r>
              <a:rPr lang="en-US" dirty="0" err="1"/>
              <a:t>num_epochs</a:t>
            </a:r>
            <a:r>
              <a:rPr lang="en-US" dirty="0"/>
              <a:t> = int(</a:t>
            </a:r>
            <a:r>
              <a:rPr lang="en-US" dirty="0" err="1"/>
              <a:t>num_epochs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1200 = </a:t>
            </a:r>
            <a:r>
              <a:rPr lang="en-US" dirty="0" err="1">
                <a:effectLst/>
              </a:rPr>
              <a:t>train_set_size</a:t>
            </a:r>
            <a:r>
              <a:rPr lang="en-US" dirty="0">
                <a:effectLst/>
              </a:rPr>
              <a:t>: 60000/bs:100 * </a:t>
            </a:r>
            <a:r>
              <a:rPr lang="en-US" dirty="0" err="1">
                <a:effectLst/>
              </a:rPr>
              <a:t>epoch_num</a:t>
            </a:r>
            <a:r>
              <a:rPr lang="en-US" dirty="0">
                <a:effectLst/>
              </a:rPr>
              <a:t>: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enough time, we will do that</a:t>
            </a:r>
          </a:p>
          <a:p>
            <a:r>
              <a:rPr lang="en-US" dirty="0"/>
              <a:t>If not, they will be covered in the next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363198" cy="2895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Ernest (khashayar) Namdar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8D11F-4AE5-4205-9460-3F09809610EE}"/>
              </a:ext>
            </a:extLst>
          </p:cNvPr>
          <p:cNvSpPr/>
          <p:nvPr/>
        </p:nvSpPr>
        <p:spPr>
          <a:xfrm>
            <a:off x="1065213" y="5225534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knamdar@lunenfeld.ca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41148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fun with some codes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5814" y="2135841"/>
            <a:ext cx="9134391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Tensor, Variable, TF,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4D5A832-93B4-40BE-BA5F-D4AFFBCCF6FB}"/>
              </a:ext>
            </a:extLst>
          </p:cNvPr>
          <p:cNvSpPr txBox="1">
            <a:spLocks/>
          </p:cNvSpPr>
          <p:nvPr/>
        </p:nvSpPr>
        <p:spPr>
          <a:xfrm>
            <a:off x="1535814" y="28194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similar methods (ones, rand)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5814" y="2135841"/>
            <a:ext cx="9134391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basics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be added: Dropout)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4D5A832-93B4-40BE-BA5F-D4AFFBCCF6FB}"/>
              </a:ext>
            </a:extLst>
          </p:cNvPr>
          <p:cNvSpPr txBox="1">
            <a:spLocks/>
          </p:cNvSpPr>
          <p:nvPr/>
        </p:nvSpPr>
        <p:spPr>
          <a:xfrm>
            <a:off x="1535814" y="28194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similar methods (ones, rand)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A16A734-1C13-4C1C-9F39-47F35AB300AD}"/>
              </a:ext>
            </a:extLst>
          </p:cNvPr>
          <p:cNvSpPr txBox="1">
            <a:spLocks/>
          </p:cNvSpPr>
          <p:nvPr/>
        </p:nvSpPr>
        <p:spPr>
          <a:xfrm>
            <a:off x="7085012" y="3429000"/>
            <a:ext cx="4800600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Putting Tensors on GPU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methods size(), view()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basic operations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Variables</a:t>
            </a:r>
          </a:p>
        </p:txBody>
      </p:sp>
    </p:spTree>
    <p:extLst>
      <p:ext uri="{BB962C8B-B14F-4D97-AF65-F5344CB8AC3E}">
        <p14:creationId xmlns:p14="http://schemas.microsoft.com/office/powerpoint/2010/main" val="287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EA2C3B0-572C-422C-9CA7-AA823F895D10}"/>
              </a:ext>
            </a:extLst>
          </p:cNvPr>
          <p:cNvSpPr txBox="1">
            <a:spLocks/>
          </p:cNvSpPr>
          <p:nvPr/>
        </p:nvSpPr>
        <p:spPr>
          <a:xfrm>
            <a:off x="1522413" y="220980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Spyder Settings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PEP8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__name__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Loader makes data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Epoch vs Iteration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be added: Formula and demo)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DFE7B17-328C-481B-AE1F-79BEBFF24827}"/>
              </a:ext>
            </a:extLst>
          </p:cNvPr>
          <p:cNvSpPr txBox="1">
            <a:spLocks/>
          </p:cNvSpPr>
          <p:nvPr/>
        </p:nvSpPr>
        <p:spPr>
          <a:xfrm>
            <a:off x="12176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Forward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Calculate Loss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Getting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Updating parameters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209BE4B-58C2-4393-B045-7239B1E2A6CC}"/>
              </a:ext>
            </a:extLst>
          </p:cNvPr>
          <p:cNvSpPr txBox="1">
            <a:spLocks/>
          </p:cNvSpPr>
          <p:nvPr/>
        </p:nvSpPr>
        <p:spPr>
          <a:xfrm>
            <a:off x="53324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optimizer.zero_grad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outputs = model(images)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loss = criterion(outputs, labels)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loss.backward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58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28600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problem in the code!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Ses2-1.py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Printing some useful information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seeding in the form a function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saving and loading model,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state_dic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checkpoints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more into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state_dic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entry-level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7249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Ses2-2.py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separate model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BF8F8F3-7632-4851-9FA5-FA675D0603AE}"/>
              </a:ext>
            </a:extLst>
          </p:cNvPr>
          <p:cNvSpPr txBox="1">
            <a:spLocks/>
          </p:cNvSpPr>
          <p:nvPr/>
        </p:nvSpPr>
        <p:spPr>
          <a:xfrm>
            <a:off x="1772826" y="377683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 writer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take note!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74EF695-4E84-4991-B3BB-F2861FE09B05}"/>
              </a:ext>
            </a:extLst>
          </p:cNvPr>
          <p:cNvSpPr txBox="1">
            <a:spLocks/>
          </p:cNvSpPr>
          <p:nvPr/>
        </p:nvSpPr>
        <p:spPr>
          <a:xfrm>
            <a:off x="4799012" y="3200400"/>
            <a:ext cx="6553199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SummaryWriter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writer =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SummaryWriter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writer.add_scalar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('Batch Size',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boardlaunch.py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LTRI-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-knamdar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274A5-3060-48D0-A867-7FA4EDD08849}"/>
              </a:ext>
            </a:extLst>
          </p:cNvPr>
          <p:cNvSpPr/>
          <p:nvPr/>
        </p:nvSpPr>
        <p:spPr>
          <a:xfrm>
            <a:off x="642031" y="5947512"/>
            <a:ext cx="9773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import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successful: </a:t>
            </a:r>
          </a:p>
          <a:p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sz="20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log directory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127.0.01:6006 in your browser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2CD0EC-8B8C-48C9-8DD8-333A53B7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:6006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9CCBD9EC-44A4-49FA-93F6-5C2CD10C61A0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can be added?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A05ABE28-90A6-4A76-921C-4172F2F397EC}"/>
              </a:ext>
            </a:extLst>
          </p:cNvPr>
          <p:cNvSpPr txBox="1">
            <a:spLocks/>
          </p:cNvSpPr>
          <p:nvPr/>
        </p:nvSpPr>
        <p:spPr>
          <a:xfrm>
            <a:off x="1568535" y="19812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Confusion Matrix</a:t>
            </a: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Ideas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590</TotalTime>
  <Words>156</Words>
  <Application>Microsoft Office PowerPoint</Application>
  <PresentationFormat>Custom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Corbel</vt:lpstr>
      <vt:lpstr>Times New Roman</vt:lpstr>
      <vt:lpstr>Digital Blue Tunnel 16x9</vt:lpstr>
      <vt:lpstr>tensorboardX and PyTorch</vt:lpstr>
      <vt:lpstr>Agenda</vt:lpstr>
      <vt:lpstr>Recap</vt:lpstr>
      <vt:lpstr>Recap</vt:lpstr>
      <vt:lpstr>Recap</vt:lpstr>
      <vt:lpstr>PowerPoint Presentation</vt:lpstr>
      <vt:lpstr>There was a problem in the code!</vt:lpstr>
      <vt:lpstr>Hello tensorboardX!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PyTorch</dc:title>
  <dc:creator>Khashayar Namdar</dc:creator>
  <cp:lastModifiedBy>Khashayar Namdar</cp:lastModifiedBy>
  <cp:revision>40</cp:revision>
  <dcterms:created xsi:type="dcterms:W3CDTF">2019-12-04T03:14:55Z</dcterms:created>
  <dcterms:modified xsi:type="dcterms:W3CDTF">2020-02-20T16:50:02Z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