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68837534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68837534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6883753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6883753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6883753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6883753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883753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883753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883753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883753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883753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883753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6883753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6883753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883753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6883753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8837534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883753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-N-Ulab/Hackathon2024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59125" y="1590450"/>
            <a:ext cx="2924400" cy="9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Chloe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1000" y="2719975"/>
            <a:ext cx="389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Twoja Żabia korepetytorka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 matematyki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175" y="943663"/>
            <a:ext cx="2647475" cy="2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1177725" y="4059625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700" y="4749350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700" y="3371200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3616800"/>
            <a:ext cx="68430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6AA84F"/>
                </a:solidFill>
              </a:rPr>
              <a:t>T</a:t>
            </a:r>
            <a:r>
              <a:rPr lang="pl"/>
              <a:t>otally </a:t>
            </a:r>
            <a:r>
              <a:rPr b="1" lang="pl">
                <a:solidFill>
                  <a:srgbClr val="6AA84F"/>
                </a:solidFill>
              </a:rPr>
              <a:t>N</a:t>
            </a:r>
            <a:r>
              <a:rPr lang="pl"/>
              <a:t>ot </a:t>
            </a:r>
            <a:r>
              <a:rPr b="1" lang="pl">
                <a:solidFill>
                  <a:srgbClr val="6AA84F"/>
                </a:solidFill>
              </a:rPr>
              <a:t>S</a:t>
            </a:r>
            <a:r>
              <a:rPr lang="pl"/>
              <a:t>uspicious </a:t>
            </a:r>
            <a:r>
              <a:rPr b="1" lang="pl">
                <a:solidFill>
                  <a:srgbClr val="6AA84F"/>
                </a:solidFill>
              </a:rPr>
              <a:t>T</a:t>
            </a:r>
            <a:r>
              <a:rPr lang="pl"/>
              <a:t>eam aka. grupa znajomych, w składzie: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Maciek Pałka		-	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Franek Kubala	-	</a:t>
            </a:r>
            <a:r>
              <a:rPr lang="pl"/>
              <a:t>Research+Zadania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Szymon Glinka	-	Backend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689450" y="1831150"/>
            <a:ext cx="57651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300">
                <a:solidFill>
                  <a:schemeClr val="dk2"/>
                </a:solidFill>
              </a:rPr>
              <a:t>Stworzone przez </a:t>
            </a:r>
            <a:r>
              <a:rPr b="1" lang="pl" sz="2300">
                <a:solidFill>
                  <a:srgbClr val="6AA84F"/>
                </a:solidFill>
              </a:rPr>
              <a:t>TNST</a:t>
            </a:r>
            <a:r>
              <a:rPr lang="pl" sz="2300">
                <a:solidFill>
                  <a:schemeClr val="dk2"/>
                </a:solidFill>
              </a:rPr>
              <a:t> na </a:t>
            </a:r>
            <a:r>
              <a:rPr b="1" lang="pl" sz="2300">
                <a:solidFill>
                  <a:srgbClr val="A64D79"/>
                </a:solidFill>
              </a:rPr>
              <a:t>HackYeah2024</a:t>
            </a:r>
            <a:endParaRPr b="1" sz="2300">
              <a:solidFill>
                <a:srgbClr val="A64D79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850" y="3710781"/>
            <a:ext cx="1338725" cy="13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50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Chloe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21582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Chloe jest POCiem aplikacji do nauki matematyki, coś pokroju Duolingo tylko, że z matematyką. Niestety przez bycie POCiem, Chloe nie nadaje się do codziennego użytku, ale idealnie przedstawia co mieliśmy na myśli: proste UI, śmieszny zwierzak i szybka nauka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850" y="-214781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rot="1260776">
            <a:off x="7238522" y="3776716"/>
            <a:ext cx="1505946" cy="130471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260776">
            <a:off x="8083502" y="4840054"/>
            <a:ext cx="1505946" cy="130471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260776">
            <a:off x="8577577" y="3553514"/>
            <a:ext cx="1505946" cy="130471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513875" y="2142975"/>
            <a:ext cx="5975700" cy="15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Chloe działa jako aplikacja webowa, backend jest napisany w Pythonie przy pomocy Flask’a oraz HTML’a i CSS’a.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145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Zasada działania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3689169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 rot="-1406392">
            <a:off x="7874411" y="585350"/>
            <a:ext cx="1506085" cy="130467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1406392">
            <a:off x="9222264" y="752596"/>
            <a:ext cx="1506085" cy="130467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1406392">
            <a:off x="8673922" y="-511769"/>
            <a:ext cx="1506085" cy="130467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67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Logowanie i rejestracja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2384275"/>
            <a:ext cx="85206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Chloe posiada funkcję rejestracji i logowania. Żeby zalogować się na do Chloe wystarczy wpisać mail: admin i hasło: admin. Bezpieczeństwo jest naszym najwyższym priorytetem.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00" y="-247331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rot="1280491">
            <a:off x="7527800" y="4046172"/>
            <a:ext cx="1506075" cy="130479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 rot="1280491">
            <a:off x="8366616" y="5114380"/>
            <a:ext cx="1506075" cy="130479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280491">
            <a:off x="8868124" y="3830719"/>
            <a:ext cx="1506075" cy="130479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5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Nauka przez zabawę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2293225"/>
            <a:ext cx="85206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Chloe jest czasami niesfornym i wulgarnym zwierzakiem, ale dzięki temu można szybciej przyswoić wiedzę. Wszyscy wiemy, że im głupsze porównanie tym lepiej wchodzi do głowy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000" y="-247331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 rot="6080342">
            <a:off x="-681830" y="3447154"/>
            <a:ext cx="1505996" cy="130466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6080342">
            <a:off x="-1588123" y="4458742"/>
            <a:ext cx="1505996" cy="130466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6080342">
            <a:off x="-236870" y="4729690"/>
            <a:ext cx="1505996" cy="1304663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76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Moduły nauki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2475775"/>
            <a:ext cx="85206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Z prawej strony ekranu wyświetlają się poszczególne lekcje, my wybraliśmy geometrię analityczną i cztery tematy do pokazania conceptu Chloe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275" y="3668469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 rot="6737966">
            <a:off x="-370329" y="3519260"/>
            <a:ext cx="1506139" cy="1304744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 rot="6737966">
            <a:off x="-1452379" y="4340142"/>
            <a:ext cx="1506139" cy="1304744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6737966">
            <a:off x="-177261" y="4862991"/>
            <a:ext cx="1506139" cy="1304744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638550" y="1575750"/>
            <a:ext cx="18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Skalowanie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21484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Chloe, mimo że zaprogramowana w pythonie, została stworzona z myślą o relatywnie szybkim skalowaniu, dodawanie nowych lekcji polega na stworzeniu kolejnego przycisku (to jest ta najtrudniejsza część) i dodaniu pliku tekstowego z odpowiednio </a:t>
            </a:r>
            <a:r>
              <a:rPr lang="pl"/>
              <a:t>sformatowany</a:t>
            </a:r>
            <a:r>
              <a:rPr lang="pl"/>
              <a:t> przykładami i zadaniami.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3725469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7672925" y="4205600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842950" y="4895325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8842950" y="3517175"/>
            <a:ext cx="1506000" cy="13047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220050" y="1445938"/>
            <a:ext cx="27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Plany do rozwoju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0" y="-204881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1554300" y="2127663"/>
            <a:ext cx="603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Mimo że Chloe jest napisana w Pythonie, została stworzona z myślą o łatwym skalowaniu, np. dodawanie nowych lekcji opiera się na dodaniu nowego </a:t>
            </a:r>
            <a:r>
              <a:rPr lang="pl" sz="1800">
                <a:solidFill>
                  <a:schemeClr val="dk2"/>
                </a:solidFill>
              </a:rPr>
              <a:t>przycisku</a:t>
            </a:r>
            <a:r>
              <a:rPr lang="pl" sz="1800">
                <a:solidFill>
                  <a:schemeClr val="dk2"/>
                </a:solidFill>
              </a:rPr>
              <a:t> i pliku .txt z odpowiednio </a:t>
            </a:r>
            <a:r>
              <a:rPr lang="pl" sz="1800">
                <a:solidFill>
                  <a:schemeClr val="dk2"/>
                </a:solidFill>
              </a:rPr>
              <a:t>sformułowanymi</a:t>
            </a:r>
            <a:r>
              <a:rPr lang="pl" sz="1800">
                <a:solidFill>
                  <a:schemeClr val="dk2"/>
                </a:solidFill>
              </a:rPr>
              <a:t> pytaniami i zadaniami.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/>
          <p:nvPr/>
        </p:nvSpPr>
        <p:spPr>
          <a:xfrm rot="-651062">
            <a:off x="7600092" y="4422598"/>
            <a:ext cx="1505926" cy="1304645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-651062">
            <a:off x="8879027" y="4879766"/>
            <a:ext cx="1505926" cy="1304645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651062">
            <a:off x="8619624" y="3526249"/>
            <a:ext cx="1505926" cy="1304645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86750" y="1582800"/>
            <a:ext cx="27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Repo na Githubie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174650" y="2155500"/>
            <a:ext cx="6794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Wszystkie pliki składające się  na Chloe są udostępnione na naszym githubie (</a:t>
            </a:r>
            <a:r>
              <a:rPr lang="pl" sz="18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https://github.com/A-N-Ulab/Hackathon2024</a:t>
            </a:r>
            <a:r>
              <a:rPr lang="pl" sz="1800">
                <a:solidFill>
                  <a:schemeClr val="dk2"/>
                </a:solidFill>
              </a:rPr>
              <a:t>). Kod Chloe znajduje się w folderze </a:t>
            </a:r>
            <a:r>
              <a:rPr lang="pl" sz="1800">
                <a:solidFill>
                  <a:schemeClr val="lt1"/>
                </a:solidFill>
                <a:highlight>
                  <a:srgbClr val="B7B7B7"/>
                </a:highlight>
              </a:rPr>
              <a:t>/Chloe,</a:t>
            </a:r>
            <a:r>
              <a:rPr lang="pl" sz="1800">
                <a:solidFill>
                  <a:schemeClr val="lt1"/>
                </a:solidFill>
                <a:highlight>
                  <a:schemeClr val="lt1"/>
                </a:highlight>
              </a:rPr>
              <a:t> </a:t>
            </a:r>
            <a:r>
              <a:rPr lang="pl" sz="1800">
                <a:solidFill>
                  <a:srgbClr val="666666"/>
                </a:solidFill>
                <a:highlight>
                  <a:schemeClr val="lt1"/>
                </a:highlight>
              </a:rPr>
              <a:t>aby uruchomić Chloe należy pobrać Flask’a i odpalić </a:t>
            </a:r>
            <a:r>
              <a:rPr lang="pl" sz="1800">
                <a:solidFill>
                  <a:schemeClr val="lt1"/>
                </a:solidFill>
                <a:highlight>
                  <a:srgbClr val="B7B7B7"/>
                </a:highlight>
              </a:rPr>
              <a:t>main.py</a:t>
            </a:r>
            <a:r>
              <a:rPr lang="pl" sz="1800">
                <a:solidFill>
                  <a:srgbClr val="666666"/>
                </a:solidFill>
                <a:highlight>
                  <a:schemeClr val="lt1"/>
                </a:highlight>
              </a:rPr>
              <a:t>. Bardziej szczegółowa dokumentacja znajduje się na githubie w readme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1300" y="-255481"/>
            <a:ext cx="1338725" cy="13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 rot="2700000">
            <a:off x="-1005908" y="3646211"/>
            <a:ext cx="1506137" cy="130461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2700000">
            <a:off x="-666285" y="4961252"/>
            <a:ext cx="1506137" cy="130461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 rot="2700000">
            <a:off x="308214" y="3986753"/>
            <a:ext cx="1506137" cy="1304612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