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F91F1F"/>
    <a:srgbClr val="F22E2E"/>
    <a:srgbClr val="FF7C5D"/>
    <a:srgbClr val="8D9AFB"/>
    <a:srgbClr val="F5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>
        <p:scale>
          <a:sx n="140" d="100"/>
          <a:sy n="140" d="100"/>
        </p:scale>
        <p:origin x="82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3B01F-9057-46E8-B1C0-02EB24E912F5}" type="datetimeFigureOut">
              <a:rPr lang="en-GB" smtClean="0"/>
              <a:t>02/01/2020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A45E8-D6FB-411B-95D0-6D08367F8F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46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A45E8-D6FB-411B-95D0-6D08367F8F0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6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6E8E91-9EBF-4071-BB9F-CB0F7C1D40FA}"/>
              </a:ext>
            </a:extLst>
          </p:cNvPr>
          <p:cNvGrpSpPr/>
          <p:nvPr/>
        </p:nvGrpSpPr>
        <p:grpSpPr>
          <a:xfrm>
            <a:off x="1004205" y="1063386"/>
            <a:ext cx="2721600" cy="2369033"/>
            <a:chOff x="1004205" y="1194016"/>
            <a:chExt cx="2721600" cy="2369033"/>
          </a:xfrm>
        </p:grpSpPr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90E46B38-1301-774F-8904-FFF8966BD8C2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1004205" y="119401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tx1"/>
            </a:solidFill>
            <a:ln w="69850">
              <a:solidFill>
                <a:srgbClr val="F91F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1387366" y="1721808"/>
              <a:ext cx="1470134" cy="880275"/>
              <a:chOff x="1396826" y="1727340"/>
              <a:chExt cx="1460674" cy="999717"/>
            </a:xfr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22400" y="1787603"/>
                <a:ext cx="1435100" cy="174399"/>
              </a:xfrm>
              <a:prstGeom prst="rect">
                <a:avLst/>
              </a:prstGeom>
              <a:solidFill>
                <a:srgbClr val="F20000"/>
              </a:solidFill>
              <a:ln w="12700"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444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22400" y="2260327"/>
                <a:ext cx="765175" cy="174399"/>
              </a:xfrm>
              <a:prstGeom prst="rect">
                <a:avLst/>
              </a:prstGeom>
              <a:solidFill>
                <a:srgbClr val="F20000"/>
              </a:solidFill>
              <a:ln w="12700"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444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422400" y="2026937"/>
                <a:ext cx="1152525" cy="174400"/>
              </a:xfrm>
              <a:prstGeom prst="rect">
                <a:avLst/>
              </a:prstGeom>
              <a:solidFill>
                <a:srgbClr val="F20000"/>
              </a:solidFill>
              <a:ln w="12700"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444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22400" y="2495465"/>
                <a:ext cx="410484" cy="174399"/>
              </a:xfrm>
              <a:prstGeom prst="rect">
                <a:avLst/>
              </a:prstGeom>
              <a:solidFill>
                <a:srgbClr val="F20000"/>
              </a:solidFill>
              <a:ln w="12700"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4445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1396826" y="1727340"/>
                <a:ext cx="1" cy="999717"/>
              </a:xfrm>
              <a:prstGeom prst="line">
                <a:avLst/>
              </a:prstGeom>
              <a:solidFill>
                <a:schemeClr val="bg1"/>
              </a:solidFill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1146176" y="2561227"/>
              <a:ext cx="243522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400" dirty="0">
                  <a:gradFill>
                    <a:gsLst>
                      <a:gs pos="43000">
                        <a:srgbClr val="F20000"/>
                      </a:gs>
                      <a:gs pos="54000">
                        <a:schemeClr val="bg1">
                          <a:lumMod val="85000"/>
                        </a:schemeClr>
                      </a:gs>
                      <a:gs pos="65000">
                        <a:srgbClr val="F20000"/>
                      </a:gs>
                    </a:gsLst>
                    <a:lin ang="5400000" scaled="1"/>
                  </a:gradFill>
                  <a:effectLst>
                    <a:outerShdw blurRad="25400" dist="25400" dir="2700000" algn="tl" rotWithShape="0">
                      <a:prstClr val="black">
                        <a:alpha val="40000"/>
                      </a:prstClr>
                    </a:outerShdw>
                    <a:reflection blurRad="6350" stA="55000" endA="300" endPos="45500" dir="5400000" sy="-100000" algn="bl" rotWithShape="0"/>
                  </a:effectLst>
                  <a:latin typeface="Hemi Head Rg" panose="020B0703040202080204" pitchFamily="34" charset="0"/>
                  <a:cs typeface="Consolas" panose="020B0609020204030204" pitchFamily="49" charset="0"/>
                </a:rPr>
                <a:t>barRacer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074423" y="1735522"/>
              <a:ext cx="249586" cy="911187"/>
              <a:chOff x="3074423" y="1727340"/>
              <a:chExt cx="291600" cy="950766"/>
            </a:xfr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5" name="Group 74"/>
              <p:cNvGrpSpPr/>
              <p:nvPr/>
            </p:nvGrpSpPr>
            <p:grpSpPr>
              <a:xfrm>
                <a:off x="3074424" y="1727340"/>
                <a:ext cx="291599" cy="191082"/>
                <a:chOff x="3074424" y="1727340"/>
                <a:chExt cx="291599" cy="191082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3074424" y="1727340"/>
                  <a:ext cx="291599" cy="97839"/>
                  <a:chOff x="3074424" y="1727340"/>
                  <a:chExt cx="291599" cy="97839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074424" y="1727979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3171623" y="1727340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3268823" y="1727340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3074424" y="1820583"/>
                  <a:ext cx="291599" cy="97839"/>
                  <a:chOff x="3074424" y="1727340"/>
                  <a:chExt cx="291599" cy="97839"/>
                </a:xfrm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3074424" y="1727979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3171623" y="1727340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4" name="Rectangle 73"/>
                  <p:cNvSpPr/>
                  <p:nvPr/>
                </p:nvSpPr>
                <p:spPr>
                  <a:xfrm>
                    <a:off x="3268823" y="1727340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3074424" y="1917783"/>
                <a:ext cx="291599" cy="191082"/>
                <a:chOff x="3074424" y="1727340"/>
                <a:chExt cx="291599" cy="191082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3074424" y="1727340"/>
                  <a:ext cx="291599" cy="97839"/>
                  <a:chOff x="3074424" y="1727340"/>
                  <a:chExt cx="291599" cy="97839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3074424" y="1727979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3" name="Rectangle 82"/>
                  <p:cNvSpPr/>
                  <p:nvPr/>
                </p:nvSpPr>
                <p:spPr>
                  <a:xfrm>
                    <a:off x="3171623" y="1727340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3268823" y="1727340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3074424" y="1820583"/>
                  <a:ext cx="291599" cy="97839"/>
                  <a:chOff x="3074424" y="1727340"/>
                  <a:chExt cx="291599" cy="97839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3074424" y="1727979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0" name="Rectangle 79"/>
                  <p:cNvSpPr/>
                  <p:nvPr/>
                </p:nvSpPr>
                <p:spPr>
                  <a:xfrm>
                    <a:off x="3171623" y="1727340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3268823" y="1727340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85" name="Group 84"/>
              <p:cNvGrpSpPr/>
              <p:nvPr/>
            </p:nvGrpSpPr>
            <p:grpSpPr>
              <a:xfrm>
                <a:off x="3074423" y="2105794"/>
                <a:ext cx="291599" cy="191082"/>
                <a:chOff x="3074424" y="1727340"/>
                <a:chExt cx="291599" cy="191082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3074424" y="1727340"/>
                  <a:ext cx="291599" cy="97839"/>
                  <a:chOff x="3074424" y="1727340"/>
                  <a:chExt cx="291599" cy="97839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074424" y="1727979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3171623" y="1727340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3268823" y="1727340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3074424" y="1820583"/>
                  <a:ext cx="291599" cy="97839"/>
                  <a:chOff x="3074424" y="1727340"/>
                  <a:chExt cx="291599" cy="97839"/>
                </a:xfrm>
              </p:grpSpPr>
              <p:sp>
                <p:nvSpPr>
                  <p:cNvPr id="88" name="Rectangle 87"/>
                  <p:cNvSpPr/>
                  <p:nvPr/>
                </p:nvSpPr>
                <p:spPr>
                  <a:xfrm>
                    <a:off x="3074424" y="1727979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9" name="Rectangle 88"/>
                  <p:cNvSpPr/>
                  <p:nvPr/>
                </p:nvSpPr>
                <p:spPr>
                  <a:xfrm>
                    <a:off x="3171623" y="1727340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0" name="Rectangle 89"/>
                  <p:cNvSpPr/>
                  <p:nvPr/>
                </p:nvSpPr>
                <p:spPr>
                  <a:xfrm>
                    <a:off x="3268823" y="1727340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94" name="Group 93"/>
              <p:cNvGrpSpPr/>
              <p:nvPr/>
            </p:nvGrpSpPr>
            <p:grpSpPr>
              <a:xfrm>
                <a:off x="3074423" y="2296237"/>
                <a:ext cx="291599" cy="191082"/>
                <a:chOff x="3074424" y="1727340"/>
                <a:chExt cx="291599" cy="191082"/>
              </a:xfrm>
            </p:grpSpPr>
            <p:grpSp>
              <p:nvGrpSpPr>
                <p:cNvPr id="95" name="Group 94"/>
                <p:cNvGrpSpPr/>
                <p:nvPr/>
              </p:nvGrpSpPr>
              <p:grpSpPr>
                <a:xfrm>
                  <a:off x="3074424" y="1727340"/>
                  <a:ext cx="291599" cy="97839"/>
                  <a:chOff x="3074424" y="1727340"/>
                  <a:chExt cx="291599" cy="97839"/>
                </a:xfrm>
              </p:grpSpPr>
              <p:sp>
                <p:nvSpPr>
                  <p:cNvPr id="100" name="Rectangle 99"/>
                  <p:cNvSpPr/>
                  <p:nvPr/>
                </p:nvSpPr>
                <p:spPr>
                  <a:xfrm>
                    <a:off x="3074424" y="1727979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3171623" y="1727340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3268823" y="1727340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96" name="Group 95"/>
                <p:cNvGrpSpPr/>
                <p:nvPr/>
              </p:nvGrpSpPr>
              <p:grpSpPr>
                <a:xfrm>
                  <a:off x="3074424" y="1820583"/>
                  <a:ext cx="291599" cy="97839"/>
                  <a:chOff x="3074424" y="1727340"/>
                  <a:chExt cx="291599" cy="97839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3074424" y="1727979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Rectangle 97"/>
                  <p:cNvSpPr/>
                  <p:nvPr/>
                </p:nvSpPr>
                <p:spPr>
                  <a:xfrm>
                    <a:off x="3171623" y="1727340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3268823" y="1727340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103" name="Group 102"/>
              <p:cNvGrpSpPr/>
              <p:nvPr/>
            </p:nvGrpSpPr>
            <p:grpSpPr>
              <a:xfrm>
                <a:off x="3074424" y="2487024"/>
                <a:ext cx="291599" cy="191082"/>
                <a:chOff x="3074424" y="1727340"/>
                <a:chExt cx="291599" cy="191082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3074424" y="1727340"/>
                  <a:ext cx="291599" cy="97839"/>
                  <a:chOff x="3074424" y="1727340"/>
                  <a:chExt cx="291599" cy="97839"/>
                </a:xfrm>
              </p:grpSpPr>
              <p:sp>
                <p:nvSpPr>
                  <p:cNvPr id="109" name="Rectangle 108"/>
                  <p:cNvSpPr/>
                  <p:nvPr/>
                </p:nvSpPr>
                <p:spPr>
                  <a:xfrm>
                    <a:off x="3074424" y="1727979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Rectangle 109"/>
                  <p:cNvSpPr/>
                  <p:nvPr/>
                </p:nvSpPr>
                <p:spPr>
                  <a:xfrm>
                    <a:off x="3171623" y="1727340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3268823" y="1727340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5" name="Group 104"/>
                <p:cNvGrpSpPr/>
                <p:nvPr/>
              </p:nvGrpSpPr>
              <p:grpSpPr>
                <a:xfrm>
                  <a:off x="3074424" y="1820583"/>
                  <a:ext cx="291599" cy="97839"/>
                  <a:chOff x="3074424" y="1727340"/>
                  <a:chExt cx="291599" cy="97839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074424" y="1727979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171623" y="1727340"/>
                    <a:ext cx="97200" cy="972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3268823" y="1727340"/>
                    <a:ext cx="97200" cy="972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w="139700" prst="cross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08709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28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Fira Sans</vt:lpstr>
      <vt:lpstr>Hemi Head Rg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J Lendrum</cp:lastModifiedBy>
  <cp:revision>27</cp:revision>
  <dcterms:created xsi:type="dcterms:W3CDTF">2018-03-31T22:20:45Z</dcterms:created>
  <dcterms:modified xsi:type="dcterms:W3CDTF">2020-01-02T17:17:38Z</dcterms:modified>
</cp:coreProperties>
</file>