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4CEF3-75D5-4F2F-9B63-13E30D53D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CBD607-F232-4203-A0A5-43309DF7B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08201-3459-42E2-92C1-5A21B4E5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000DEE-6134-4C4E-9B10-034C47C5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B6CFC-22C6-49E6-92EA-A9A3D9F6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39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FF805-FFA4-4B80-8439-D8E52227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573887-8E5C-4594-A5BF-384BA0ED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E9499-02D0-4CC7-BBA6-ACF95A65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74AD5-5CCC-4C7D-B3F0-1014C2AB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26FF8-DD00-45FD-8A06-95847D6B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3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98F2AC-8E03-4C24-B617-A31A7E57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D8ABE8-7E91-4DEE-8C83-362E2B0A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2701F-ECF1-4F56-A689-6EED0EC5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E4DBA-3D9F-49D7-B3C2-8B5D6D9A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67F3A-25C3-4D4F-A228-ABCEB0B5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0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67741-E049-4D5E-804F-F3F8535A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7F5138-9D3A-4ECF-B416-A969FE86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9FF84-1185-4368-9B3A-C6FE99EB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A855A-70E0-4D6F-BF99-7C234CC1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443E3-722E-4BCE-A7DD-59781F8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8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2046-3A42-421F-B5C5-5CF48824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7B8AA-D07F-42CD-9576-ED5DC18A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59655-6295-446E-93D1-E1E8FC07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F7B15-E404-4E2E-AC77-9BB7C9F0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D25D7-6A27-4D2D-B6F6-BF8A98AF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5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EBA37-BABB-4A59-ADEE-2DDC79C6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D3315-2B8B-4921-A452-34AAA5219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684E86-8887-41D1-B336-F6CC1166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CE23B6-A5DF-4EC5-9ECC-B0234130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469D68-BB32-465D-BB09-C91C62CC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D87E64-E02A-4D86-AB8C-3C105818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2D63B-02B1-4797-BB9A-8BE4917D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4B846-0152-48D7-B8D2-9CF6191F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46FF1B-DD7C-4FF8-8EBE-CCF06762D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1DFAE2-B774-4520-9865-24A51AC41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4790EC-B376-498A-AF64-AF90D3C4F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9C47D8-B10C-494C-AAE4-9A49ACFC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1ECEF9-3183-41F4-805F-D6010FB0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958FEC-DB60-40E6-ABC3-C09834B3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1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69A18-10B9-4F4F-9424-D2952201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FF54C0-D275-4B84-B168-7DBF93E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904B62-460D-43BB-BCC8-8813027C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2F6C13-A5D9-486F-821E-F7BC7D0D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3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EDDE83-02CA-4808-B363-FBA696AA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DA9A90-74DA-452A-8EF7-762F5618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9AA5A1-C6F4-436B-A3E2-20D32C56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6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211B1-C48D-482C-8C42-15705C01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6B28C-2857-46E3-921A-FAC95EB8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F3E9C-C713-443A-8077-7B9BD635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FFA9B-044A-487F-9A03-C74F4295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AB2C2-A2E3-4E9E-8F26-E74C8C53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461BB-5F71-408C-8ED3-02E36B0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72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01B93-DAB0-4ED2-8025-06526634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71FB1F-76CC-4ADE-B6D7-1D4EAE1DF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048C6E-AEC4-43F6-8E92-D77E160DD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3D24EF-6BB6-4385-9FB4-89978FA6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D7FE1-2C40-4193-A2C5-356FA7F2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DE552-5227-45C3-8A3B-5A538A2C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88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ABFBFB-F2BA-43A1-9696-7CAC6C4A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A7BCFF-9CE7-4F5B-B88B-45AD63C8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C6A7C-5B62-4A50-9862-EA2858F8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A1B4-F092-4930-A8C2-C2BD3A8C161D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B332A-4451-405D-99FA-9D92DB3B8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59306-378A-44A9-82C6-19B5E664A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9073-CD60-4863-A29C-BF09E65F4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9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3B2A6-09AE-4672-A854-904885656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Syntaxerkenner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mit ANTLR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042BF9-1516-4BC5-8675-698E8E4B8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Praktikum Formale Sprachen und Übersetzertechniken</a:t>
            </a:r>
          </a:p>
        </p:txBody>
      </p:sp>
    </p:spTree>
    <p:extLst>
      <p:ext uri="{BB962C8B-B14F-4D97-AF65-F5344CB8AC3E}">
        <p14:creationId xmlns:p14="http://schemas.microsoft.com/office/powerpoint/2010/main" val="372630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30C20E55-3DDB-46D6-BF40-814310CA9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675" y="188878"/>
            <a:ext cx="6429375" cy="5940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Aufgabe 1.1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Gegeben sei folgende Grammatik: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endParaRPr kumimoji="0" lang="de-DE" altLang="de-DE" sz="1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a) Von welchem Chomsky-Typ ist die Grammatik?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Typ 2 – Grammatik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	(1. Wortlänge rechts immer länger oder gleich der </a:t>
            </a:r>
            <a:r>
              <a:rPr lang="de-DE" alt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linken Seite, 	</a:t>
            </a:r>
            <a:br>
              <a:rPr lang="de-DE" alt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lang="de-DE" alt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	2.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Links lediglich eine nicht Terminale,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	3. A -&gt; a |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wird nicht gehalten)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b) Ist die Grammatik eindeutig?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Ja. Keine Varianz in den Syntaxbäumen.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c) Geben Sie für jede Regel an, ob sie links- oder rechtsrekursiv ist.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(linksrekursiv)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term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(linksrekursiv)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d) Bestimmen Sie die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Assoziativitäten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und Prioritäten aller Operatoren!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"-" und "+" Links-assoziativ,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Prio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1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"*" und "/" Links-assoziativ,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Prio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2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"(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)" und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id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Prio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3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B8F9CD5-66A6-4229-A22F-1FD594D6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93187"/>
            <a:ext cx="4369405" cy="233581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159AF9E-58B5-4748-8A74-11CCD4A690E4}"/>
              </a:ext>
            </a:extLst>
          </p:cNvPr>
          <p:cNvGrpSpPr/>
          <p:nvPr/>
        </p:nvGrpSpPr>
        <p:grpSpPr>
          <a:xfrm>
            <a:off x="6502160" y="550126"/>
            <a:ext cx="4426429" cy="4032805"/>
            <a:chOff x="6573598" y="2528753"/>
            <a:chExt cx="4426429" cy="403280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853527E-0368-470F-A297-16332206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8373" y="2928863"/>
              <a:ext cx="4321654" cy="363269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C2FD31B-5929-4995-B45A-D808CDFDEB74}"/>
                </a:ext>
              </a:extLst>
            </p:cNvPr>
            <p:cNvSpPr txBox="1"/>
            <p:nvPr/>
          </p:nvSpPr>
          <p:spPr>
            <a:xfrm>
              <a:off x="6573598" y="2528753"/>
              <a:ext cx="4029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 Black" panose="020B0A04020102020204" pitchFamily="34" charset="0"/>
                  <a:cs typeface="Courier New" panose="02070309020205020404" pitchFamily="49" charset="0"/>
                </a:rPr>
                <a:t>e) Geben Sie den Syntaxbaum für folgende Eingabe an: 10 * 2 / 2 + 4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25A34FA-FC88-4F02-A131-7680806F5D98}"/>
              </a:ext>
            </a:extLst>
          </p:cNvPr>
          <p:cNvGrpSpPr/>
          <p:nvPr/>
        </p:nvGrpSpPr>
        <p:grpSpPr>
          <a:xfrm>
            <a:off x="6502160" y="4605111"/>
            <a:ext cx="5305424" cy="2064011"/>
            <a:chOff x="6772275" y="296442"/>
            <a:chExt cx="5305424" cy="2064011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747A214-ACF8-4CEF-BD8C-AD2BB8CB9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727" y="883125"/>
              <a:ext cx="3924300" cy="1477328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grammar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Syntaxerkenner_a1_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de-DE" altLang="de-DE" sz="10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kumimoji="0" lang="de-DE" altLang="de-DE" sz="10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Lexer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decl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comp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ID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'='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comp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comp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expr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comp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'&lt;'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'&gt;'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expr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expr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term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expr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'+'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'-'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term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term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pow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term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'/'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'*'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pow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pow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fact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|&lt;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assoc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fact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'^'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pow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fact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'('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decl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')'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513D284-B5FE-444E-8CF7-952FF87DB293}"/>
                </a:ext>
              </a:extLst>
            </p:cNvPr>
            <p:cNvSpPr txBox="1"/>
            <p:nvPr/>
          </p:nvSpPr>
          <p:spPr>
            <a:xfrm>
              <a:off x="6772275" y="296442"/>
              <a:ext cx="53054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 Black" panose="020B0A04020102020204" pitchFamily="34" charset="0"/>
                  <a:cs typeface="Courier New" panose="02070309020205020404" pitchFamily="49" charset="0"/>
                </a:rPr>
                <a:t>f) Entwickeln Sie mit ANTLR einen </a:t>
              </a:r>
              <a:r>
                <a:rPr lang="de-DE" sz="1000" dirty="0" err="1">
                  <a:latin typeface="Arial Black" panose="020B0A04020102020204" pitchFamily="34" charset="0"/>
                  <a:cs typeface="Courier New" panose="02070309020205020404" pitchFamily="49" charset="0"/>
                </a:rPr>
                <a:t>Syntaxerkenner</a:t>
              </a:r>
              <a:r>
                <a:rPr lang="de-DE" sz="1000" dirty="0">
                  <a:latin typeface="Arial Black" panose="020B0A04020102020204" pitchFamily="34" charset="0"/>
                  <a:cs typeface="Courier New" panose="02070309020205020404" pitchFamily="49" charset="0"/>
                </a:rPr>
                <a:t> für die Sprache. Der </a:t>
              </a:r>
              <a:r>
                <a:rPr lang="de-DE" sz="1000" dirty="0" err="1">
                  <a:latin typeface="Arial Black" panose="020B0A04020102020204" pitchFamily="34" charset="0"/>
                  <a:cs typeface="Courier New" panose="02070309020205020404" pitchFamily="49" charset="0"/>
                </a:rPr>
                <a:t>Syntaxerkenner</a:t>
              </a:r>
              <a:r>
                <a:rPr lang="de-DE" sz="1000" dirty="0">
                  <a:latin typeface="Arial Black" panose="020B0A04020102020204" pitchFamily="34" charset="0"/>
                  <a:cs typeface="Courier New" panose="02070309020205020404" pitchFamily="49" charset="0"/>
                </a:rPr>
                <a:t> soll wiederum nur die syntaktische Korrektheit der arithmetischen Ausdrücke prüfen.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84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FD27D4A-314A-4B62-9133-366CD555E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475" y="-2709"/>
            <a:ext cx="5676900" cy="68634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Aufgabe 1.2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A9B7C6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a) Von welchem Chomsky-Typ ist die Grammatik?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Typ 2 – Grammatik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	(1. Wortlänge rechts immer länger oder gleich der </a:t>
            </a:r>
            <a:r>
              <a:rPr lang="de-DE" alt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linken Seite, 	</a:t>
            </a:r>
            <a:br>
              <a:rPr lang="de-DE" alt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lang="de-DE" alt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	2.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Links lediglich eine nicht Terminale,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	3. A -&gt; a |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wird nicht gehalten)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b) Ist die Grammatik eindeutig?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Ja. Keine Varianz in den Syntaxbäumen.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c) Geben Sie für jede Regel an, ob sie links- oder rechtsrekursiv ist.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fact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(Rekursion möglich)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d) Bestimmen Sie die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Assoziativitäten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und Prioritäten aller Operatoren!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"-" und "+" 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Prio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1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"*" und "/" 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Prio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2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"+" und "-"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fact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, 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)", INT,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Prio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3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Die Grammatik legt nicht die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Assoziativität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der Operatoren fest.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5B09E6-4928-44FF-81B7-CC4E8C32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0794"/>
            <a:ext cx="5095875" cy="27336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60CA433-57DE-4C52-B5C7-1CAA319C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533773"/>
            <a:ext cx="3228975" cy="365140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FF9EB12-7E0A-4710-A4B1-2FC731B9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4769881"/>
            <a:ext cx="35814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grammar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Syntaxerkenner_a2_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Lexer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'&lt;'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'('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')'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49C2A7-7692-4016-BD1F-7FEE125D326A}"/>
              </a:ext>
            </a:extLst>
          </p:cNvPr>
          <p:cNvSpPr txBox="1"/>
          <p:nvPr/>
        </p:nvSpPr>
        <p:spPr>
          <a:xfrm>
            <a:off x="6257924" y="4185176"/>
            <a:ext cx="5305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f) Entwickeln Sie mit ANTLR einen </a:t>
            </a:r>
            <a:r>
              <a:rPr lang="de-DE" sz="1000" dirty="0" err="1">
                <a:latin typeface="Arial Black" panose="020B0A04020102020204" pitchFamily="34" charset="0"/>
                <a:cs typeface="Courier New" panose="02070309020205020404" pitchFamily="49" charset="0"/>
              </a:rPr>
              <a:t>Syntaxerkenner</a:t>
            </a:r>
            <a:r>
              <a:rPr 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 für die Sprache. Der </a:t>
            </a:r>
            <a:r>
              <a:rPr lang="de-DE" sz="1000" dirty="0" err="1">
                <a:latin typeface="Arial Black" panose="020B0A04020102020204" pitchFamily="34" charset="0"/>
                <a:cs typeface="Courier New" panose="02070309020205020404" pitchFamily="49" charset="0"/>
              </a:rPr>
              <a:t>Syntaxerkenner</a:t>
            </a:r>
            <a:r>
              <a:rPr 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 soll wiederum nur die syntaktische Korrektheit der arithmetischen Ausdrücke prüfen.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E651CB-CF97-4EE4-8072-9FCC242BA1EC}"/>
              </a:ext>
            </a:extLst>
          </p:cNvPr>
          <p:cNvSpPr txBox="1"/>
          <p:nvPr/>
        </p:nvSpPr>
        <p:spPr>
          <a:xfrm>
            <a:off x="6048375" y="919965"/>
            <a:ext cx="402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e) Geben Sie den Syntaxbaum für folgende Eingabe an: 10 * 2 / 2 + 4</a:t>
            </a:r>
          </a:p>
        </p:txBody>
      </p:sp>
    </p:spTree>
    <p:extLst>
      <p:ext uri="{BB962C8B-B14F-4D97-AF65-F5344CB8AC3E}">
        <p14:creationId xmlns:p14="http://schemas.microsoft.com/office/powerpoint/2010/main" val="178759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632F22B-A174-422F-9BD9-96BA2014E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290653"/>
            <a:ext cx="6076950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Aufgabe 1.3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Gegeben sei folgende Grammatik für die Ausdruckssprache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endParaRPr kumimoji="0" lang="de-DE" altLang="de-DE" sz="1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a) Von welchem Chomsky-Typ ist die Grammatik?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Typ 2 – Grammatik 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	(1. Wortlänge rechts immer länger oder gleich der </a:t>
            </a:r>
            <a:r>
              <a:rPr lang="de-DE" alt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linken Seite, 	</a:t>
            </a:r>
            <a:br>
              <a:rPr lang="de-DE" alt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lang="de-DE" alt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	2.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Links lediglich eine nicht Terminale,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	3. A -&gt; a |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wird nicht gehalten)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b) Ist die Grammatik eindeutig?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Nein, Mehrdeutigkeit in den Syntaxbäumen.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c) Geben Sie für jede Regel an, ob sie links- oder rechtsrekursiv ist.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links wie rechtsrekursiv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d) Bestimmen Sie die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Assoziativitäten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und Prioritäten aller Operatoren!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- legt weder die Priorität noch die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Assoziativität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der Operatoren fest.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64B221-334F-4323-99B8-40BB1E3D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4" y="1085850"/>
            <a:ext cx="3914775" cy="32670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ED8CC68-7628-4ED6-AD91-62BC3DA6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040669"/>
            <a:ext cx="40005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grammar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Syntaxerkenner_a3_x_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Lexer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'('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')'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'='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0E59497-E124-4353-A9DE-CD87F60B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365668"/>
            <a:ext cx="2609850" cy="1895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8493CC4-6B34-4F0C-9D51-F3AD80C3AF4A}"/>
              </a:ext>
            </a:extLst>
          </p:cNvPr>
          <p:cNvSpPr txBox="1"/>
          <p:nvPr/>
        </p:nvSpPr>
        <p:spPr>
          <a:xfrm>
            <a:off x="6591300" y="685740"/>
            <a:ext cx="402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e) Geben Sie den Syntaxbaum für folgende Eingabe an: 10 * 2 / 2 + 4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C095E5D-487D-4218-A61C-0DEA1090602B}"/>
              </a:ext>
            </a:extLst>
          </p:cNvPr>
          <p:cNvSpPr txBox="1"/>
          <p:nvPr/>
        </p:nvSpPr>
        <p:spPr>
          <a:xfrm>
            <a:off x="6591300" y="4372035"/>
            <a:ext cx="5305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f) Entwickeln Sie mit ANTLR einen </a:t>
            </a:r>
            <a:r>
              <a:rPr lang="de-DE" sz="1000" dirty="0" err="1">
                <a:latin typeface="Arial Black" panose="020B0A04020102020204" pitchFamily="34" charset="0"/>
                <a:cs typeface="Courier New" panose="02070309020205020404" pitchFamily="49" charset="0"/>
              </a:rPr>
              <a:t>Syntaxerkenner</a:t>
            </a:r>
            <a:r>
              <a:rPr 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 für die Sprache. Der </a:t>
            </a:r>
            <a:r>
              <a:rPr lang="de-DE" sz="1000" dirty="0" err="1">
                <a:latin typeface="Arial Black" panose="020B0A04020102020204" pitchFamily="34" charset="0"/>
                <a:cs typeface="Courier New" panose="02070309020205020404" pitchFamily="49" charset="0"/>
              </a:rPr>
              <a:t>Syntaxerkenner</a:t>
            </a:r>
            <a:r>
              <a:rPr lang="de-DE" sz="1000" dirty="0">
                <a:latin typeface="Arial Black" panose="020B0A04020102020204" pitchFamily="34" charset="0"/>
                <a:cs typeface="Courier New" panose="02070309020205020404" pitchFamily="49" charset="0"/>
              </a:rPr>
              <a:t> soll wiederum nur die syntaktische Korrektheit der arithmetischen Ausdrücke prüfen.</a:t>
            </a:r>
          </a:p>
        </p:txBody>
      </p:sp>
    </p:spTree>
    <p:extLst>
      <p:ext uri="{BB962C8B-B14F-4D97-AF65-F5344CB8AC3E}">
        <p14:creationId xmlns:p14="http://schemas.microsoft.com/office/powerpoint/2010/main" val="393512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5BC088-A2DB-4C38-8231-68216EC9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1" y="476250"/>
            <a:ext cx="3283527" cy="63817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6A2EF97-BF61-486A-ABF6-0E5B966C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85" y="476248"/>
            <a:ext cx="3401291" cy="63817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B0B7897-BB4B-4F15-B783-60E51CBD8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824" y="476248"/>
            <a:ext cx="3036465" cy="335756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CEE6FC8-8E98-47BB-ACD3-7C2141286D68}"/>
              </a:ext>
            </a:extLst>
          </p:cNvPr>
          <p:cNvSpPr txBox="1"/>
          <p:nvPr/>
        </p:nvSpPr>
        <p:spPr>
          <a:xfrm>
            <a:off x="634711" y="106916"/>
            <a:ext cx="187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Syntax 1.1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5707C0-5635-4974-B466-5C399F1A0E44}"/>
              </a:ext>
            </a:extLst>
          </p:cNvPr>
          <p:cNvSpPr txBox="1"/>
          <p:nvPr/>
        </p:nvSpPr>
        <p:spPr>
          <a:xfrm>
            <a:off x="4518885" y="106916"/>
            <a:ext cx="187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Syntax 1.2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07D6E2-E4F7-43A0-8DA7-1BCE2AF1A282}"/>
              </a:ext>
            </a:extLst>
          </p:cNvPr>
          <p:cNvSpPr txBox="1"/>
          <p:nvPr/>
        </p:nvSpPr>
        <p:spPr>
          <a:xfrm>
            <a:off x="8520823" y="106916"/>
            <a:ext cx="187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Syntax 1.3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D87DB21-6218-4095-9A74-B184DC212D4C}"/>
              </a:ext>
            </a:extLst>
          </p:cNvPr>
          <p:cNvSpPr/>
          <p:nvPr/>
        </p:nvSpPr>
        <p:spPr>
          <a:xfrm>
            <a:off x="1831544" y="476248"/>
            <a:ext cx="1130583" cy="5143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2F154D5-88FC-4E58-B513-FACB5144F2E1}"/>
              </a:ext>
            </a:extLst>
          </p:cNvPr>
          <p:cNvSpPr/>
          <p:nvPr/>
        </p:nvSpPr>
        <p:spPr>
          <a:xfrm>
            <a:off x="1711182" y="742950"/>
            <a:ext cx="1927368" cy="6169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2228991-5621-405E-93F2-D283B7C413AE}"/>
              </a:ext>
            </a:extLst>
          </p:cNvPr>
          <p:cNvSpPr/>
          <p:nvPr/>
        </p:nvSpPr>
        <p:spPr>
          <a:xfrm>
            <a:off x="747498" y="2299809"/>
            <a:ext cx="1186077" cy="15340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ABBE7DA8-9E6C-40D4-95BE-B5985E52AFCA}"/>
              </a:ext>
            </a:extLst>
          </p:cNvPr>
          <p:cNvSpPr/>
          <p:nvPr/>
        </p:nvSpPr>
        <p:spPr>
          <a:xfrm>
            <a:off x="5833482" y="1051440"/>
            <a:ext cx="1167393" cy="60590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D6E1C6D-88C2-4834-9758-47470F2964C2}"/>
              </a:ext>
            </a:extLst>
          </p:cNvPr>
          <p:cNvSpPr/>
          <p:nvPr/>
        </p:nvSpPr>
        <p:spPr>
          <a:xfrm>
            <a:off x="9340764" y="476248"/>
            <a:ext cx="1167393" cy="60590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A4C7298-F0E7-40CC-8CFF-47A65541FCD0}"/>
              </a:ext>
            </a:extLst>
          </p:cNvPr>
          <p:cNvSpPr/>
          <p:nvPr/>
        </p:nvSpPr>
        <p:spPr>
          <a:xfrm>
            <a:off x="5629772" y="1354393"/>
            <a:ext cx="2085478" cy="6722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1E1FF58-320C-40F0-97CF-33102E1E68DF}"/>
              </a:ext>
            </a:extLst>
          </p:cNvPr>
          <p:cNvSpPr/>
          <p:nvPr/>
        </p:nvSpPr>
        <p:spPr>
          <a:xfrm>
            <a:off x="9234773" y="799802"/>
            <a:ext cx="1879889" cy="60590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2B357C8-5B93-46F8-A3E0-10053BF880A9}"/>
              </a:ext>
            </a:extLst>
          </p:cNvPr>
          <p:cNvSpPr/>
          <p:nvPr/>
        </p:nvSpPr>
        <p:spPr>
          <a:xfrm>
            <a:off x="4631099" y="2299809"/>
            <a:ext cx="1312501" cy="9672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AE91C77-4107-4201-AE30-829ECA7E935D}"/>
              </a:ext>
            </a:extLst>
          </p:cNvPr>
          <p:cNvSpPr/>
          <p:nvPr/>
        </p:nvSpPr>
        <p:spPr>
          <a:xfrm>
            <a:off x="8520823" y="1451489"/>
            <a:ext cx="1166103" cy="13583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CE00656-11C6-41A9-AE05-FF7830611891}"/>
              </a:ext>
            </a:extLst>
          </p:cNvPr>
          <p:cNvSpPr txBox="1"/>
          <p:nvPr/>
        </p:nvSpPr>
        <p:spPr>
          <a:xfrm>
            <a:off x="4698130" y="502591"/>
            <a:ext cx="117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decl</a:t>
            </a:r>
            <a:endParaRPr lang="de-DE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B3A17CE-E63B-4DA6-8260-27FCD9B5383E}"/>
              </a:ext>
            </a:extLst>
          </p:cNvPr>
          <p:cNvSpPr txBox="1"/>
          <p:nvPr/>
        </p:nvSpPr>
        <p:spPr>
          <a:xfrm>
            <a:off x="4706094" y="875567"/>
            <a:ext cx="117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comp</a:t>
            </a:r>
            <a:endParaRPr lang="de-DE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77C6438-72A2-4940-AB3D-C92450796297}"/>
              </a:ext>
            </a:extLst>
          </p:cNvPr>
          <p:cNvSpPr txBox="1"/>
          <p:nvPr/>
        </p:nvSpPr>
        <p:spPr>
          <a:xfrm>
            <a:off x="4869610" y="3519915"/>
            <a:ext cx="117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pow</a:t>
            </a:r>
            <a:endParaRPr lang="de-DE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7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05517-37D9-49B4-839C-6D71D9B0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Danke schön.</a:t>
            </a:r>
          </a:p>
        </p:txBody>
      </p:sp>
    </p:spTree>
    <p:extLst>
      <p:ext uri="{BB962C8B-B14F-4D97-AF65-F5344CB8AC3E}">
        <p14:creationId xmlns:p14="http://schemas.microsoft.com/office/powerpoint/2010/main" val="215449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74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Courier New</vt:lpstr>
      <vt:lpstr>Office</vt:lpstr>
      <vt:lpstr>Syntaxerkenner mit ANTLR</vt:lpstr>
      <vt:lpstr>PowerPoint-Präsentation</vt:lpstr>
      <vt:lpstr>PowerPoint-Präsentation</vt:lpstr>
      <vt:lpstr>PowerPoint-Präsentation</vt:lpstr>
      <vt:lpstr>PowerPoint-Präsentation</vt:lpstr>
      <vt:lpstr>Danke schön.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Syntaxerkenner</dc:title>
  <dc:creator>arne petersen</dc:creator>
  <cp:lastModifiedBy>arne petersen</cp:lastModifiedBy>
  <cp:revision>12</cp:revision>
  <dcterms:created xsi:type="dcterms:W3CDTF">2018-11-03T10:04:04Z</dcterms:created>
  <dcterms:modified xsi:type="dcterms:W3CDTF">2018-11-04T18:44:00Z</dcterms:modified>
</cp:coreProperties>
</file>