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e petersen" initials="ap" lastIdx="1" clrIdx="0">
    <p:extLst>
      <p:ext uri="{19B8F6BF-5375-455C-9EA6-DF929625EA0E}">
        <p15:presenceInfo xmlns:p15="http://schemas.microsoft.com/office/powerpoint/2012/main" userId="7838484550c206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9T16:50:10.09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5EE1A-79F1-40FF-B688-6CDF07108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Endliche Automaten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4D83D-5952-4A38-A325-CE7D58D09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Dateiformate für die Automatentabelle</a:t>
            </a:r>
          </a:p>
          <a:p>
            <a:r>
              <a:rPr lang="de-DE" b="1" dirty="0"/>
              <a:t> - CSV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2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90342-3A35-4A77-9F10-64EDE8D9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Aufgabe 1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C7E04-BEDB-455D-9539-63335B93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Automat der endliche 0,1-Folgen ohne isolierte Nullen und Einsen akzeptiert: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7C51AF-AE88-4805-BA8A-D1569A48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883" y="95250"/>
            <a:ext cx="2838450" cy="666750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BF0340C0-3788-4156-9136-3B66D6B8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4598525"/>
            <a:ext cx="260185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START_start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EEnd_end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EEnd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NEnd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NEnd_end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NEnd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19BF9B-3D45-4A90-A034-C31FE127687C}"/>
              </a:ext>
            </a:extLst>
          </p:cNvPr>
          <p:cNvSpPr txBox="1"/>
          <p:nvPr/>
        </p:nvSpPr>
        <p:spPr>
          <a:xfrm>
            <a:off x="570090" y="3952194"/>
            <a:ext cx="137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CSV-Format: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01DF5A-A07B-465B-B8D2-218E6340EA34}"/>
              </a:ext>
            </a:extLst>
          </p:cNvPr>
          <p:cNvSpPr txBox="1"/>
          <p:nvPr/>
        </p:nvSpPr>
        <p:spPr>
          <a:xfrm>
            <a:off x="570090" y="2179446"/>
            <a:ext cx="4983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Grammatik:</a:t>
            </a:r>
          </a:p>
          <a:p>
            <a:r>
              <a:rPr lang="de-DE" sz="1400" b="1" dirty="0"/>
              <a:t>s 	: (EINS e | NULL n)*		EINS 	: 1 </a:t>
            </a:r>
          </a:p>
          <a:p>
            <a:r>
              <a:rPr lang="de-DE" sz="1400" b="1" dirty="0"/>
              <a:t>e 	: EINS </a:t>
            </a:r>
            <a:r>
              <a:rPr lang="de-DE" sz="1400" b="1" dirty="0" err="1"/>
              <a:t>ee</a:t>
            </a:r>
            <a:r>
              <a:rPr lang="de-DE" sz="1400" b="1" dirty="0"/>
              <a:t>				NULL 	: 0</a:t>
            </a:r>
          </a:p>
          <a:p>
            <a:r>
              <a:rPr lang="de-DE" sz="1400" b="1" dirty="0"/>
              <a:t>n 	: NULL ne</a:t>
            </a:r>
          </a:p>
          <a:p>
            <a:r>
              <a:rPr lang="de-DE" sz="1400" b="1" dirty="0" err="1"/>
              <a:t>ee</a:t>
            </a:r>
            <a:r>
              <a:rPr lang="de-DE" sz="1400" b="1" dirty="0"/>
              <a:t> 	: NULL n | EINS*</a:t>
            </a:r>
          </a:p>
          <a:p>
            <a:r>
              <a:rPr lang="de-DE" sz="1400" b="1" dirty="0"/>
              <a:t>ne 	: EINS e | NULL*</a:t>
            </a:r>
          </a:p>
        </p:txBody>
      </p:sp>
    </p:spTree>
    <p:extLst>
      <p:ext uri="{BB962C8B-B14F-4D97-AF65-F5344CB8AC3E}">
        <p14:creationId xmlns:p14="http://schemas.microsoft.com/office/powerpoint/2010/main" val="6733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1E1A2-98F7-4EF4-BF9E-F81E08A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686"/>
          </a:xfrm>
        </p:spPr>
        <p:txBody>
          <a:bodyPr/>
          <a:lstStyle/>
          <a:p>
            <a:r>
              <a:rPr lang="de-DE" dirty="0" err="1"/>
              <a:t>CSVLoader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232F73-2EDC-49B3-9F52-884A20F8B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239644"/>
            <a:ext cx="9261287" cy="190821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&lt;String[]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1800" dirty="0">
                <a:latin typeface="Arial" panose="020B0604020202020204" pitchFamily="34" charset="0"/>
              </a:rPr>
              <a:t>{ String[] = { 0=N, 1=</a:t>
            </a:r>
            <a:r>
              <a:rPr lang="de-DE" altLang="de-DE" sz="1800" dirty="0" err="1">
                <a:latin typeface="Arial" panose="020B0604020202020204" pitchFamily="34" charset="0"/>
              </a:rPr>
              <a:t>Eend</a:t>
            </a:r>
            <a:r>
              <a:rPr lang="de-DE" altLang="de-DE" sz="1800" dirty="0">
                <a:latin typeface="Arial" panose="020B0604020202020204" pitchFamily="34" charset="0"/>
              </a:rPr>
              <a:t> }, String[] = { 0=</a:t>
            </a:r>
            <a:r>
              <a:rPr lang="el-GR" altLang="de-DE" sz="1800" dirty="0">
                <a:latin typeface="Arial" panose="020B0604020202020204" pitchFamily="34" charset="0"/>
              </a:rPr>
              <a:t>Ω, 1=</a:t>
            </a:r>
            <a:r>
              <a:rPr lang="de-DE" altLang="de-DE" sz="1800" dirty="0" err="1">
                <a:latin typeface="Arial" panose="020B0604020202020204" pitchFamily="34" charset="0"/>
              </a:rPr>
              <a:t>Eend</a:t>
            </a:r>
            <a:r>
              <a:rPr lang="de-DE" altLang="de-DE" sz="1800" dirty="0">
                <a:latin typeface="Arial" panose="020B0604020202020204" pitchFamily="34" charset="0"/>
              </a:rPr>
              <a:t> }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1800" dirty="0">
                <a:latin typeface="Arial" panose="020B0604020202020204" pitchFamily="34" charset="0"/>
              </a:rPr>
              <a:t>String[] enthält Zustand und </a:t>
            </a:r>
            <a:r>
              <a:rPr lang="de-DE" altLang="de-DE" sz="1800" dirty="0" err="1">
                <a:latin typeface="Arial" panose="020B0604020202020204" pitchFamily="34" charset="0"/>
              </a:rPr>
              <a:t>optinale</a:t>
            </a:r>
            <a:r>
              <a:rPr lang="de-DE" altLang="de-DE" sz="1800" dirty="0">
                <a:latin typeface="Arial" panose="020B0604020202020204" pitchFamily="34" charset="0"/>
              </a:rPr>
              <a:t> Erweiterung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1800" dirty="0">
                <a:latin typeface="Arial" panose="020B0604020202020204" pitchFamily="34" charset="0"/>
              </a:rPr>
              <a:t>String[0] = Z1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1800" dirty="0">
                <a:latin typeface="Arial" panose="020B0604020202020204" pitchFamily="34" charset="0"/>
              </a:rPr>
              <a:t>String[1] = _</a:t>
            </a:r>
            <a:r>
              <a:rPr lang="de-DE" altLang="de-DE" sz="1800" dirty="0" err="1">
                <a:latin typeface="Arial" panose="020B0604020202020204" pitchFamily="34" charset="0"/>
              </a:rPr>
              <a:t>start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03C621-805D-47E3-8C81-B979F374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883" y="95250"/>
            <a:ext cx="2838450" cy="66675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7BC0422-AB66-4E76-8F08-7EF411A7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4066010"/>
            <a:ext cx="37498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exitHdr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CSVParser.HdrContext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headerList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.addAll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currentRow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09721B-A23D-437E-B0A1-7EA279DF43B8}"/>
              </a:ext>
            </a:extLst>
          </p:cNvPr>
          <p:cNvSpPr txBox="1"/>
          <p:nvPr/>
        </p:nvSpPr>
        <p:spPr>
          <a:xfrm>
            <a:off x="646111" y="3686408"/>
            <a:ext cx="11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exitHdr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6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DB0A0-395D-4C25-8E44-EA34E03A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798"/>
          </a:xfrm>
        </p:spPr>
        <p:txBody>
          <a:bodyPr/>
          <a:lstStyle/>
          <a:p>
            <a:r>
              <a:rPr lang="de-DE" dirty="0" err="1"/>
              <a:t>exitRow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B38453-AFFE-410B-86FB-D22D7CB0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1069758"/>
            <a:ext cx="9404723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CSVParser.RowContext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ctx.getParent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getRuleIndex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CSVParser.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RULE_hdr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headerMap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v 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v.contains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v.replace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v.contains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"_end"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"_end"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v.replace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"_end"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v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headerList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-&gt;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headerMap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headerMap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headerMap.put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headerList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v.equals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\u03A9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headerMap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i++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CB5CC-5B45-4986-8E0E-29711D06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237"/>
          </a:xfrm>
        </p:spPr>
        <p:txBody>
          <a:bodyPr/>
          <a:lstStyle/>
          <a:p>
            <a:r>
              <a:rPr lang="de-DE" dirty="0"/>
              <a:t>Testen einer Eingabe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3E19CC-E606-4F0C-BDF1-2B325CBB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77331"/>
            <a:ext cx="11887200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automat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(List&lt;String&gt;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stringList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&lt;String[]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String&gt;&gt;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table.keySet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().stream().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-&gt; x[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stringList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table.entrySet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.stream()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-&gt;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x.getKey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.stream()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-&gt;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x.getKey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\u03A9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table.keySet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().stream().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-&gt; x[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"_end"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Sucess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AF42DF-782E-4026-A0D1-394396EBE4FA}"/>
              </a:ext>
            </a:extLst>
          </p:cNvPr>
          <p:cNvSpPr txBox="1"/>
          <p:nvPr/>
        </p:nvSpPr>
        <p:spPr>
          <a:xfrm>
            <a:off x="152400" y="1856791"/>
            <a:ext cx="767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Eingabe: z.B. Liste aus Strings [„1“, „0“, „0“] oder [„a“, „b“, „a“] </a:t>
            </a:r>
          </a:p>
        </p:txBody>
      </p:sp>
    </p:spTree>
    <p:extLst>
      <p:ext uri="{BB962C8B-B14F-4D97-AF65-F5344CB8AC3E}">
        <p14:creationId xmlns:p14="http://schemas.microsoft.com/office/powerpoint/2010/main" val="82650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EBBE0-8D61-4C56-9F28-CEC2668F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der .DOT Daten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ED7CA1-F974-4F39-9F02-3B68C0EE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4" y="1535185"/>
            <a:ext cx="11954312" cy="522663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fillEdgesNodes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\u03A9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=16]"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.keySet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-&gt;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"[style=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fillcolor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"_end"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"[style=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fillcolor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doublecircle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.entrySet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-&gt;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x.getKey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x.getValue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 -&gt;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y.getKey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y.getValue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.getKey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y.getValue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y.getKey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})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8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158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Ion</vt:lpstr>
      <vt:lpstr>Endliche Automaten</vt:lpstr>
      <vt:lpstr>Aufgabe 1</vt:lpstr>
      <vt:lpstr>CSVLoader</vt:lpstr>
      <vt:lpstr>exitRow</vt:lpstr>
      <vt:lpstr>Testen einer Eingabe</vt:lpstr>
      <vt:lpstr>Erstellen der .DOT 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Endliche Automaten</dc:title>
  <dc:creator>arne petersen</dc:creator>
  <cp:lastModifiedBy>arne petersen</cp:lastModifiedBy>
  <cp:revision>7</cp:revision>
  <dcterms:created xsi:type="dcterms:W3CDTF">2018-12-09T15:45:02Z</dcterms:created>
  <dcterms:modified xsi:type="dcterms:W3CDTF">2018-12-09T17:43:26Z</dcterms:modified>
</cp:coreProperties>
</file>