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Comic Sans" charset="1" panose="03000702030302020204"/>
      <p:regular r:id="rId18"/>
    </p:embeddedFont>
    <p:embeddedFont>
      <p:font typeface="HK Grotesk Bold" charset="1" panose="00000800000000000000"/>
      <p:regular r:id="rId19"/>
    </p:embeddedFont>
    <p:embeddedFont>
      <p:font typeface="Gagalin" charset="1" panose="00000500000000000000"/>
      <p:regular r:id="rId20"/>
    </p:embeddedFont>
    <p:embeddedFont>
      <p:font typeface="Atkinson Hyperlegible" charset="1" panose="00000000000000000000"/>
      <p:regular r:id="rId21"/>
    </p:embeddedFont>
    <p:embeddedFont>
      <p:font typeface="Paalalabas Wide" charset="1" panose="00000000000000000000"/>
      <p:regular r:id="rId22"/>
    </p:embeddedFont>
    <p:embeddedFont>
      <p:font typeface="ABeeZee" charset="1" panose="02000000000000000000"/>
      <p:regular r:id="rId23"/>
    </p:embeddedFont>
    <p:embeddedFont>
      <p:font typeface="Glacial Indifference Bold" charset="1" panose="00000800000000000000"/>
      <p:regular r:id="rId24"/>
    </p:embeddedFont>
    <p:embeddedFont>
      <p:font typeface="Atkinson Hyperlegible Bold" charset="1" panose="00000000000000000000"/>
      <p:regular r:id="rId25"/>
    </p:embeddedFont>
    <p:embeddedFont>
      <p:font typeface="Bernoru SemiCondensed" charset="1" panose="00000A06000000000000"/>
      <p:regular r:id="rId26"/>
    </p:embeddedFont>
    <p:embeddedFont>
      <p:font typeface="HK Grotesk Medium" charset="1" panose="00000600000000000000"/>
      <p:regular r:id="rId27"/>
    </p:embeddedFont>
    <p:embeddedFont>
      <p:font typeface="Canva Sans Bold Italics" charset="1" panose="020B0803030501040103"/>
      <p:regular r:id="rId28"/>
    </p:embeddedFont>
    <p:embeddedFont>
      <p:font typeface="Inter" charset="1" panose="020B050203000000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13" Target="../media/image37.png" Type="http://schemas.openxmlformats.org/officeDocument/2006/relationships/image"/><Relationship Id="rId14" Target="../media/image38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45664" y="3988675"/>
            <a:ext cx="1977164" cy="197716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7683C0">
                <a:alpha val="17647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84878" y="30658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51896" y="5908690"/>
            <a:ext cx="9895787" cy="349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4"/>
              </a:lnSpc>
            </a:pPr>
            <a:r>
              <a:rPr lang="en-US" sz="3067" u="sng">
                <a:solidFill>
                  <a:srgbClr val="050A3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Presented by :</a:t>
            </a:r>
          </a:p>
          <a:p>
            <a:pPr algn="l">
              <a:lnSpc>
                <a:spcPts val="3897"/>
              </a:lnSpc>
            </a:pPr>
          </a:p>
          <a:p>
            <a:pPr algn="l">
              <a:lnSpc>
                <a:spcPts val="3897"/>
              </a:lnSpc>
            </a:pPr>
            <a:r>
              <a:rPr lang="en-US" b="true" sz="2784" spc="222">
                <a:solidFill>
                  <a:srgbClr val="050A30"/>
                </a:solidFill>
                <a:latin typeface="Garet Bold"/>
                <a:ea typeface="Garet Bold"/>
                <a:cs typeface="Garet Bold"/>
                <a:sym typeface="Garet Bold"/>
              </a:rPr>
              <a:t>AHNAF SHAHRIAR PIAS</a:t>
            </a:r>
            <a:r>
              <a:rPr lang="en-US" sz="2784" spc="222">
                <a:solidFill>
                  <a:srgbClr val="050A30"/>
                </a:solidFill>
                <a:latin typeface="Garet"/>
                <a:ea typeface="Garet"/>
                <a:cs typeface="Garet"/>
                <a:sym typeface="Garet"/>
              </a:rPr>
              <a:t>  ( 220042146 )</a:t>
            </a:r>
          </a:p>
          <a:p>
            <a:pPr algn="l">
              <a:lnSpc>
                <a:spcPts val="3897"/>
              </a:lnSpc>
            </a:pPr>
            <a:r>
              <a:rPr lang="en-US" b="true" sz="2784" spc="222">
                <a:solidFill>
                  <a:srgbClr val="050A30"/>
                </a:solidFill>
                <a:latin typeface="Garet Bold"/>
                <a:ea typeface="Garet Bold"/>
                <a:cs typeface="Garet Bold"/>
                <a:sym typeface="Garet Bold"/>
              </a:rPr>
              <a:t>MD. SAMEUR RAHMAN </a:t>
            </a:r>
            <a:r>
              <a:rPr lang="en-US" sz="2784" spc="222">
                <a:solidFill>
                  <a:srgbClr val="050A30"/>
                </a:solidFill>
                <a:latin typeface="Garet"/>
                <a:ea typeface="Garet"/>
                <a:cs typeface="Garet"/>
                <a:sym typeface="Garet"/>
              </a:rPr>
              <a:t>   ( 220042144 )</a:t>
            </a:r>
          </a:p>
          <a:p>
            <a:pPr algn="l">
              <a:lnSpc>
                <a:spcPts val="3897"/>
              </a:lnSpc>
            </a:pPr>
            <a:r>
              <a:rPr lang="en-US" b="true" sz="2784" spc="222">
                <a:solidFill>
                  <a:srgbClr val="050A30"/>
                </a:solidFill>
                <a:latin typeface="Garet Bold"/>
                <a:ea typeface="Garet Bold"/>
                <a:cs typeface="Garet Bold"/>
                <a:sym typeface="Garet Bold"/>
              </a:rPr>
              <a:t>IRFAN SHAFEE </a:t>
            </a:r>
            <a:r>
              <a:rPr lang="en-US" sz="2784" spc="222">
                <a:solidFill>
                  <a:srgbClr val="050A30"/>
                </a:solidFill>
                <a:latin typeface="Garet"/>
                <a:ea typeface="Garet"/>
                <a:cs typeface="Garet"/>
                <a:sym typeface="Garet"/>
              </a:rPr>
              <a:t>                 ( 220042164 )</a:t>
            </a:r>
          </a:p>
          <a:p>
            <a:pPr algn="l">
              <a:lnSpc>
                <a:spcPts val="3897"/>
              </a:lnSpc>
            </a:pPr>
            <a:r>
              <a:rPr lang="en-US" sz="2784">
                <a:solidFill>
                  <a:srgbClr val="050A30"/>
                </a:solidFill>
                <a:latin typeface="Comic Sans"/>
                <a:ea typeface="Comic Sans"/>
                <a:cs typeface="Comic Sans"/>
                <a:sym typeface="Comic Sans"/>
              </a:rPr>
              <a:t>=============================================</a:t>
            </a:r>
          </a:p>
          <a:p>
            <a:pPr algn="l">
              <a:lnSpc>
                <a:spcPts val="402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-244244" y="5078968"/>
            <a:ext cx="2545888" cy="254588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278689" y="9258300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078839" y="9855414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7943480" y="8963125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42038" y="33020"/>
            <a:ext cx="319139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 spc="223">
                <a:solidFill>
                  <a:srgbClr val="12229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SWE - 4404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919855" y="1294953"/>
            <a:ext cx="12196514" cy="211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8"/>
              </a:lnSpc>
            </a:pPr>
            <a:r>
              <a:rPr lang="en-US" sz="14380">
                <a:solidFill>
                  <a:srgbClr val="12229D"/>
                </a:solidFill>
                <a:latin typeface="Gagalin"/>
                <a:ea typeface="Gagalin"/>
                <a:cs typeface="Gagalin"/>
                <a:sym typeface="Gagalin"/>
              </a:rPr>
              <a:t>NESTUP BD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808120" y="9855414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729617" y="9258300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926439" y="3308473"/>
            <a:ext cx="7946951" cy="70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3958" spc="186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</a:t>
            </a:r>
            <a:r>
              <a:rPr lang="en-US" sz="3958" spc="186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Smart Relocation Support 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30095" y="-347791"/>
            <a:ext cx="68711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4909" y="6015840"/>
            <a:ext cx="6704391" cy="3693422"/>
            <a:chOff x="0" y="0"/>
            <a:chExt cx="1765765" cy="9727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5765" cy="972753"/>
            </a:xfrm>
            <a:custGeom>
              <a:avLst/>
              <a:gdLst/>
              <a:ahLst/>
              <a:cxnLst/>
              <a:rect r="r" b="b" t="t" l="l"/>
              <a:pathLst>
                <a:path h="972753" w="1765765">
                  <a:moveTo>
                    <a:pt x="33488" y="0"/>
                  </a:moveTo>
                  <a:lnTo>
                    <a:pt x="1732278" y="0"/>
                  </a:lnTo>
                  <a:cubicBezTo>
                    <a:pt x="1750772" y="0"/>
                    <a:pt x="1765765" y="14993"/>
                    <a:pt x="1765765" y="33488"/>
                  </a:cubicBezTo>
                  <a:lnTo>
                    <a:pt x="1765765" y="939265"/>
                  </a:lnTo>
                  <a:cubicBezTo>
                    <a:pt x="1765765" y="957760"/>
                    <a:pt x="1750772" y="972753"/>
                    <a:pt x="1732278" y="972753"/>
                  </a:cubicBezTo>
                  <a:lnTo>
                    <a:pt x="33488" y="972753"/>
                  </a:lnTo>
                  <a:cubicBezTo>
                    <a:pt x="24606" y="972753"/>
                    <a:pt x="16089" y="969225"/>
                    <a:pt x="9808" y="962945"/>
                  </a:cubicBezTo>
                  <a:cubicBezTo>
                    <a:pt x="3528" y="956665"/>
                    <a:pt x="0" y="948147"/>
                    <a:pt x="0" y="939265"/>
                  </a:cubicBezTo>
                  <a:lnTo>
                    <a:pt x="0" y="33488"/>
                  </a:lnTo>
                  <a:cubicBezTo>
                    <a:pt x="0" y="14993"/>
                    <a:pt x="14993" y="0"/>
                    <a:pt x="33488" y="0"/>
                  </a:cubicBezTo>
                  <a:close/>
                </a:path>
              </a:pathLst>
            </a:custGeom>
            <a:solidFill>
              <a:srgbClr val="CDD8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5765" cy="1010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81235" y="6023096"/>
            <a:ext cx="1905682" cy="190568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07190" y="0"/>
                  </a:moveTo>
                  <a:lnTo>
                    <a:pt x="605610" y="0"/>
                  </a:lnTo>
                  <a:cubicBezTo>
                    <a:pt x="660560" y="0"/>
                    <a:pt x="713260" y="21829"/>
                    <a:pt x="752116" y="60684"/>
                  </a:cubicBezTo>
                  <a:cubicBezTo>
                    <a:pt x="790971" y="99540"/>
                    <a:pt x="812800" y="152240"/>
                    <a:pt x="812800" y="207190"/>
                  </a:cubicBezTo>
                  <a:lnTo>
                    <a:pt x="812800" y="605610"/>
                  </a:lnTo>
                  <a:cubicBezTo>
                    <a:pt x="812800" y="660560"/>
                    <a:pt x="790971" y="713260"/>
                    <a:pt x="752116" y="752116"/>
                  </a:cubicBezTo>
                  <a:cubicBezTo>
                    <a:pt x="713260" y="790971"/>
                    <a:pt x="660560" y="812800"/>
                    <a:pt x="605610" y="812800"/>
                  </a:cubicBezTo>
                  <a:lnTo>
                    <a:pt x="207190" y="812800"/>
                  </a:lnTo>
                  <a:cubicBezTo>
                    <a:pt x="152240" y="812800"/>
                    <a:pt x="99540" y="790971"/>
                    <a:pt x="60684" y="752116"/>
                  </a:cubicBezTo>
                  <a:cubicBezTo>
                    <a:pt x="21829" y="713260"/>
                    <a:pt x="0" y="660560"/>
                    <a:pt x="0" y="605610"/>
                  </a:cubicBezTo>
                  <a:lnTo>
                    <a:pt x="0" y="207190"/>
                  </a:lnTo>
                  <a:cubicBezTo>
                    <a:pt x="0" y="152240"/>
                    <a:pt x="21829" y="99540"/>
                    <a:pt x="60684" y="60684"/>
                  </a:cubicBezTo>
                  <a:cubicBezTo>
                    <a:pt x="99540" y="21829"/>
                    <a:pt x="152240" y="0"/>
                    <a:pt x="207190" y="0"/>
                  </a:cubicBezTo>
                  <a:close/>
                </a:path>
              </a:pathLst>
            </a:custGeom>
            <a:solidFill>
              <a:srgbClr val="DBF0FF">
                <a:alpha val="1764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3901" y="1739929"/>
            <a:ext cx="6704391" cy="3693422"/>
            <a:chOff x="0" y="0"/>
            <a:chExt cx="1765765" cy="9727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5765" cy="972753"/>
            </a:xfrm>
            <a:custGeom>
              <a:avLst/>
              <a:gdLst/>
              <a:ahLst/>
              <a:cxnLst/>
              <a:rect r="r" b="b" t="t" l="l"/>
              <a:pathLst>
                <a:path h="972753" w="1765765">
                  <a:moveTo>
                    <a:pt x="33488" y="0"/>
                  </a:moveTo>
                  <a:lnTo>
                    <a:pt x="1732278" y="0"/>
                  </a:lnTo>
                  <a:cubicBezTo>
                    <a:pt x="1750772" y="0"/>
                    <a:pt x="1765765" y="14993"/>
                    <a:pt x="1765765" y="33488"/>
                  </a:cubicBezTo>
                  <a:lnTo>
                    <a:pt x="1765765" y="939265"/>
                  </a:lnTo>
                  <a:cubicBezTo>
                    <a:pt x="1765765" y="957760"/>
                    <a:pt x="1750772" y="972753"/>
                    <a:pt x="1732278" y="972753"/>
                  </a:cubicBezTo>
                  <a:lnTo>
                    <a:pt x="33488" y="972753"/>
                  </a:lnTo>
                  <a:cubicBezTo>
                    <a:pt x="24606" y="972753"/>
                    <a:pt x="16089" y="969225"/>
                    <a:pt x="9808" y="962945"/>
                  </a:cubicBezTo>
                  <a:cubicBezTo>
                    <a:pt x="3528" y="956665"/>
                    <a:pt x="0" y="948147"/>
                    <a:pt x="0" y="939265"/>
                  </a:cubicBezTo>
                  <a:lnTo>
                    <a:pt x="0" y="33488"/>
                  </a:lnTo>
                  <a:cubicBezTo>
                    <a:pt x="0" y="14993"/>
                    <a:pt x="14993" y="0"/>
                    <a:pt x="33488" y="0"/>
                  </a:cubicBezTo>
                  <a:close/>
                </a:path>
              </a:pathLst>
            </a:custGeom>
            <a:solidFill>
              <a:srgbClr val="CDD8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65765" cy="1010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54909" y="1739929"/>
            <a:ext cx="6704391" cy="3693422"/>
            <a:chOff x="0" y="0"/>
            <a:chExt cx="1765765" cy="9727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65765" cy="972753"/>
            </a:xfrm>
            <a:custGeom>
              <a:avLst/>
              <a:gdLst/>
              <a:ahLst/>
              <a:cxnLst/>
              <a:rect r="r" b="b" t="t" l="l"/>
              <a:pathLst>
                <a:path h="972753" w="1765765">
                  <a:moveTo>
                    <a:pt x="33488" y="0"/>
                  </a:moveTo>
                  <a:lnTo>
                    <a:pt x="1732278" y="0"/>
                  </a:lnTo>
                  <a:cubicBezTo>
                    <a:pt x="1750772" y="0"/>
                    <a:pt x="1765765" y="14993"/>
                    <a:pt x="1765765" y="33488"/>
                  </a:cubicBezTo>
                  <a:lnTo>
                    <a:pt x="1765765" y="939265"/>
                  </a:lnTo>
                  <a:cubicBezTo>
                    <a:pt x="1765765" y="957760"/>
                    <a:pt x="1750772" y="972753"/>
                    <a:pt x="1732278" y="972753"/>
                  </a:cubicBezTo>
                  <a:lnTo>
                    <a:pt x="33488" y="972753"/>
                  </a:lnTo>
                  <a:cubicBezTo>
                    <a:pt x="24606" y="972753"/>
                    <a:pt x="16089" y="969225"/>
                    <a:pt x="9808" y="962945"/>
                  </a:cubicBezTo>
                  <a:cubicBezTo>
                    <a:pt x="3528" y="956665"/>
                    <a:pt x="0" y="948147"/>
                    <a:pt x="0" y="939265"/>
                  </a:cubicBezTo>
                  <a:lnTo>
                    <a:pt x="0" y="33488"/>
                  </a:lnTo>
                  <a:cubicBezTo>
                    <a:pt x="0" y="14993"/>
                    <a:pt x="14993" y="0"/>
                    <a:pt x="33488" y="0"/>
                  </a:cubicBezTo>
                  <a:close/>
                </a:path>
              </a:pathLst>
            </a:custGeom>
            <a:solidFill>
              <a:srgbClr val="CDD8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65765" cy="1010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471363" y="4551606"/>
            <a:ext cx="612351" cy="645197"/>
          </a:xfrm>
          <a:custGeom>
            <a:avLst/>
            <a:gdLst/>
            <a:ahLst/>
            <a:cxnLst/>
            <a:rect r="r" b="b" t="t" l="l"/>
            <a:pathLst>
              <a:path h="645197" w="612351">
                <a:moveTo>
                  <a:pt x="0" y="0"/>
                </a:moveTo>
                <a:lnTo>
                  <a:pt x="612351" y="0"/>
                </a:lnTo>
                <a:lnTo>
                  <a:pt x="612351" y="645197"/>
                </a:lnTo>
                <a:lnTo>
                  <a:pt x="0" y="6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03901" y="6082068"/>
            <a:ext cx="6704391" cy="3693422"/>
            <a:chOff x="0" y="0"/>
            <a:chExt cx="1765765" cy="9727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65765" cy="972753"/>
            </a:xfrm>
            <a:custGeom>
              <a:avLst/>
              <a:gdLst/>
              <a:ahLst/>
              <a:cxnLst/>
              <a:rect r="r" b="b" t="t" l="l"/>
              <a:pathLst>
                <a:path h="972753" w="1765765">
                  <a:moveTo>
                    <a:pt x="33488" y="0"/>
                  </a:moveTo>
                  <a:lnTo>
                    <a:pt x="1732278" y="0"/>
                  </a:lnTo>
                  <a:cubicBezTo>
                    <a:pt x="1750772" y="0"/>
                    <a:pt x="1765765" y="14993"/>
                    <a:pt x="1765765" y="33488"/>
                  </a:cubicBezTo>
                  <a:lnTo>
                    <a:pt x="1765765" y="939265"/>
                  </a:lnTo>
                  <a:cubicBezTo>
                    <a:pt x="1765765" y="957760"/>
                    <a:pt x="1750772" y="972753"/>
                    <a:pt x="1732278" y="972753"/>
                  </a:cubicBezTo>
                  <a:lnTo>
                    <a:pt x="33488" y="972753"/>
                  </a:lnTo>
                  <a:cubicBezTo>
                    <a:pt x="24606" y="972753"/>
                    <a:pt x="16089" y="969225"/>
                    <a:pt x="9808" y="962945"/>
                  </a:cubicBezTo>
                  <a:cubicBezTo>
                    <a:pt x="3528" y="956665"/>
                    <a:pt x="0" y="948147"/>
                    <a:pt x="0" y="939265"/>
                  </a:cubicBezTo>
                  <a:lnTo>
                    <a:pt x="0" y="33488"/>
                  </a:lnTo>
                  <a:cubicBezTo>
                    <a:pt x="0" y="14993"/>
                    <a:pt x="14993" y="0"/>
                    <a:pt x="33488" y="0"/>
                  </a:cubicBezTo>
                  <a:close/>
                </a:path>
              </a:pathLst>
            </a:custGeom>
            <a:solidFill>
              <a:srgbClr val="CDD8E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65765" cy="1010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01530" y="8541457"/>
            <a:ext cx="1034334" cy="1008005"/>
          </a:xfrm>
          <a:custGeom>
            <a:avLst/>
            <a:gdLst/>
            <a:ahLst/>
            <a:cxnLst/>
            <a:rect r="r" b="b" t="t" l="l"/>
            <a:pathLst>
              <a:path h="1008005" w="1034334">
                <a:moveTo>
                  <a:pt x="0" y="0"/>
                </a:moveTo>
                <a:lnTo>
                  <a:pt x="1034334" y="0"/>
                </a:lnTo>
                <a:lnTo>
                  <a:pt x="1034334" y="1008005"/>
                </a:lnTo>
                <a:lnTo>
                  <a:pt x="0" y="1008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48594" y="8826383"/>
            <a:ext cx="610721" cy="758232"/>
          </a:xfrm>
          <a:custGeom>
            <a:avLst/>
            <a:gdLst/>
            <a:ahLst/>
            <a:cxnLst/>
            <a:rect r="r" b="b" t="t" l="l"/>
            <a:pathLst>
              <a:path h="758232" w="610721">
                <a:moveTo>
                  <a:pt x="0" y="0"/>
                </a:moveTo>
                <a:lnTo>
                  <a:pt x="610722" y="0"/>
                </a:lnTo>
                <a:lnTo>
                  <a:pt x="610722" y="758232"/>
                </a:lnTo>
                <a:lnTo>
                  <a:pt x="0" y="758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01530" y="4498303"/>
            <a:ext cx="671112" cy="671112"/>
          </a:xfrm>
          <a:custGeom>
            <a:avLst/>
            <a:gdLst/>
            <a:ahLst/>
            <a:cxnLst/>
            <a:rect r="r" b="b" t="t" l="l"/>
            <a:pathLst>
              <a:path h="671112" w="671112">
                <a:moveTo>
                  <a:pt x="0" y="0"/>
                </a:moveTo>
                <a:lnTo>
                  <a:pt x="671111" y="0"/>
                </a:lnTo>
                <a:lnTo>
                  <a:pt x="671111" y="671112"/>
                </a:lnTo>
                <a:lnTo>
                  <a:pt x="0" y="671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54857" y="1983947"/>
            <a:ext cx="5802480" cy="3212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7"/>
              </a:lnSpc>
              <a:spcBef>
                <a:spcPct val="0"/>
              </a:spcBef>
            </a:pPr>
            <a:r>
              <a:rPr lang="en-US" sz="4358" spc="204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On</a:t>
            </a:r>
            <a:r>
              <a:rPr lang="en-US" sz="4358" spc="204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e-stop Platform for students relocating for exams.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09287" y="6355408"/>
            <a:ext cx="4493619" cy="305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0"/>
              </a:lnSpc>
            </a:pPr>
            <a:r>
              <a:rPr lang="en-US" sz="4143" spc="194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Locals provide gigs,</a:t>
            </a:r>
          </a:p>
          <a:p>
            <a:pPr algn="ctr">
              <a:lnSpc>
                <a:spcPts val="6090"/>
              </a:lnSpc>
              <a:spcBef>
                <a:spcPct val="0"/>
              </a:spcBef>
            </a:pPr>
            <a:r>
              <a:rPr lang="en-US" sz="4143" spc="194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Students receive 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27987" y="6355408"/>
            <a:ext cx="6158235" cy="313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9"/>
              </a:lnSpc>
            </a:pPr>
            <a:r>
              <a:rPr lang="en-US" sz="4258" spc="200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Ensures affordable, </a:t>
            </a:r>
          </a:p>
          <a:p>
            <a:pPr algn="ctr">
              <a:lnSpc>
                <a:spcPts val="6259"/>
              </a:lnSpc>
            </a:pPr>
            <a:r>
              <a:rPr lang="en-US" sz="4258" spc="200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and stress-free 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258" spc="200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short-term relocation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95720" y="2005930"/>
            <a:ext cx="6181372" cy="254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6"/>
              </a:lnSpc>
              <a:spcBef>
                <a:spcPct val="0"/>
              </a:spcBef>
            </a:pPr>
            <a:r>
              <a:rPr lang="en-US" sz="4637" spc="217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Servic</a:t>
            </a:r>
            <a:r>
              <a:rPr lang="en-US" sz="4637" spc="217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es:</a:t>
            </a:r>
          </a:p>
          <a:p>
            <a:pPr algn="ctr">
              <a:lnSpc>
                <a:spcPts val="6816"/>
              </a:lnSpc>
              <a:spcBef>
                <a:spcPct val="0"/>
              </a:spcBef>
            </a:pPr>
            <a:r>
              <a:rPr lang="en-US" sz="4637" spc="217">
                <a:solidFill>
                  <a:srgbClr val="090E31"/>
                </a:solidFill>
                <a:latin typeface="ABeeZee"/>
                <a:ea typeface="ABeeZee"/>
                <a:cs typeface="ABeeZee"/>
                <a:sym typeface="ABeeZee"/>
              </a:rPr>
              <a:t>housing, transport, meals, stationery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947980" y="4266580"/>
            <a:ext cx="2951258" cy="2951258"/>
          </a:xfrm>
          <a:custGeom>
            <a:avLst/>
            <a:gdLst/>
            <a:ahLst/>
            <a:cxnLst/>
            <a:rect r="r" b="b" t="t" l="l"/>
            <a:pathLst>
              <a:path h="2951258" w="2951258">
                <a:moveTo>
                  <a:pt x="0" y="0"/>
                </a:moveTo>
                <a:lnTo>
                  <a:pt x="2951258" y="0"/>
                </a:lnTo>
                <a:lnTo>
                  <a:pt x="2951258" y="2951258"/>
                </a:lnTo>
                <a:lnTo>
                  <a:pt x="0" y="29512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-1907703" y="7779999"/>
            <a:ext cx="3609233" cy="360923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-871790" y="1115145"/>
            <a:ext cx="12520695" cy="273179"/>
          </a:xfrm>
          <a:custGeom>
            <a:avLst/>
            <a:gdLst/>
            <a:ahLst/>
            <a:cxnLst/>
            <a:rect r="r" b="b" t="t" l="l"/>
            <a:pathLst>
              <a:path h="273179" w="12520695">
                <a:moveTo>
                  <a:pt x="0" y="0"/>
                </a:moveTo>
                <a:lnTo>
                  <a:pt x="12520695" y="0"/>
                </a:lnTo>
                <a:lnTo>
                  <a:pt x="12520695" y="273179"/>
                </a:lnTo>
                <a:lnTo>
                  <a:pt x="0" y="2731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38" r="0" b="-538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-721844" y="-9525"/>
            <a:ext cx="12525407" cy="1038225"/>
            <a:chOff x="0" y="0"/>
            <a:chExt cx="16700543" cy="13843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700543" cy="1384300"/>
            </a:xfrm>
            <a:custGeom>
              <a:avLst/>
              <a:gdLst/>
              <a:ahLst/>
              <a:cxnLst/>
              <a:rect r="r" b="b" t="t" l="l"/>
              <a:pathLst>
                <a:path h="1384300" w="16700543">
                  <a:moveTo>
                    <a:pt x="0" y="0"/>
                  </a:moveTo>
                  <a:lnTo>
                    <a:pt x="16700543" y="0"/>
                  </a:lnTo>
                  <a:lnTo>
                    <a:pt x="16700543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5271FF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16700543" cy="1393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100"/>
                </a:lnSpc>
              </a:pPr>
              <a:r>
                <a:rPr lang="en-US" b="true" sz="6750" spc="1350">
                  <a:solidFill>
                    <a:srgbClr val="12229D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PROJECT  OVERVIEW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161635" y="-1131930"/>
            <a:ext cx="4419600" cy="1905682"/>
            <a:chOff x="0" y="0"/>
            <a:chExt cx="1885021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5021" cy="812800"/>
            </a:xfrm>
            <a:custGeom>
              <a:avLst/>
              <a:gdLst/>
              <a:ahLst/>
              <a:cxnLst/>
              <a:rect r="r" b="b" t="t" l="l"/>
              <a:pathLst>
                <a:path h="812800" w="1885021">
                  <a:moveTo>
                    <a:pt x="89338" y="0"/>
                  </a:moveTo>
                  <a:lnTo>
                    <a:pt x="1795683" y="0"/>
                  </a:lnTo>
                  <a:cubicBezTo>
                    <a:pt x="1819377" y="0"/>
                    <a:pt x="1842100" y="9412"/>
                    <a:pt x="1858854" y="26166"/>
                  </a:cubicBezTo>
                  <a:cubicBezTo>
                    <a:pt x="1875608" y="42921"/>
                    <a:pt x="1885021" y="65644"/>
                    <a:pt x="1885021" y="89338"/>
                  </a:cubicBezTo>
                  <a:lnTo>
                    <a:pt x="1885021" y="723462"/>
                  </a:lnTo>
                  <a:cubicBezTo>
                    <a:pt x="1885021" y="772802"/>
                    <a:pt x="1845023" y="812800"/>
                    <a:pt x="1795683" y="812800"/>
                  </a:cubicBezTo>
                  <a:lnTo>
                    <a:pt x="89338" y="812800"/>
                  </a:lnTo>
                  <a:cubicBezTo>
                    <a:pt x="39998" y="812800"/>
                    <a:pt x="0" y="772802"/>
                    <a:pt x="0" y="723462"/>
                  </a:cubicBezTo>
                  <a:lnTo>
                    <a:pt x="0" y="89338"/>
                  </a:lnTo>
                  <a:cubicBezTo>
                    <a:pt x="0" y="39998"/>
                    <a:pt x="39998" y="0"/>
                    <a:pt x="89338" y="0"/>
                  </a:cubicBezTo>
                  <a:close/>
                </a:path>
              </a:pathLst>
            </a:custGeom>
            <a:solidFill>
              <a:srgbClr val="DBF0FF">
                <a:alpha val="17647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88502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7430095" y="-347791"/>
            <a:ext cx="68711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2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6221649" y="-2039124"/>
            <a:ext cx="3744615" cy="374461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-2744097" y="6542385"/>
            <a:ext cx="3744615" cy="374461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3577" y="2648941"/>
            <a:ext cx="9901020" cy="6877990"/>
            <a:chOff x="0" y="0"/>
            <a:chExt cx="2607676" cy="18114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676" cy="1811487"/>
            </a:xfrm>
            <a:custGeom>
              <a:avLst/>
              <a:gdLst/>
              <a:ahLst/>
              <a:cxnLst/>
              <a:rect r="r" b="b" t="t" l="l"/>
              <a:pathLst>
                <a:path h="1811487" w="2607676">
                  <a:moveTo>
                    <a:pt x="39879" y="0"/>
                  </a:moveTo>
                  <a:lnTo>
                    <a:pt x="2567798" y="0"/>
                  </a:lnTo>
                  <a:cubicBezTo>
                    <a:pt x="2589822" y="0"/>
                    <a:pt x="2607676" y="17854"/>
                    <a:pt x="2607676" y="39879"/>
                  </a:cubicBezTo>
                  <a:lnTo>
                    <a:pt x="2607676" y="1771609"/>
                  </a:lnTo>
                  <a:cubicBezTo>
                    <a:pt x="2607676" y="1793633"/>
                    <a:pt x="2589822" y="1811487"/>
                    <a:pt x="2567798" y="1811487"/>
                  </a:cubicBezTo>
                  <a:lnTo>
                    <a:pt x="39879" y="1811487"/>
                  </a:lnTo>
                  <a:cubicBezTo>
                    <a:pt x="17854" y="1811487"/>
                    <a:pt x="0" y="1793633"/>
                    <a:pt x="0" y="1771609"/>
                  </a:cubicBezTo>
                  <a:lnTo>
                    <a:pt x="0" y="39879"/>
                  </a:lnTo>
                  <a:cubicBezTo>
                    <a:pt x="0" y="17854"/>
                    <a:pt x="17854" y="0"/>
                    <a:pt x="39879" y="0"/>
                  </a:cubicBezTo>
                  <a:close/>
                </a:path>
              </a:pathLst>
            </a:custGeom>
            <a:solidFill>
              <a:srgbClr val="DBF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676" cy="184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84481" y="-238607"/>
            <a:ext cx="15716004" cy="1872307"/>
            <a:chOff x="0" y="0"/>
            <a:chExt cx="4139194" cy="4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39195" cy="493118"/>
            </a:xfrm>
            <a:custGeom>
              <a:avLst/>
              <a:gdLst/>
              <a:ahLst/>
              <a:cxnLst/>
              <a:rect r="r" b="b" t="t" l="l"/>
              <a:pathLst>
                <a:path h="493118" w="4139195">
                  <a:moveTo>
                    <a:pt x="15764" y="0"/>
                  </a:moveTo>
                  <a:lnTo>
                    <a:pt x="4123431" y="0"/>
                  </a:lnTo>
                  <a:cubicBezTo>
                    <a:pt x="4127612" y="0"/>
                    <a:pt x="4131621" y="1661"/>
                    <a:pt x="4134577" y="4617"/>
                  </a:cubicBezTo>
                  <a:cubicBezTo>
                    <a:pt x="4137534" y="7573"/>
                    <a:pt x="4139195" y="11583"/>
                    <a:pt x="4139195" y="15764"/>
                  </a:cubicBezTo>
                  <a:lnTo>
                    <a:pt x="4139195" y="477354"/>
                  </a:lnTo>
                  <a:cubicBezTo>
                    <a:pt x="4139195" y="481535"/>
                    <a:pt x="4137534" y="485545"/>
                    <a:pt x="4134577" y="488501"/>
                  </a:cubicBezTo>
                  <a:cubicBezTo>
                    <a:pt x="4131621" y="491457"/>
                    <a:pt x="4127612" y="493118"/>
                    <a:pt x="4123431" y="493118"/>
                  </a:cubicBezTo>
                  <a:lnTo>
                    <a:pt x="15764" y="493118"/>
                  </a:lnTo>
                  <a:cubicBezTo>
                    <a:pt x="11583" y="493118"/>
                    <a:pt x="7573" y="491457"/>
                    <a:pt x="4617" y="488501"/>
                  </a:cubicBezTo>
                  <a:cubicBezTo>
                    <a:pt x="1661" y="485545"/>
                    <a:pt x="0" y="481535"/>
                    <a:pt x="0" y="477354"/>
                  </a:cubicBezTo>
                  <a:lnTo>
                    <a:pt x="0" y="15764"/>
                  </a:lnTo>
                  <a:cubicBezTo>
                    <a:pt x="0" y="11583"/>
                    <a:pt x="1661" y="7573"/>
                    <a:pt x="4617" y="4617"/>
                  </a:cubicBezTo>
                  <a:cubicBezTo>
                    <a:pt x="7573" y="1661"/>
                    <a:pt x="11583" y="0"/>
                    <a:pt x="15764" y="0"/>
                  </a:cubicBezTo>
                  <a:close/>
                </a:path>
              </a:pathLst>
            </a:custGeom>
            <a:solidFill>
              <a:srgbClr val="0D1A7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139194" cy="531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62721" y="1700346"/>
            <a:ext cx="1502732" cy="1502732"/>
            <a:chOff x="0" y="0"/>
            <a:chExt cx="2003643" cy="200364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003643" cy="200364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84834" y="549738"/>
              <a:ext cx="1233975" cy="904167"/>
            </a:xfrm>
            <a:custGeom>
              <a:avLst/>
              <a:gdLst/>
              <a:ahLst/>
              <a:cxnLst/>
              <a:rect r="r" b="b" t="t" l="l"/>
              <a:pathLst>
                <a:path h="904167" w="1233975">
                  <a:moveTo>
                    <a:pt x="0" y="0"/>
                  </a:moveTo>
                  <a:lnTo>
                    <a:pt x="1233975" y="0"/>
                  </a:lnTo>
                  <a:lnTo>
                    <a:pt x="1233975" y="904167"/>
                  </a:lnTo>
                  <a:lnTo>
                    <a:pt x="0" y="904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474147" y="1700346"/>
            <a:ext cx="6258946" cy="8586654"/>
          </a:xfrm>
          <a:custGeom>
            <a:avLst/>
            <a:gdLst/>
            <a:ahLst/>
            <a:cxnLst/>
            <a:rect r="r" b="b" t="t" l="l"/>
            <a:pathLst>
              <a:path h="8586654" w="6258946">
                <a:moveTo>
                  <a:pt x="0" y="0"/>
                </a:moveTo>
                <a:lnTo>
                  <a:pt x="6258947" y="0"/>
                </a:lnTo>
                <a:lnTo>
                  <a:pt x="6258947" y="8586654"/>
                </a:lnTo>
                <a:lnTo>
                  <a:pt x="0" y="8586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1533" y="3845413"/>
            <a:ext cx="1065830" cy="891200"/>
          </a:xfrm>
          <a:custGeom>
            <a:avLst/>
            <a:gdLst/>
            <a:ahLst/>
            <a:cxnLst/>
            <a:rect r="r" b="b" t="t" l="l"/>
            <a:pathLst>
              <a:path h="891200" w="1065830">
                <a:moveTo>
                  <a:pt x="0" y="0"/>
                </a:moveTo>
                <a:lnTo>
                  <a:pt x="1065830" y="0"/>
                </a:lnTo>
                <a:lnTo>
                  <a:pt x="1065830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6485" y="296934"/>
            <a:ext cx="13111782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MOTIVATION BEHIND THE PROJECT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667264" y="7204101"/>
            <a:ext cx="1065830" cy="891200"/>
          </a:xfrm>
          <a:custGeom>
            <a:avLst/>
            <a:gdLst/>
            <a:ahLst/>
            <a:cxnLst/>
            <a:rect r="r" b="b" t="t" l="l"/>
            <a:pathLst>
              <a:path h="891200" w="1065830">
                <a:moveTo>
                  <a:pt x="0" y="0"/>
                </a:moveTo>
                <a:lnTo>
                  <a:pt x="1065830" y="0"/>
                </a:lnTo>
                <a:lnTo>
                  <a:pt x="1065830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228268" y="4849959"/>
            <a:ext cx="1065830" cy="891200"/>
          </a:xfrm>
          <a:custGeom>
            <a:avLst/>
            <a:gdLst/>
            <a:ahLst/>
            <a:cxnLst/>
            <a:rect r="r" b="b" t="t" l="l"/>
            <a:pathLst>
              <a:path h="891200" w="1065830">
                <a:moveTo>
                  <a:pt x="0" y="0"/>
                </a:moveTo>
                <a:lnTo>
                  <a:pt x="1065830" y="0"/>
                </a:lnTo>
                <a:lnTo>
                  <a:pt x="1065830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04875" y="2245233"/>
            <a:ext cx="1065830" cy="891200"/>
          </a:xfrm>
          <a:custGeom>
            <a:avLst/>
            <a:gdLst/>
            <a:ahLst/>
            <a:cxnLst/>
            <a:rect r="r" b="b" t="t" l="l"/>
            <a:pathLst>
              <a:path h="891200" w="1065830">
                <a:moveTo>
                  <a:pt x="0" y="0"/>
                </a:moveTo>
                <a:lnTo>
                  <a:pt x="1065831" y="0"/>
                </a:lnTo>
                <a:lnTo>
                  <a:pt x="1065831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062353" y="4615356"/>
            <a:ext cx="1475437" cy="42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  <a:spcBef>
                <a:spcPct val="0"/>
              </a:spcBef>
            </a:pPr>
            <a:r>
              <a:rPr lang="en-US" b="true" sz="2505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</a:t>
            </a:r>
            <a:r>
              <a:rPr lang="en-US" b="true" sz="2505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Rajshahi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42157" y="5518563"/>
            <a:ext cx="1451941" cy="475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b="true" sz="2714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 Dhaka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46966" y="8047676"/>
            <a:ext cx="1706425" cy="39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  <a:spcBef>
                <a:spcPct val="0"/>
              </a:spcBef>
            </a:pPr>
            <a:r>
              <a:rPr lang="en-US" b="true" sz="2297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 Chittagong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73700" y="3086912"/>
            <a:ext cx="1449081" cy="42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8"/>
              </a:lnSpc>
              <a:spcBef>
                <a:spcPct val="0"/>
              </a:spcBef>
            </a:pPr>
            <a:r>
              <a:rPr lang="en-US" b="true" sz="2505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Rangpur 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5134349" y="3321515"/>
            <a:ext cx="1065830" cy="891200"/>
          </a:xfrm>
          <a:custGeom>
            <a:avLst/>
            <a:gdLst/>
            <a:ahLst/>
            <a:cxnLst/>
            <a:rect r="r" b="b" t="t" l="l"/>
            <a:pathLst>
              <a:path h="891200" w="1065830">
                <a:moveTo>
                  <a:pt x="0" y="0"/>
                </a:moveTo>
                <a:lnTo>
                  <a:pt x="1065830" y="0"/>
                </a:lnTo>
                <a:lnTo>
                  <a:pt x="1065830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088317" y="4029645"/>
            <a:ext cx="1090043" cy="44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4"/>
              </a:lnSpc>
              <a:spcBef>
                <a:spcPct val="0"/>
              </a:spcBef>
            </a:pPr>
            <a:r>
              <a:rPr lang="en-US" b="true" sz="2610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Sylhet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572" y="3289050"/>
            <a:ext cx="10008775" cy="596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3437" indent="-411719" lvl="1">
              <a:lnSpc>
                <a:spcPts val="5949"/>
              </a:lnSpc>
              <a:buFont typeface="Arial"/>
              <a:buChar char="•"/>
            </a:pPr>
            <a:r>
              <a:rPr lang="en-US" sz="3813" spc="179">
                <a:solidFill>
                  <a:srgbClr val="050A3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Students struggle during exam travel.</a:t>
            </a:r>
          </a:p>
          <a:p>
            <a:pPr algn="l">
              <a:lnSpc>
                <a:spcPts val="5949"/>
              </a:lnSpc>
            </a:pPr>
          </a:p>
          <a:p>
            <a:pPr algn="l" marL="823437" indent="-411719" lvl="1">
              <a:lnSpc>
                <a:spcPts val="5949"/>
              </a:lnSpc>
              <a:buFont typeface="Arial"/>
              <a:buChar char="•"/>
            </a:pPr>
            <a:r>
              <a:rPr lang="en-US" sz="3813" spc="179">
                <a:solidFill>
                  <a:srgbClr val="050A3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No unified platform exists</a:t>
            </a:r>
          </a:p>
          <a:p>
            <a:pPr algn="l">
              <a:lnSpc>
                <a:spcPts val="5949"/>
              </a:lnSpc>
            </a:pPr>
          </a:p>
          <a:p>
            <a:pPr algn="l" marL="823437" indent="-411719" lvl="1">
              <a:lnSpc>
                <a:spcPts val="5949"/>
              </a:lnSpc>
              <a:buFont typeface="Arial"/>
              <a:buChar char="•"/>
            </a:pPr>
            <a:r>
              <a:rPr lang="en-US" sz="3813" spc="179">
                <a:solidFill>
                  <a:srgbClr val="050A3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Connects students with local service providers.</a:t>
            </a:r>
          </a:p>
          <a:p>
            <a:pPr algn="l">
              <a:lnSpc>
                <a:spcPts val="5949"/>
              </a:lnSpc>
            </a:pPr>
          </a:p>
          <a:p>
            <a:pPr algn="l" marL="823437" indent="-411719" lvl="1">
              <a:lnSpc>
                <a:spcPts val="5949"/>
              </a:lnSpc>
              <a:buFont typeface="Arial"/>
              <a:buChar char="•"/>
            </a:pPr>
            <a:r>
              <a:rPr lang="en-US" sz="3813" spc="179">
                <a:solidFill>
                  <a:srgbClr val="050A3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Solves a common, nationwide problem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-572182" y="9596380"/>
            <a:ext cx="1905682" cy="190568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07190" y="0"/>
                  </a:moveTo>
                  <a:lnTo>
                    <a:pt x="605610" y="0"/>
                  </a:lnTo>
                  <a:cubicBezTo>
                    <a:pt x="660560" y="0"/>
                    <a:pt x="713260" y="21829"/>
                    <a:pt x="752116" y="60684"/>
                  </a:cubicBezTo>
                  <a:cubicBezTo>
                    <a:pt x="790971" y="99540"/>
                    <a:pt x="812800" y="152240"/>
                    <a:pt x="812800" y="207190"/>
                  </a:cubicBezTo>
                  <a:lnTo>
                    <a:pt x="812800" y="605610"/>
                  </a:lnTo>
                  <a:cubicBezTo>
                    <a:pt x="812800" y="660560"/>
                    <a:pt x="790971" y="713260"/>
                    <a:pt x="752116" y="752116"/>
                  </a:cubicBezTo>
                  <a:cubicBezTo>
                    <a:pt x="713260" y="790971"/>
                    <a:pt x="660560" y="812800"/>
                    <a:pt x="605610" y="812800"/>
                  </a:cubicBezTo>
                  <a:lnTo>
                    <a:pt x="207190" y="812800"/>
                  </a:lnTo>
                  <a:cubicBezTo>
                    <a:pt x="152240" y="812800"/>
                    <a:pt x="99540" y="790971"/>
                    <a:pt x="60684" y="752116"/>
                  </a:cubicBezTo>
                  <a:cubicBezTo>
                    <a:pt x="21829" y="713260"/>
                    <a:pt x="0" y="660560"/>
                    <a:pt x="0" y="605610"/>
                  </a:cubicBezTo>
                  <a:lnTo>
                    <a:pt x="0" y="207190"/>
                  </a:lnTo>
                  <a:cubicBezTo>
                    <a:pt x="0" y="152240"/>
                    <a:pt x="21829" y="99540"/>
                    <a:pt x="60684" y="60684"/>
                  </a:cubicBezTo>
                  <a:cubicBezTo>
                    <a:pt x="99540" y="21829"/>
                    <a:pt x="152240" y="0"/>
                    <a:pt x="207190" y="0"/>
                  </a:cubicBezTo>
                  <a:close/>
                </a:path>
              </a:pathLst>
            </a:custGeom>
            <a:solidFill>
              <a:srgbClr val="DBF0FF">
                <a:alpha val="17647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178360" y="-2044269"/>
            <a:ext cx="3744615" cy="374461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5669BD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674213" y="8299544"/>
            <a:ext cx="3609233" cy="360923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7430095" y="-347791"/>
            <a:ext cx="68711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4481" y="-238607"/>
            <a:ext cx="15716004" cy="1872307"/>
            <a:chOff x="0" y="0"/>
            <a:chExt cx="4139194" cy="4931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39195" cy="493118"/>
            </a:xfrm>
            <a:custGeom>
              <a:avLst/>
              <a:gdLst/>
              <a:ahLst/>
              <a:cxnLst/>
              <a:rect r="r" b="b" t="t" l="l"/>
              <a:pathLst>
                <a:path h="493118" w="4139195">
                  <a:moveTo>
                    <a:pt x="15764" y="0"/>
                  </a:moveTo>
                  <a:lnTo>
                    <a:pt x="4123431" y="0"/>
                  </a:lnTo>
                  <a:cubicBezTo>
                    <a:pt x="4127612" y="0"/>
                    <a:pt x="4131621" y="1661"/>
                    <a:pt x="4134577" y="4617"/>
                  </a:cubicBezTo>
                  <a:cubicBezTo>
                    <a:pt x="4137534" y="7573"/>
                    <a:pt x="4139195" y="11583"/>
                    <a:pt x="4139195" y="15764"/>
                  </a:cubicBezTo>
                  <a:lnTo>
                    <a:pt x="4139195" y="477354"/>
                  </a:lnTo>
                  <a:cubicBezTo>
                    <a:pt x="4139195" y="481535"/>
                    <a:pt x="4137534" y="485545"/>
                    <a:pt x="4134577" y="488501"/>
                  </a:cubicBezTo>
                  <a:cubicBezTo>
                    <a:pt x="4131621" y="491457"/>
                    <a:pt x="4127612" y="493118"/>
                    <a:pt x="4123431" y="493118"/>
                  </a:cubicBezTo>
                  <a:lnTo>
                    <a:pt x="15764" y="493118"/>
                  </a:lnTo>
                  <a:cubicBezTo>
                    <a:pt x="11583" y="493118"/>
                    <a:pt x="7573" y="491457"/>
                    <a:pt x="4617" y="488501"/>
                  </a:cubicBezTo>
                  <a:cubicBezTo>
                    <a:pt x="1661" y="485545"/>
                    <a:pt x="0" y="481535"/>
                    <a:pt x="0" y="477354"/>
                  </a:cubicBezTo>
                  <a:lnTo>
                    <a:pt x="0" y="15764"/>
                  </a:lnTo>
                  <a:cubicBezTo>
                    <a:pt x="0" y="11583"/>
                    <a:pt x="1661" y="7573"/>
                    <a:pt x="4617" y="4617"/>
                  </a:cubicBezTo>
                  <a:cubicBezTo>
                    <a:pt x="7573" y="1661"/>
                    <a:pt x="11583" y="0"/>
                    <a:pt x="15764" y="0"/>
                  </a:cubicBezTo>
                  <a:close/>
                </a:path>
              </a:pathLst>
            </a:custGeom>
            <a:solidFill>
              <a:srgbClr val="0D1A7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39194" cy="531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492" y="296934"/>
            <a:ext cx="13111782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USER ROLES   &amp;  INTERACTION   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572182" y="9596380"/>
            <a:ext cx="1905682" cy="19056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07190" y="0"/>
                  </a:moveTo>
                  <a:lnTo>
                    <a:pt x="605610" y="0"/>
                  </a:lnTo>
                  <a:cubicBezTo>
                    <a:pt x="660560" y="0"/>
                    <a:pt x="713260" y="21829"/>
                    <a:pt x="752116" y="60684"/>
                  </a:cubicBezTo>
                  <a:cubicBezTo>
                    <a:pt x="790971" y="99540"/>
                    <a:pt x="812800" y="152240"/>
                    <a:pt x="812800" y="207190"/>
                  </a:cubicBezTo>
                  <a:lnTo>
                    <a:pt x="812800" y="605610"/>
                  </a:lnTo>
                  <a:cubicBezTo>
                    <a:pt x="812800" y="660560"/>
                    <a:pt x="790971" y="713260"/>
                    <a:pt x="752116" y="752116"/>
                  </a:cubicBezTo>
                  <a:cubicBezTo>
                    <a:pt x="713260" y="790971"/>
                    <a:pt x="660560" y="812800"/>
                    <a:pt x="605610" y="812800"/>
                  </a:cubicBezTo>
                  <a:lnTo>
                    <a:pt x="207190" y="812800"/>
                  </a:lnTo>
                  <a:cubicBezTo>
                    <a:pt x="152240" y="812800"/>
                    <a:pt x="99540" y="790971"/>
                    <a:pt x="60684" y="752116"/>
                  </a:cubicBezTo>
                  <a:cubicBezTo>
                    <a:pt x="21829" y="713260"/>
                    <a:pt x="0" y="660560"/>
                    <a:pt x="0" y="605610"/>
                  </a:cubicBezTo>
                  <a:lnTo>
                    <a:pt x="0" y="207190"/>
                  </a:lnTo>
                  <a:cubicBezTo>
                    <a:pt x="0" y="152240"/>
                    <a:pt x="21829" y="99540"/>
                    <a:pt x="60684" y="60684"/>
                  </a:cubicBezTo>
                  <a:cubicBezTo>
                    <a:pt x="99540" y="21829"/>
                    <a:pt x="152240" y="0"/>
                    <a:pt x="207190" y="0"/>
                  </a:cubicBezTo>
                  <a:close/>
                </a:path>
              </a:pathLst>
            </a:custGeom>
            <a:solidFill>
              <a:srgbClr val="DBF0FF">
                <a:alpha val="1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21649" y="-2039124"/>
            <a:ext cx="3744615" cy="37446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74213" y="8299544"/>
            <a:ext cx="3609233" cy="360923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84087" y="6326035"/>
            <a:ext cx="3005375" cy="2932265"/>
            <a:chOff x="0" y="0"/>
            <a:chExt cx="4007167" cy="390968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4007167" cy="3909687"/>
              <a:chOff x="0" y="0"/>
              <a:chExt cx="1913890" cy="186733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913890" cy="1867332"/>
              </a:xfrm>
              <a:custGeom>
                <a:avLst/>
                <a:gdLst/>
                <a:ahLst/>
                <a:cxnLst/>
                <a:rect r="r" b="b" t="t" l="l"/>
                <a:pathLst>
                  <a:path h="1867332" w="1913890">
                    <a:moveTo>
                      <a:pt x="0" y="0"/>
                    </a:moveTo>
                    <a:lnTo>
                      <a:pt x="0" y="1867332"/>
                    </a:lnTo>
                    <a:lnTo>
                      <a:pt x="1913890" y="1867332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06372"/>
                    </a:moveTo>
                    <a:lnTo>
                      <a:pt x="59690" y="1806372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0637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119244" y="100637"/>
              <a:ext cx="3768678" cy="3708412"/>
              <a:chOff x="0" y="0"/>
              <a:chExt cx="1913890" cy="1883285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913890" cy="1883284"/>
              </a:xfrm>
              <a:custGeom>
                <a:avLst/>
                <a:gdLst/>
                <a:ahLst/>
                <a:cxnLst/>
                <a:rect r="r" b="b" t="t" l="l"/>
                <a:pathLst>
                  <a:path h="188328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883284"/>
                    </a:lnTo>
                    <a:lnTo>
                      <a:pt x="0" y="1883284"/>
                    </a:lnTo>
                    <a:close/>
                  </a:path>
                </a:pathLst>
              </a:custGeom>
              <a:solidFill>
                <a:srgbClr val="93D1FF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335352" y="1018323"/>
              <a:ext cx="3336463" cy="1796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21"/>
                </a:lnSpc>
              </a:pPr>
              <a:r>
                <a:rPr lang="en-US" b="true" sz="3943">
                  <a:solidFill>
                    <a:srgbClr val="0D1A7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Manages Requests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889522" y="6326035"/>
            <a:ext cx="3005375" cy="2932265"/>
            <a:chOff x="0" y="0"/>
            <a:chExt cx="4007167" cy="390968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4007167" cy="3909687"/>
              <a:chOff x="0" y="0"/>
              <a:chExt cx="1913890" cy="186733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913890" cy="1867332"/>
              </a:xfrm>
              <a:custGeom>
                <a:avLst/>
                <a:gdLst/>
                <a:ahLst/>
                <a:cxnLst/>
                <a:rect r="r" b="b" t="t" l="l"/>
                <a:pathLst>
                  <a:path h="1867332" w="1913890">
                    <a:moveTo>
                      <a:pt x="0" y="0"/>
                    </a:moveTo>
                    <a:lnTo>
                      <a:pt x="0" y="1867332"/>
                    </a:lnTo>
                    <a:lnTo>
                      <a:pt x="1913890" y="1867332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06372"/>
                    </a:moveTo>
                    <a:lnTo>
                      <a:pt x="59690" y="1806372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0637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19244" y="100637"/>
              <a:ext cx="3768678" cy="3708412"/>
              <a:chOff x="0" y="0"/>
              <a:chExt cx="1913890" cy="188328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913890" cy="1883284"/>
              </a:xfrm>
              <a:custGeom>
                <a:avLst/>
                <a:gdLst/>
                <a:ahLst/>
                <a:cxnLst/>
                <a:rect r="r" b="b" t="t" l="l"/>
                <a:pathLst>
                  <a:path h="188328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883284"/>
                    </a:lnTo>
                    <a:lnTo>
                      <a:pt x="0" y="1883284"/>
                    </a:lnTo>
                    <a:close/>
                  </a:path>
                </a:pathLst>
              </a:custGeom>
              <a:solidFill>
                <a:srgbClr val="93D1FF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335352" y="994616"/>
              <a:ext cx="3336463" cy="1844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61"/>
                </a:lnSpc>
              </a:pPr>
              <a:r>
                <a:rPr lang="en-US" sz="4043" b="true">
                  <a:solidFill>
                    <a:srgbClr val="0D1A7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Posts </a:t>
              </a:r>
            </a:p>
            <a:p>
              <a:pPr algn="ctr">
                <a:lnSpc>
                  <a:spcPts val="5661"/>
                </a:lnSpc>
              </a:pPr>
              <a:r>
                <a:rPr lang="en-US" b="true" sz="4043">
                  <a:solidFill>
                    <a:srgbClr val="0D1A7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Gig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078653" y="6326035"/>
            <a:ext cx="3005375" cy="2932265"/>
            <a:chOff x="0" y="0"/>
            <a:chExt cx="4007167" cy="390968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007167" cy="3909687"/>
              <a:chOff x="0" y="0"/>
              <a:chExt cx="1913890" cy="1867332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913890" cy="1867332"/>
              </a:xfrm>
              <a:custGeom>
                <a:avLst/>
                <a:gdLst/>
                <a:ahLst/>
                <a:cxnLst/>
                <a:rect r="r" b="b" t="t" l="l"/>
                <a:pathLst>
                  <a:path h="1867332" w="1913890">
                    <a:moveTo>
                      <a:pt x="0" y="0"/>
                    </a:moveTo>
                    <a:lnTo>
                      <a:pt x="0" y="1867332"/>
                    </a:lnTo>
                    <a:lnTo>
                      <a:pt x="1913890" y="1867332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06372"/>
                    </a:moveTo>
                    <a:lnTo>
                      <a:pt x="59690" y="1806372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0637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119244" y="100637"/>
              <a:ext cx="3768678" cy="3708412"/>
              <a:chOff x="0" y="0"/>
              <a:chExt cx="1913890" cy="1883285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13890" cy="1883284"/>
              </a:xfrm>
              <a:custGeom>
                <a:avLst/>
                <a:gdLst/>
                <a:ahLst/>
                <a:cxnLst/>
                <a:rect r="r" b="b" t="t" l="l"/>
                <a:pathLst>
                  <a:path h="188328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883284"/>
                    </a:lnTo>
                    <a:lnTo>
                      <a:pt x="0" y="1883284"/>
                    </a:lnTo>
                    <a:close/>
                  </a:path>
                </a:pathLst>
              </a:custGeom>
              <a:solidFill>
                <a:srgbClr val="93D1FF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335352" y="1075262"/>
              <a:ext cx="3336463" cy="16924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41"/>
                </a:lnSpc>
              </a:pPr>
              <a:r>
                <a:rPr lang="en-US" b="true" sz="3743">
                  <a:solidFill>
                    <a:srgbClr val="0D1A7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Delivers Service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718962" y="6326035"/>
            <a:ext cx="3131936" cy="2932265"/>
            <a:chOff x="0" y="0"/>
            <a:chExt cx="4175914" cy="390968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4175914" cy="3909687"/>
              <a:chOff x="0" y="0"/>
              <a:chExt cx="1994487" cy="1867332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994487" cy="1867332"/>
              </a:xfrm>
              <a:custGeom>
                <a:avLst/>
                <a:gdLst/>
                <a:ahLst/>
                <a:cxnLst/>
                <a:rect r="r" b="b" t="t" l="l"/>
                <a:pathLst>
                  <a:path h="1867332" w="1994487">
                    <a:moveTo>
                      <a:pt x="0" y="0"/>
                    </a:moveTo>
                    <a:lnTo>
                      <a:pt x="0" y="1867332"/>
                    </a:lnTo>
                    <a:lnTo>
                      <a:pt x="1994487" y="1867332"/>
                    </a:lnTo>
                    <a:lnTo>
                      <a:pt x="1994487" y="0"/>
                    </a:lnTo>
                    <a:lnTo>
                      <a:pt x="0" y="0"/>
                    </a:lnTo>
                    <a:close/>
                    <a:moveTo>
                      <a:pt x="1933527" y="1806372"/>
                    </a:moveTo>
                    <a:lnTo>
                      <a:pt x="59690" y="1806372"/>
                    </a:lnTo>
                    <a:lnTo>
                      <a:pt x="59690" y="59690"/>
                    </a:lnTo>
                    <a:lnTo>
                      <a:pt x="1933527" y="59690"/>
                    </a:lnTo>
                    <a:lnTo>
                      <a:pt x="1933527" y="180637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124266" y="100637"/>
              <a:ext cx="3927382" cy="3708412"/>
              <a:chOff x="0" y="0"/>
              <a:chExt cx="1994487" cy="188328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994487" cy="1883284"/>
              </a:xfrm>
              <a:custGeom>
                <a:avLst/>
                <a:gdLst/>
                <a:ahLst/>
                <a:cxnLst/>
                <a:rect r="r" b="b" t="t" l="l"/>
                <a:pathLst>
                  <a:path h="1883284" w="1994487">
                    <a:moveTo>
                      <a:pt x="0" y="0"/>
                    </a:moveTo>
                    <a:lnTo>
                      <a:pt x="1994487" y="0"/>
                    </a:lnTo>
                    <a:lnTo>
                      <a:pt x="1994487" y="1883284"/>
                    </a:lnTo>
                    <a:lnTo>
                      <a:pt x="0" y="1883284"/>
                    </a:lnTo>
                    <a:close/>
                  </a:path>
                </a:pathLst>
              </a:custGeom>
              <a:solidFill>
                <a:srgbClr val="93D1FF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349474" y="1133682"/>
              <a:ext cx="3476966" cy="1575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1"/>
                </a:lnSpc>
              </a:pPr>
              <a:r>
                <a:rPr lang="en-US" b="true" sz="3443">
                  <a:solidFill>
                    <a:srgbClr val="0D1A7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Builds Reputation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>
            <a:off x="6894897" y="7624681"/>
            <a:ext cx="589191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>
            <a:off x="10489462" y="7591344"/>
            <a:ext cx="612062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>
            <a:off x="14084028" y="7591344"/>
            <a:ext cx="634934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2" id="42"/>
          <p:cNvGrpSpPr/>
          <p:nvPr/>
        </p:nvGrpSpPr>
        <p:grpSpPr>
          <a:xfrm rot="0">
            <a:off x="7484087" y="2272390"/>
            <a:ext cx="3005375" cy="2932265"/>
            <a:chOff x="0" y="0"/>
            <a:chExt cx="1913890" cy="186733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13890" cy="1867332"/>
            </a:xfrm>
            <a:custGeom>
              <a:avLst/>
              <a:gdLst/>
              <a:ahLst/>
              <a:cxnLst/>
              <a:rect r="r" b="b" t="t" l="l"/>
              <a:pathLst>
                <a:path h="1867332" w="1913890">
                  <a:moveTo>
                    <a:pt x="0" y="0"/>
                  </a:moveTo>
                  <a:lnTo>
                    <a:pt x="0" y="1867332"/>
                  </a:lnTo>
                  <a:lnTo>
                    <a:pt x="1913890" y="1867332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06372"/>
                  </a:moveTo>
                  <a:lnTo>
                    <a:pt x="59690" y="1806372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06372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7573521" y="2347868"/>
            <a:ext cx="2826508" cy="2781309"/>
            <a:chOff x="0" y="0"/>
            <a:chExt cx="1913890" cy="188328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913890" cy="1883284"/>
            </a:xfrm>
            <a:custGeom>
              <a:avLst/>
              <a:gdLst/>
              <a:ahLst/>
              <a:cxnLst/>
              <a:rect r="r" b="b" t="t" l="l"/>
              <a:pathLst>
                <a:path h="188328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883284"/>
                  </a:lnTo>
                  <a:lnTo>
                    <a:pt x="0" y="1883284"/>
                  </a:lnTo>
                  <a:close/>
                </a:path>
              </a:pathLst>
            </a:custGeom>
            <a:solidFill>
              <a:srgbClr val="93D1F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7735601" y="2706250"/>
            <a:ext cx="2502347" cy="199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sz="3843" b="true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Books</a:t>
            </a:r>
          </a:p>
          <a:p>
            <a:pPr algn="ctr">
              <a:lnSpc>
                <a:spcPts val="5381"/>
              </a:lnSpc>
            </a:pPr>
            <a:r>
              <a:rPr lang="en-US" sz="3843" b="true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 &amp;</a:t>
            </a:r>
          </a:p>
          <a:p>
            <a:pPr algn="ctr">
              <a:lnSpc>
                <a:spcPts val="5381"/>
              </a:lnSpc>
            </a:pPr>
            <a:r>
              <a:rPr lang="en-US" b="true" sz="3843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 Pays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3889522" y="2272390"/>
            <a:ext cx="3005375" cy="2932265"/>
            <a:chOff x="0" y="0"/>
            <a:chExt cx="1913890" cy="186733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13890" cy="1867332"/>
            </a:xfrm>
            <a:custGeom>
              <a:avLst/>
              <a:gdLst/>
              <a:ahLst/>
              <a:cxnLst/>
              <a:rect r="r" b="b" t="t" l="l"/>
              <a:pathLst>
                <a:path h="1867332" w="1913890">
                  <a:moveTo>
                    <a:pt x="0" y="0"/>
                  </a:moveTo>
                  <a:lnTo>
                    <a:pt x="0" y="1867332"/>
                  </a:lnTo>
                  <a:lnTo>
                    <a:pt x="1913890" y="1867332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06372"/>
                  </a:moveTo>
                  <a:lnTo>
                    <a:pt x="59690" y="1806372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06372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3978955" y="2347868"/>
            <a:ext cx="2826508" cy="2781309"/>
            <a:chOff x="0" y="0"/>
            <a:chExt cx="1913890" cy="188328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13890" cy="1883284"/>
            </a:xfrm>
            <a:custGeom>
              <a:avLst/>
              <a:gdLst/>
              <a:ahLst/>
              <a:cxnLst/>
              <a:rect r="r" b="b" t="t" l="l"/>
              <a:pathLst>
                <a:path h="188328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883284"/>
                  </a:lnTo>
                  <a:lnTo>
                    <a:pt x="0" y="1883284"/>
                  </a:lnTo>
                  <a:close/>
                </a:path>
              </a:pathLst>
            </a:custGeom>
            <a:solidFill>
              <a:srgbClr val="93D1FF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4141036" y="3044387"/>
            <a:ext cx="2502347" cy="132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sz="3843" b="true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Searches</a:t>
            </a:r>
          </a:p>
          <a:p>
            <a:pPr algn="ctr">
              <a:lnSpc>
                <a:spcPts val="5381"/>
              </a:lnSpc>
            </a:pPr>
            <a:r>
              <a:rPr lang="en-US" b="true" sz="3843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 Service 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1078653" y="2272390"/>
            <a:ext cx="3005375" cy="2932265"/>
            <a:chOff x="0" y="0"/>
            <a:chExt cx="1913890" cy="186733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913890" cy="1867332"/>
            </a:xfrm>
            <a:custGeom>
              <a:avLst/>
              <a:gdLst/>
              <a:ahLst/>
              <a:cxnLst/>
              <a:rect r="r" b="b" t="t" l="l"/>
              <a:pathLst>
                <a:path h="1867332" w="1913890">
                  <a:moveTo>
                    <a:pt x="0" y="0"/>
                  </a:moveTo>
                  <a:lnTo>
                    <a:pt x="0" y="1867332"/>
                  </a:lnTo>
                  <a:lnTo>
                    <a:pt x="1913890" y="1867332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06372"/>
                  </a:moveTo>
                  <a:lnTo>
                    <a:pt x="59690" y="1806372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06372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168086" y="2347868"/>
            <a:ext cx="2826508" cy="2781309"/>
            <a:chOff x="0" y="0"/>
            <a:chExt cx="1913890" cy="188328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913890" cy="1883284"/>
            </a:xfrm>
            <a:custGeom>
              <a:avLst/>
              <a:gdLst/>
              <a:ahLst/>
              <a:cxnLst/>
              <a:rect r="r" b="b" t="t" l="l"/>
              <a:pathLst>
                <a:path h="188328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883284"/>
                  </a:lnTo>
                  <a:lnTo>
                    <a:pt x="0" y="1883284"/>
                  </a:lnTo>
                  <a:close/>
                </a:path>
              </a:pathLst>
            </a:custGeom>
            <a:solidFill>
              <a:srgbClr val="93D1FF"/>
            </a:solidFill>
          </p:spPr>
        </p:sp>
      </p:grpSp>
      <p:sp>
        <p:nvSpPr>
          <p:cNvPr name="TextBox 56" id="56"/>
          <p:cNvSpPr txBox="true"/>
          <p:nvPr/>
        </p:nvSpPr>
        <p:spPr>
          <a:xfrm rot="0">
            <a:off x="11330167" y="2999302"/>
            <a:ext cx="2502347" cy="140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4043" b="true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Receives</a:t>
            </a:r>
          </a:p>
          <a:p>
            <a:pPr algn="ctr">
              <a:lnSpc>
                <a:spcPts val="5661"/>
              </a:lnSpc>
            </a:pPr>
            <a:r>
              <a:rPr lang="en-US" b="true" sz="4043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Service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4718962" y="2272390"/>
            <a:ext cx="3005375" cy="2932265"/>
            <a:chOff x="0" y="0"/>
            <a:chExt cx="1913890" cy="186733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13890" cy="1867332"/>
            </a:xfrm>
            <a:custGeom>
              <a:avLst/>
              <a:gdLst/>
              <a:ahLst/>
              <a:cxnLst/>
              <a:rect r="r" b="b" t="t" l="l"/>
              <a:pathLst>
                <a:path h="1867332" w="1913890">
                  <a:moveTo>
                    <a:pt x="0" y="0"/>
                  </a:moveTo>
                  <a:lnTo>
                    <a:pt x="0" y="1867332"/>
                  </a:lnTo>
                  <a:lnTo>
                    <a:pt x="1913890" y="1867332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06372"/>
                  </a:moveTo>
                  <a:lnTo>
                    <a:pt x="59690" y="1806372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06372"/>
                  </a:lnTo>
                  <a:close/>
                </a:path>
              </a:pathLst>
            </a:custGeom>
            <a:solidFill>
              <a:srgbClr val="12229D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4808395" y="2347868"/>
            <a:ext cx="2826508" cy="2781309"/>
            <a:chOff x="0" y="0"/>
            <a:chExt cx="1913890" cy="188328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13890" cy="1883284"/>
            </a:xfrm>
            <a:custGeom>
              <a:avLst/>
              <a:gdLst/>
              <a:ahLst/>
              <a:cxnLst/>
              <a:rect r="r" b="b" t="t" l="l"/>
              <a:pathLst>
                <a:path h="188328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883284"/>
                  </a:lnTo>
                  <a:lnTo>
                    <a:pt x="0" y="1883284"/>
                  </a:lnTo>
                  <a:close/>
                </a:path>
              </a:pathLst>
            </a:custGeom>
            <a:solidFill>
              <a:srgbClr val="93D1FF"/>
            </a:solid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4785637" y="3069867"/>
            <a:ext cx="2924216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D1A7F"/>
                </a:solidFill>
                <a:latin typeface="Garet Bold"/>
                <a:ea typeface="Garet Bold"/>
                <a:cs typeface="Garet Bold"/>
                <a:sym typeface="Garet Bold"/>
              </a:rPr>
              <a:t>Rates Experience</a:t>
            </a:r>
          </a:p>
        </p:txBody>
      </p:sp>
      <p:sp>
        <p:nvSpPr>
          <p:cNvPr name="AutoShape 62" id="62"/>
          <p:cNvSpPr/>
          <p:nvPr/>
        </p:nvSpPr>
        <p:spPr>
          <a:xfrm>
            <a:off x="6894897" y="3571036"/>
            <a:ext cx="589191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3" id="63"/>
          <p:cNvSpPr/>
          <p:nvPr/>
        </p:nvSpPr>
        <p:spPr>
          <a:xfrm>
            <a:off x="10489462" y="3537699"/>
            <a:ext cx="612062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4" id="64"/>
          <p:cNvSpPr/>
          <p:nvPr/>
        </p:nvSpPr>
        <p:spPr>
          <a:xfrm>
            <a:off x="14084028" y="3537699"/>
            <a:ext cx="634934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5" id="65"/>
          <p:cNvSpPr txBox="true"/>
          <p:nvPr/>
        </p:nvSpPr>
        <p:spPr>
          <a:xfrm rot="0">
            <a:off x="200562" y="2797799"/>
            <a:ext cx="3441816" cy="1738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0"/>
              </a:lnSpc>
              <a:spcBef>
                <a:spcPct val="0"/>
              </a:spcBef>
            </a:pPr>
            <a:r>
              <a:rPr lang="en-US" sz="4653" spc="372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SERVICE SEEKER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80659" y="6851444"/>
            <a:ext cx="3081622" cy="1738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0"/>
              </a:lnSpc>
              <a:spcBef>
                <a:spcPct val="0"/>
              </a:spcBef>
            </a:pPr>
            <a:r>
              <a:rPr lang="en-US" sz="4653" spc="372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SERVICE</a:t>
            </a:r>
          </a:p>
          <a:p>
            <a:pPr algn="ctr">
              <a:lnSpc>
                <a:spcPts val="6980"/>
              </a:lnSpc>
              <a:spcBef>
                <a:spcPct val="0"/>
              </a:spcBef>
            </a:pPr>
            <a:r>
              <a:rPr lang="en-US" sz="4653" spc="372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 PROVIDER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7406847" y="-347791"/>
            <a:ext cx="68711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4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-643664" y="9115578"/>
            <a:ext cx="1977164" cy="1977164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7683C0">
                <a:alpha val="17647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3482" y="-42235"/>
            <a:ext cx="127308" cy="8565207"/>
            <a:chOff x="0" y="0"/>
            <a:chExt cx="169744" cy="11420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6896"/>
              <a:ext cx="169799" cy="11306556"/>
            </a:xfrm>
            <a:custGeom>
              <a:avLst/>
              <a:gdLst/>
              <a:ahLst/>
              <a:cxnLst/>
              <a:rect r="r" b="b" t="t" l="l"/>
              <a:pathLst>
                <a:path h="11306556" w="169799">
                  <a:moveTo>
                    <a:pt x="0" y="11305921"/>
                  </a:moveTo>
                  <a:lnTo>
                    <a:pt x="55499" y="0"/>
                  </a:lnTo>
                  <a:lnTo>
                    <a:pt x="169799" y="508"/>
                  </a:lnTo>
                  <a:lnTo>
                    <a:pt x="114300" y="11306556"/>
                  </a:lnTo>
                  <a:close/>
                </a:path>
              </a:pathLst>
            </a:custGeom>
            <a:solidFill>
              <a:srgbClr val="050A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07549" y="2001542"/>
            <a:ext cx="909620" cy="909620"/>
            <a:chOff x="0" y="0"/>
            <a:chExt cx="1212827" cy="1212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592826" y="1980223"/>
            <a:ext cx="739066" cy="845662"/>
            <a:chOff x="0" y="0"/>
            <a:chExt cx="985422" cy="1127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204270" y="251484"/>
            <a:ext cx="5811327" cy="1373586"/>
          </a:xfrm>
          <a:custGeom>
            <a:avLst/>
            <a:gdLst/>
            <a:ahLst/>
            <a:cxnLst/>
            <a:rect r="r" b="b" t="t" l="l"/>
            <a:pathLst>
              <a:path h="1373586" w="5811327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7" r="0" b="-547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693812" y="2180846"/>
            <a:ext cx="5210592" cy="684033"/>
            <a:chOff x="0" y="0"/>
            <a:chExt cx="6947456" cy="9120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47456" cy="912045"/>
            </a:xfrm>
            <a:custGeom>
              <a:avLst/>
              <a:gdLst/>
              <a:ahLst/>
              <a:cxnLst/>
              <a:rect r="r" b="b" t="t" l="l"/>
              <a:pathLst>
                <a:path h="912045" w="6947456">
                  <a:moveTo>
                    <a:pt x="0" y="0"/>
                  </a:moveTo>
                  <a:lnTo>
                    <a:pt x="6947456" y="0"/>
                  </a:lnTo>
                  <a:lnTo>
                    <a:pt x="6947456" y="912045"/>
                  </a:lnTo>
                  <a:lnTo>
                    <a:pt x="0" y="9120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6947456" cy="9977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96"/>
                </a:lnSpc>
              </a:pPr>
              <a:r>
                <a:rPr lang="en-US" b="true" sz="3399" spc="271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SHORT/LONG STAY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123006" y="607653"/>
            <a:ext cx="5811327" cy="782020"/>
            <a:chOff x="0" y="0"/>
            <a:chExt cx="7748436" cy="10426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48436" cy="1042693"/>
            </a:xfrm>
            <a:custGeom>
              <a:avLst/>
              <a:gdLst/>
              <a:ahLst/>
              <a:cxnLst/>
              <a:rect r="r" b="b" t="t" l="l"/>
              <a:pathLst>
                <a:path h="1042693" w="7748436">
                  <a:moveTo>
                    <a:pt x="0" y="0"/>
                  </a:moveTo>
                  <a:lnTo>
                    <a:pt x="7748436" y="0"/>
                  </a:lnTo>
                  <a:lnTo>
                    <a:pt x="7748436" y="1042693"/>
                  </a:lnTo>
                  <a:lnTo>
                    <a:pt x="0" y="1042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748436" cy="11093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03"/>
                </a:lnSpc>
              </a:pPr>
              <a:r>
                <a:rPr lang="en-US" sz="3574" spc="285">
                  <a:solidFill>
                    <a:srgbClr val="F4F6F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HOUS</a:t>
              </a:r>
              <a:r>
                <a:rPr lang="en-US" sz="3574" spc="285">
                  <a:solidFill>
                    <a:srgbClr val="F4F6F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ING FINDER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07549" y="3524586"/>
            <a:ext cx="909620" cy="909620"/>
            <a:chOff x="0" y="0"/>
            <a:chExt cx="1212827" cy="12128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612360" y="3553208"/>
            <a:ext cx="739066" cy="845662"/>
            <a:chOff x="0" y="0"/>
            <a:chExt cx="985422" cy="1127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712688" y="3624451"/>
            <a:ext cx="3589610" cy="725391"/>
            <a:chOff x="0" y="0"/>
            <a:chExt cx="4786147" cy="9671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86147" cy="967188"/>
            </a:xfrm>
            <a:custGeom>
              <a:avLst/>
              <a:gdLst/>
              <a:ahLst/>
              <a:cxnLst/>
              <a:rect r="r" b="b" t="t" l="l"/>
              <a:pathLst>
                <a:path h="967188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967188"/>
                  </a:lnTo>
                  <a:lnTo>
                    <a:pt x="0" y="967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4786147" cy="10624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FILTER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507549" y="6690232"/>
            <a:ext cx="909620" cy="909620"/>
            <a:chOff x="0" y="0"/>
            <a:chExt cx="1212827" cy="121282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4612360" y="6722211"/>
            <a:ext cx="739066" cy="845662"/>
            <a:chOff x="0" y="0"/>
            <a:chExt cx="985422" cy="11275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3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12795844" y="-419016"/>
            <a:ext cx="5092" cy="6526385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12373989" y="1885587"/>
            <a:ext cx="853895" cy="853895"/>
            <a:chOff x="0" y="0"/>
            <a:chExt cx="1138527" cy="113852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2454042" y="1875580"/>
            <a:ext cx="693790" cy="783849"/>
            <a:chOff x="0" y="0"/>
            <a:chExt cx="925053" cy="104513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2075836" y="287749"/>
            <a:ext cx="5455307" cy="1289436"/>
          </a:xfrm>
          <a:custGeom>
            <a:avLst/>
            <a:gdLst/>
            <a:ahLst/>
            <a:cxnLst/>
            <a:rect r="r" b="b" t="t" l="l"/>
            <a:pathLst>
              <a:path h="1289436" w="5455307">
                <a:moveTo>
                  <a:pt x="0" y="0"/>
                </a:moveTo>
                <a:lnTo>
                  <a:pt x="5455307" y="0"/>
                </a:lnTo>
                <a:lnTo>
                  <a:pt x="5455307" y="1289436"/>
                </a:lnTo>
                <a:lnTo>
                  <a:pt x="0" y="1289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77" r="0" b="-577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2382730" y="3463692"/>
            <a:ext cx="853895" cy="853895"/>
            <a:chOff x="0" y="0"/>
            <a:chExt cx="1138527" cy="113852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2462783" y="3453685"/>
            <a:ext cx="693790" cy="783849"/>
            <a:chOff x="0" y="0"/>
            <a:chExt cx="925053" cy="104513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382556" y="5157010"/>
            <a:ext cx="853895" cy="853895"/>
            <a:chOff x="0" y="0"/>
            <a:chExt cx="1138527" cy="113852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456337" y="5171096"/>
            <a:ext cx="693790" cy="783849"/>
            <a:chOff x="0" y="0"/>
            <a:chExt cx="925053" cy="104513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3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3603615" y="2023158"/>
            <a:ext cx="3369699" cy="690455"/>
            <a:chOff x="0" y="0"/>
            <a:chExt cx="4492932" cy="92060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492932" cy="920607"/>
            </a:xfrm>
            <a:custGeom>
              <a:avLst/>
              <a:gdLst/>
              <a:ahLst/>
              <a:cxnLst/>
              <a:rect r="r" b="b" t="t" l="l"/>
              <a:pathLst>
                <a:path h="920607" w="4492932">
                  <a:moveTo>
                    <a:pt x="0" y="0"/>
                  </a:moveTo>
                  <a:lnTo>
                    <a:pt x="4492932" y="0"/>
                  </a:lnTo>
                  <a:lnTo>
                    <a:pt x="4492932" y="920607"/>
                  </a:lnTo>
                  <a:lnTo>
                    <a:pt x="0" y="920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04775"/>
              <a:ext cx="4492932" cy="10253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65"/>
                </a:lnSpc>
              </a:pPr>
              <a:r>
                <a:rPr lang="en-US" b="true" sz="3442" spc="27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LOCAL</a:t>
              </a:r>
              <a:r>
                <a:rPr lang="en-US" b="true" sz="3442" spc="27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RIDES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565283" y="3601276"/>
            <a:ext cx="4722717" cy="662973"/>
            <a:chOff x="0" y="0"/>
            <a:chExt cx="6296956" cy="88396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296956" cy="883965"/>
            </a:xfrm>
            <a:custGeom>
              <a:avLst/>
              <a:gdLst/>
              <a:ahLst/>
              <a:cxnLst/>
              <a:rect r="r" b="b" t="t" l="l"/>
              <a:pathLst>
                <a:path h="883965" w="6296956">
                  <a:moveTo>
                    <a:pt x="0" y="0"/>
                  </a:moveTo>
                  <a:lnTo>
                    <a:pt x="6296956" y="0"/>
                  </a:lnTo>
                  <a:lnTo>
                    <a:pt x="6296956" y="883965"/>
                  </a:lnTo>
                  <a:lnTo>
                    <a:pt x="0" y="883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6296956" cy="9506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52"/>
                </a:lnSpc>
              </a:pPr>
              <a:r>
                <a:rPr lang="en-US" b="true" sz="3300" spc="264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VEHICLE TY</a:t>
              </a:r>
              <a:r>
                <a:rPr lang="en-US" b="true" sz="3300" spc="264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PES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65283" y="5224248"/>
            <a:ext cx="4013034" cy="641152"/>
            <a:chOff x="0" y="0"/>
            <a:chExt cx="5350712" cy="85486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350712" cy="854869"/>
            </a:xfrm>
            <a:custGeom>
              <a:avLst/>
              <a:gdLst/>
              <a:ahLst/>
              <a:cxnLst/>
              <a:rect r="r" b="b" t="t" l="l"/>
              <a:pathLst>
                <a:path h="854869" w="5350712">
                  <a:moveTo>
                    <a:pt x="0" y="0"/>
                  </a:moveTo>
                  <a:lnTo>
                    <a:pt x="5350712" y="0"/>
                  </a:lnTo>
                  <a:lnTo>
                    <a:pt x="5350712" y="854869"/>
                  </a:lnTo>
                  <a:lnTo>
                    <a:pt x="0" y="8548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5350712" cy="9215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15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EM</a:t>
              </a: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ERGENCY RIDE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-57812" y="-230245"/>
            <a:ext cx="3352142" cy="11550137"/>
            <a:chOff x="0" y="0"/>
            <a:chExt cx="882869" cy="304201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82869" cy="3042011"/>
            </a:xfrm>
            <a:custGeom>
              <a:avLst/>
              <a:gdLst/>
              <a:ahLst/>
              <a:cxnLst/>
              <a:rect r="r" b="b" t="t" l="l"/>
              <a:pathLst>
                <a:path h="3042011" w="882869">
                  <a:moveTo>
                    <a:pt x="117787" y="0"/>
                  </a:moveTo>
                  <a:lnTo>
                    <a:pt x="765082" y="0"/>
                  </a:lnTo>
                  <a:cubicBezTo>
                    <a:pt x="830134" y="0"/>
                    <a:pt x="882869" y="52735"/>
                    <a:pt x="882869" y="117787"/>
                  </a:cubicBezTo>
                  <a:lnTo>
                    <a:pt x="882869" y="2924225"/>
                  </a:lnTo>
                  <a:cubicBezTo>
                    <a:pt x="882869" y="2989276"/>
                    <a:pt x="830134" y="3042011"/>
                    <a:pt x="765082" y="3042011"/>
                  </a:cubicBezTo>
                  <a:lnTo>
                    <a:pt x="117787" y="3042011"/>
                  </a:lnTo>
                  <a:cubicBezTo>
                    <a:pt x="52735" y="3042011"/>
                    <a:pt x="0" y="2989276"/>
                    <a:pt x="0" y="2924225"/>
                  </a:cubicBezTo>
                  <a:lnTo>
                    <a:pt x="0" y="117787"/>
                  </a:lnTo>
                  <a:cubicBezTo>
                    <a:pt x="0" y="52735"/>
                    <a:pt x="52735" y="0"/>
                    <a:pt x="117787" y="0"/>
                  </a:cubicBezTo>
                  <a:close/>
                </a:path>
              </a:pathLst>
            </a:custGeom>
            <a:solidFill>
              <a:srgbClr val="5271FF">
                <a:alpha val="31765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882869" cy="308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51168" y="44386"/>
            <a:ext cx="4153102" cy="1814734"/>
            <a:chOff x="0" y="0"/>
            <a:chExt cx="5537470" cy="241964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537469" cy="2419645"/>
            </a:xfrm>
            <a:custGeom>
              <a:avLst/>
              <a:gdLst/>
              <a:ahLst/>
              <a:cxnLst/>
              <a:rect r="r" b="b" t="t" l="l"/>
              <a:pathLst>
                <a:path h="2419645" w="5537469">
                  <a:moveTo>
                    <a:pt x="0" y="0"/>
                  </a:moveTo>
                  <a:lnTo>
                    <a:pt x="5537469" y="0"/>
                  </a:lnTo>
                  <a:lnTo>
                    <a:pt x="5537469" y="2419645"/>
                  </a:lnTo>
                  <a:lnTo>
                    <a:pt x="0" y="24196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5537470" cy="2486320"/>
            </a:xfrm>
            <a:prstGeom prst="rect">
              <a:avLst/>
            </a:prstGeom>
          </p:spPr>
          <p:txBody>
            <a:bodyPr anchor="t" rtlCol="false" tIns="63500" lIns="63500" bIns="63500" rIns="63500"/>
            <a:lstStyle/>
            <a:p>
              <a:pPr algn="l">
                <a:lnSpc>
                  <a:spcPts val="6725"/>
                </a:lnSpc>
              </a:pPr>
              <a:r>
                <a:rPr lang="en-US" sz="5094" spc="163">
                  <a:solidFill>
                    <a:srgbClr val="0D1A7F"/>
                  </a:solidFill>
                  <a:latin typeface="Bernoru SemiCondensed"/>
                  <a:ea typeface="Bernoru SemiCondensed"/>
                  <a:cs typeface="Bernoru SemiCondensed"/>
                  <a:sym typeface="Bernoru SemiCondensed"/>
                </a:rPr>
                <a:t>KEY</a:t>
              </a:r>
            </a:p>
            <a:p>
              <a:pPr algn="l">
                <a:lnSpc>
                  <a:spcPts val="6725"/>
                </a:lnSpc>
              </a:pPr>
              <a:r>
                <a:rPr lang="en-US" sz="5094" spc="163">
                  <a:solidFill>
                    <a:srgbClr val="0D1A7F"/>
                  </a:solidFill>
                  <a:latin typeface="Bernoru SemiCondensed"/>
                  <a:ea typeface="Bernoru SemiCondensed"/>
                  <a:cs typeface="Bernoru SemiCondensed"/>
                  <a:sym typeface="Bernoru SemiCondensed"/>
                </a:rPr>
                <a:t>FEATURES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H="true" flipV="true">
            <a:off x="7607659" y="4056857"/>
            <a:ext cx="14192" cy="2131722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2" id="62"/>
          <p:cNvGrpSpPr/>
          <p:nvPr/>
        </p:nvGrpSpPr>
        <p:grpSpPr>
          <a:xfrm rot="0">
            <a:off x="8096759" y="4477949"/>
            <a:ext cx="4104823" cy="688860"/>
            <a:chOff x="0" y="0"/>
            <a:chExt cx="4786147" cy="80319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786147" cy="803198"/>
            </a:xfrm>
            <a:custGeom>
              <a:avLst/>
              <a:gdLst/>
              <a:ahLst/>
              <a:cxnLst/>
              <a:rect r="r" b="b" t="t" l="l"/>
              <a:pathLst>
                <a:path h="803198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803198"/>
                  </a:lnTo>
                  <a:lnTo>
                    <a:pt x="0" y="803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71450"/>
              <a:ext cx="4786147" cy="9746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5"/>
                </a:lnSpc>
              </a:pPr>
              <a:r>
                <a:rPr lang="en-US" b="true" sz="2999">
                  <a:solidFill>
                    <a:srgbClr val="050A3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Price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8096759" y="5555958"/>
            <a:ext cx="4104823" cy="618884"/>
            <a:chOff x="0" y="0"/>
            <a:chExt cx="4786147" cy="72160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4786147" cy="721608"/>
            </a:xfrm>
            <a:custGeom>
              <a:avLst/>
              <a:gdLst/>
              <a:ahLst/>
              <a:cxnLst/>
              <a:rect r="r" b="b" t="t" l="l"/>
              <a:pathLst>
                <a:path h="721608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21608"/>
                  </a:lnTo>
                  <a:lnTo>
                    <a:pt x="0" y="721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142875"/>
              <a:ext cx="4786147" cy="86448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b="true" sz="2700">
                  <a:solidFill>
                    <a:srgbClr val="050A3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Gender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312858" y="4477949"/>
            <a:ext cx="586787" cy="604624"/>
            <a:chOff x="0" y="0"/>
            <a:chExt cx="684183" cy="70498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7328457" y="5583958"/>
            <a:ext cx="586787" cy="604624"/>
            <a:chOff x="0" y="0"/>
            <a:chExt cx="684183" cy="70498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5693812" y="6842482"/>
            <a:ext cx="4524792" cy="725391"/>
            <a:chOff x="0" y="0"/>
            <a:chExt cx="6033056" cy="96718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033056" cy="967188"/>
            </a:xfrm>
            <a:custGeom>
              <a:avLst/>
              <a:gdLst/>
              <a:ahLst/>
              <a:cxnLst/>
              <a:rect r="r" b="b" t="t" l="l"/>
              <a:pathLst>
                <a:path h="967188" w="6033056">
                  <a:moveTo>
                    <a:pt x="0" y="0"/>
                  </a:moveTo>
                  <a:lnTo>
                    <a:pt x="6033056" y="0"/>
                  </a:lnTo>
                  <a:lnTo>
                    <a:pt x="6033056" y="967188"/>
                  </a:lnTo>
                  <a:lnTo>
                    <a:pt x="0" y="967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95250"/>
              <a:ext cx="6033056" cy="10624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VERIFIED HOST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507549" y="8348680"/>
            <a:ext cx="909620" cy="909620"/>
            <a:chOff x="0" y="0"/>
            <a:chExt cx="1212827" cy="121282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4612360" y="8380659"/>
            <a:ext cx="739066" cy="845662"/>
            <a:chOff x="0" y="0"/>
            <a:chExt cx="985422" cy="112755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5712689" y="8522972"/>
            <a:ext cx="4524792" cy="725391"/>
            <a:chOff x="0" y="0"/>
            <a:chExt cx="6033056" cy="96718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033056" cy="967188"/>
            </a:xfrm>
            <a:custGeom>
              <a:avLst/>
              <a:gdLst/>
              <a:ahLst/>
              <a:cxnLst/>
              <a:rect r="r" b="b" t="t" l="l"/>
              <a:pathLst>
                <a:path h="967188" w="6033056">
                  <a:moveTo>
                    <a:pt x="0" y="0"/>
                  </a:moveTo>
                  <a:lnTo>
                    <a:pt x="6033056" y="0"/>
                  </a:lnTo>
                  <a:lnTo>
                    <a:pt x="6033056" y="967188"/>
                  </a:lnTo>
                  <a:lnTo>
                    <a:pt x="0" y="967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95250"/>
              <a:ext cx="6033056" cy="10624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ROOM SHARING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1731271" y="595983"/>
            <a:ext cx="5811327" cy="805361"/>
            <a:chOff x="0" y="0"/>
            <a:chExt cx="7748436" cy="1073814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7748436" cy="1073814"/>
            </a:xfrm>
            <a:custGeom>
              <a:avLst/>
              <a:gdLst/>
              <a:ahLst/>
              <a:cxnLst/>
              <a:rect r="r" b="b" t="t" l="l"/>
              <a:pathLst>
                <a:path h="1073814" w="7748436">
                  <a:moveTo>
                    <a:pt x="0" y="0"/>
                  </a:moveTo>
                  <a:lnTo>
                    <a:pt x="7748436" y="0"/>
                  </a:lnTo>
                  <a:lnTo>
                    <a:pt x="7748436" y="1073814"/>
                  </a:lnTo>
                  <a:lnTo>
                    <a:pt x="0" y="10738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7748436" cy="11404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143"/>
                </a:lnSpc>
              </a:pPr>
              <a:r>
                <a:rPr lang="en-US" sz="3674" spc="293">
                  <a:solidFill>
                    <a:srgbClr val="F4F6F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TRANSPO</a:t>
              </a:r>
              <a:r>
                <a:rPr lang="en-US" sz="3674" spc="293">
                  <a:solidFill>
                    <a:srgbClr val="F4F6FC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RT</a:t>
              </a: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5653658" y="7567873"/>
            <a:ext cx="2230804" cy="2475234"/>
          </a:xfrm>
          <a:custGeom>
            <a:avLst/>
            <a:gdLst/>
            <a:ahLst/>
            <a:cxnLst/>
            <a:rect r="r" b="b" t="t" l="l"/>
            <a:pathLst>
              <a:path h="2475234" w="2230804">
                <a:moveTo>
                  <a:pt x="0" y="0"/>
                </a:moveTo>
                <a:lnTo>
                  <a:pt x="2230804" y="0"/>
                </a:lnTo>
                <a:lnTo>
                  <a:pt x="2230804" y="2475234"/>
                </a:lnTo>
                <a:lnTo>
                  <a:pt x="0" y="247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7" id="87"/>
          <p:cNvSpPr txBox="true"/>
          <p:nvPr/>
        </p:nvSpPr>
        <p:spPr>
          <a:xfrm rot="0">
            <a:off x="16531286" y="7760875"/>
            <a:ext cx="475548" cy="109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4"/>
              </a:lnSpc>
            </a:pPr>
            <a:r>
              <a:rPr lang="en-US" sz="6367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4960470" y="-942468"/>
            <a:ext cx="1889" cy="8833977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507549" y="2001542"/>
            <a:ext cx="909620" cy="909620"/>
            <a:chOff x="0" y="0"/>
            <a:chExt cx="1212827" cy="12128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592826" y="2028504"/>
            <a:ext cx="739066" cy="845662"/>
            <a:chOff x="0" y="0"/>
            <a:chExt cx="985422" cy="11275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04270" y="251484"/>
            <a:ext cx="5811327" cy="1373586"/>
          </a:xfrm>
          <a:custGeom>
            <a:avLst/>
            <a:gdLst/>
            <a:ahLst/>
            <a:cxnLst/>
            <a:rect r="r" b="b" t="t" l="l"/>
            <a:pathLst>
              <a:path h="1373586" w="5811327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47" r="0" b="-54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693812" y="2180846"/>
            <a:ext cx="5210592" cy="730316"/>
            <a:chOff x="0" y="0"/>
            <a:chExt cx="6947456" cy="9737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47456" cy="973755"/>
            </a:xfrm>
            <a:custGeom>
              <a:avLst/>
              <a:gdLst/>
              <a:ahLst/>
              <a:cxnLst/>
              <a:rect r="r" b="b" t="t" l="l"/>
              <a:pathLst>
                <a:path h="973755" w="6947456">
                  <a:moveTo>
                    <a:pt x="0" y="0"/>
                  </a:moveTo>
                  <a:lnTo>
                    <a:pt x="6947456" y="0"/>
                  </a:lnTo>
                  <a:lnTo>
                    <a:pt x="6947456" y="973755"/>
                  </a:lnTo>
                  <a:lnTo>
                    <a:pt x="0" y="9737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947456" cy="10690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43"/>
                </a:lnSpc>
              </a:pPr>
              <a:r>
                <a:rPr lang="en-US" b="true" sz="3499" spc="27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MEA</a:t>
              </a:r>
              <a:r>
                <a:rPr lang="en-US" b="true" sz="3499" spc="27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 PLAN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23006" y="607653"/>
            <a:ext cx="5811327" cy="782020"/>
            <a:chOff x="0" y="0"/>
            <a:chExt cx="7748436" cy="10426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48436" cy="1042693"/>
            </a:xfrm>
            <a:custGeom>
              <a:avLst/>
              <a:gdLst/>
              <a:ahLst/>
              <a:cxnLst/>
              <a:rect r="r" b="b" t="t" l="l"/>
              <a:pathLst>
                <a:path h="1042693" w="7748436">
                  <a:moveTo>
                    <a:pt x="0" y="0"/>
                  </a:moveTo>
                  <a:lnTo>
                    <a:pt x="7748436" y="0"/>
                  </a:lnTo>
                  <a:lnTo>
                    <a:pt x="7748436" y="1042693"/>
                  </a:lnTo>
                  <a:lnTo>
                    <a:pt x="0" y="104269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7748436" cy="11093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03"/>
                </a:lnSpc>
              </a:pPr>
              <a:r>
                <a:rPr lang="en-US" sz="3574" spc="285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FOOD &amp;</a:t>
              </a:r>
              <a:r>
                <a:rPr lang="en-US" sz="3574" spc="285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WATER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88672" y="3702841"/>
            <a:ext cx="909620" cy="909620"/>
            <a:chOff x="0" y="0"/>
            <a:chExt cx="1212827" cy="12128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593483" y="3731463"/>
            <a:ext cx="739066" cy="845662"/>
            <a:chOff x="0" y="0"/>
            <a:chExt cx="985422" cy="11275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712689" y="3874839"/>
            <a:ext cx="4691046" cy="725391"/>
            <a:chOff x="0" y="0"/>
            <a:chExt cx="6254728" cy="9671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54728" cy="967188"/>
            </a:xfrm>
            <a:custGeom>
              <a:avLst/>
              <a:gdLst/>
              <a:ahLst/>
              <a:cxnLst/>
              <a:rect r="r" b="b" t="t" l="l"/>
              <a:pathLst>
                <a:path h="967188" w="6254728">
                  <a:moveTo>
                    <a:pt x="0" y="0"/>
                  </a:moveTo>
                  <a:lnTo>
                    <a:pt x="6254728" y="0"/>
                  </a:lnTo>
                  <a:lnTo>
                    <a:pt x="6254728" y="967188"/>
                  </a:lnTo>
                  <a:lnTo>
                    <a:pt x="0" y="967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6254728" cy="10624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DIETARY FILTER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07549" y="5403036"/>
            <a:ext cx="909620" cy="909620"/>
            <a:chOff x="0" y="0"/>
            <a:chExt cx="1212827" cy="121282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612360" y="5435015"/>
            <a:ext cx="739066" cy="845662"/>
            <a:chOff x="0" y="0"/>
            <a:chExt cx="985422" cy="1127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3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 flipV="true">
            <a:off x="12795844" y="-419016"/>
            <a:ext cx="5092" cy="6526385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2373989" y="1885587"/>
            <a:ext cx="853895" cy="853895"/>
            <a:chOff x="0" y="0"/>
            <a:chExt cx="1138527" cy="11385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454042" y="1875580"/>
            <a:ext cx="693790" cy="783849"/>
            <a:chOff x="0" y="0"/>
            <a:chExt cx="925053" cy="104513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075836" y="287749"/>
            <a:ext cx="5455307" cy="1289436"/>
          </a:xfrm>
          <a:custGeom>
            <a:avLst/>
            <a:gdLst/>
            <a:ahLst/>
            <a:cxnLst/>
            <a:rect r="r" b="b" t="t" l="l"/>
            <a:pathLst>
              <a:path h="1289436" w="5455307">
                <a:moveTo>
                  <a:pt x="0" y="0"/>
                </a:moveTo>
                <a:lnTo>
                  <a:pt x="5455307" y="0"/>
                </a:lnTo>
                <a:lnTo>
                  <a:pt x="5455307" y="1289436"/>
                </a:lnTo>
                <a:lnTo>
                  <a:pt x="0" y="1289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77" r="0" b="-577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2382730" y="3463692"/>
            <a:ext cx="853895" cy="853895"/>
            <a:chOff x="0" y="0"/>
            <a:chExt cx="1138527" cy="113852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2462783" y="3453685"/>
            <a:ext cx="693790" cy="783849"/>
            <a:chOff x="0" y="0"/>
            <a:chExt cx="925053" cy="104513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382556" y="5157010"/>
            <a:ext cx="853895" cy="853895"/>
            <a:chOff x="0" y="0"/>
            <a:chExt cx="1138527" cy="113852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456337" y="5171096"/>
            <a:ext cx="693790" cy="783849"/>
            <a:chOff x="0" y="0"/>
            <a:chExt cx="925053" cy="104513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0"/>
              <a:ext cx="925053" cy="11403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b="true" sz="3199" spc="25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3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504109" y="1980223"/>
            <a:ext cx="4684385" cy="690455"/>
            <a:chOff x="0" y="0"/>
            <a:chExt cx="6245847" cy="92060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245847" cy="920607"/>
            </a:xfrm>
            <a:custGeom>
              <a:avLst/>
              <a:gdLst/>
              <a:ahLst/>
              <a:cxnLst/>
              <a:rect r="r" b="b" t="t" l="l"/>
              <a:pathLst>
                <a:path h="920607" w="6245847">
                  <a:moveTo>
                    <a:pt x="0" y="0"/>
                  </a:moveTo>
                  <a:lnTo>
                    <a:pt x="6245847" y="0"/>
                  </a:lnTo>
                  <a:lnTo>
                    <a:pt x="6245847" y="920607"/>
                  </a:lnTo>
                  <a:lnTo>
                    <a:pt x="0" y="920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04775"/>
              <a:ext cx="6245847" cy="10253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65"/>
                </a:lnSpc>
              </a:pPr>
              <a:r>
                <a:rPr lang="en-US" b="true" sz="3442" spc="27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STATIONERY</a:t>
              </a:r>
              <a:r>
                <a:rPr lang="en-US" b="true" sz="3442" spc="275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PACK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04109" y="3605065"/>
            <a:ext cx="4722717" cy="706617"/>
            <a:chOff x="0" y="0"/>
            <a:chExt cx="6296956" cy="94215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96956" cy="942156"/>
            </a:xfrm>
            <a:custGeom>
              <a:avLst/>
              <a:gdLst/>
              <a:ahLst/>
              <a:cxnLst/>
              <a:rect r="r" b="b" t="t" l="l"/>
              <a:pathLst>
                <a:path h="942156" w="6296956">
                  <a:moveTo>
                    <a:pt x="0" y="0"/>
                  </a:moveTo>
                  <a:lnTo>
                    <a:pt x="6296956" y="0"/>
                  </a:lnTo>
                  <a:lnTo>
                    <a:pt x="6296956" y="942156"/>
                  </a:lnTo>
                  <a:lnTo>
                    <a:pt x="0" y="942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6296956" cy="10088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28"/>
                </a:lnSpc>
              </a:pPr>
              <a:r>
                <a:rPr lang="en-US" b="true" sz="3499" spc="27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URGENT DELIVERY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504109" y="5248328"/>
            <a:ext cx="4013034" cy="706617"/>
            <a:chOff x="0" y="0"/>
            <a:chExt cx="5350712" cy="94215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350712" cy="942156"/>
            </a:xfrm>
            <a:custGeom>
              <a:avLst/>
              <a:gdLst/>
              <a:ahLst/>
              <a:cxnLst/>
              <a:rect r="r" b="b" t="t" l="l"/>
              <a:pathLst>
                <a:path h="942156" w="5350712">
                  <a:moveTo>
                    <a:pt x="0" y="0"/>
                  </a:moveTo>
                  <a:lnTo>
                    <a:pt x="5350712" y="0"/>
                  </a:lnTo>
                  <a:lnTo>
                    <a:pt x="5350712" y="942156"/>
                  </a:lnTo>
                  <a:lnTo>
                    <a:pt x="0" y="942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5350712" cy="10088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28"/>
                </a:lnSpc>
              </a:pPr>
              <a:r>
                <a:rPr lang="en-US" b="true" sz="3499" spc="27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FAI</a:t>
              </a:r>
              <a:r>
                <a:rPr lang="en-US" b="true" sz="3499" spc="27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 PRICING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-57812" y="-230245"/>
            <a:ext cx="3352142" cy="11550137"/>
            <a:chOff x="0" y="0"/>
            <a:chExt cx="882869" cy="30420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82869" cy="3042011"/>
            </a:xfrm>
            <a:custGeom>
              <a:avLst/>
              <a:gdLst/>
              <a:ahLst/>
              <a:cxnLst/>
              <a:rect r="r" b="b" t="t" l="l"/>
              <a:pathLst>
                <a:path h="3042011" w="882869">
                  <a:moveTo>
                    <a:pt x="117787" y="0"/>
                  </a:moveTo>
                  <a:lnTo>
                    <a:pt x="765082" y="0"/>
                  </a:lnTo>
                  <a:cubicBezTo>
                    <a:pt x="830134" y="0"/>
                    <a:pt x="882869" y="52735"/>
                    <a:pt x="882869" y="117787"/>
                  </a:cubicBezTo>
                  <a:lnTo>
                    <a:pt x="882869" y="2924225"/>
                  </a:lnTo>
                  <a:cubicBezTo>
                    <a:pt x="882869" y="2989276"/>
                    <a:pt x="830134" y="3042011"/>
                    <a:pt x="765082" y="3042011"/>
                  </a:cubicBezTo>
                  <a:lnTo>
                    <a:pt x="117787" y="3042011"/>
                  </a:lnTo>
                  <a:cubicBezTo>
                    <a:pt x="52735" y="3042011"/>
                    <a:pt x="0" y="2989276"/>
                    <a:pt x="0" y="2924225"/>
                  </a:cubicBezTo>
                  <a:lnTo>
                    <a:pt x="0" y="117787"/>
                  </a:lnTo>
                  <a:cubicBezTo>
                    <a:pt x="0" y="52735"/>
                    <a:pt x="52735" y="0"/>
                    <a:pt x="117787" y="0"/>
                  </a:cubicBezTo>
                  <a:close/>
                </a:path>
              </a:pathLst>
            </a:custGeom>
            <a:solidFill>
              <a:srgbClr val="5271FF">
                <a:alpha val="31765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882869" cy="308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1168" y="44386"/>
            <a:ext cx="4153102" cy="1814734"/>
            <a:chOff x="0" y="0"/>
            <a:chExt cx="5537470" cy="241964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537469" cy="2419645"/>
            </a:xfrm>
            <a:custGeom>
              <a:avLst/>
              <a:gdLst/>
              <a:ahLst/>
              <a:cxnLst/>
              <a:rect r="r" b="b" t="t" l="l"/>
              <a:pathLst>
                <a:path h="2419645" w="5537469">
                  <a:moveTo>
                    <a:pt x="0" y="0"/>
                  </a:moveTo>
                  <a:lnTo>
                    <a:pt x="5537469" y="0"/>
                  </a:lnTo>
                  <a:lnTo>
                    <a:pt x="5537469" y="2419645"/>
                  </a:lnTo>
                  <a:lnTo>
                    <a:pt x="0" y="24196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5537470" cy="2486320"/>
            </a:xfrm>
            <a:prstGeom prst="rect">
              <a:avLst/>
            </a:prstGeom>
          </p:spPr>
          <p:txBody>
            <a:bodyPr anchor="t" rtlCol="false" tIns="63500" lIns="63500" bIns="63500" rIns="63500"/>
            <a:lstStyle/>
            <a:p>
              <a:pPr algn="l">
                <a:lnSpc>
                  <a:spcPts val="6725"/>
                </a:lnSpc>
              </a:pPr>
              <a:r>
                <a:rPr lang="en-US" sz="5094" spc="163">
                  <a:solidFill>
                    <a:srgbClr val="0D1A7F"/>
                  </a:solidFill>
                  <a:latin typeface="Bernoru SemiCondensed"/>
                  <a:ea typeface="Bernoru SemiCondensed"/>
                  <a:cs typeface="Bernoru SemiCondensed"/>
                  <a:sym typeface="Bernoru SemiCondensed"/>
                </a:rPr>
                <a:t>KEY</a:t>
              </a:r>
            </a:p>
            <a:p>
              <a:pPr algn="l">
                <a:lnSpc>
                  <a:spcPts val="6725"/>
                </a:lnSpc>
              </a:pPr>
              <a:r>
                <a:rPr lang="en-US" sz="5094" spc="163">
                  <a:solidFill>
                    <a:srgbClr val="0D1A7F"/>
                  </a:solidFill>
                  <a:latin typeface="Bernoru SemiCondensed"/>
                  <a:ea typeface="Bernoru SemiCondensed"/>
                  <a:cs typeface="Bernoru SemiCondensed"/>
                  <a:sym typeface="Bernoru SemiCondensed"/>
                </a:rPr>
                <a:t>FEATURES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507549" y="7061484"/>
            <a:ext cx="909620" cy="909620"/>
            <a:chOff x="0" y="0"/>
            <a:chExt cx="1212827" cy="121282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4612360" y="7093463"/>
            <a:ext cx="739066" cy="845662"/>
            <a:chOff x="0" y="0"/>
            <a:chExt cx="985422" cy="112755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04775"/>
              <a:ext cx="98542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1731271" y="595983"/>
            <a:ext cx="5811327" cy="805361"/>
            <a:chOff x="0" y="0"/>
            <a:chExt cx="7748436" cy="1073814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7748436" cy="1073814"/>
            </a:xfrm>
            <a:custGeom>
              <a:avLst/>
              <a:gdLst/>
              <a:ahLst/>
              <a:cxnLst/>
              <a:rect r="r" b="b" t="t" l="l"/>
              <a:pathLst>
                <a:path h="1073814" w="7748436">
                  <a:moveTo>
                    <a:pt x="0" y="0"/>
                  </a:moveTo>
                  <a:lnTo>
                    <a:pt x="7748436" y="0"/>
                  </a:lnTo>
                  <a:lnTo>
                    <a:pt x="7748436" y="1073814"/>
                  </a:lnTo>
                  <a:lnTo>
                    <a:pt x="0" y="107381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7748436" cy="11404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143"/>
                </a:lnSpc>
              </a:pPr>
              <a:r>
                <a:rPr lang="en-US" sz="3674" spc="293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STATIONE</a:t>
              </a:r>
              <a:r>
                <a:rPr lang="en-US" sz="3674" spc="293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RY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5693812" y="5544824"/>
            <a:ext cx="4691046" cy="725391"/>
            <a:chOff x="0" y="0"/>
            <a:chExt cx="6254728" cy="96718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254728" cy="967188"/>
            </a:xfrm>
            <a:custGeom>
              <a:avLst/>
              <a:gdLst/>
              <a:ahLst/>
              <a:cxnLst/>
              <a:rect r="r" b="b" t="t" l="l"/>
              <a:pathLst>
                <a:path h="967188" w="6254728">
                  <a:moveTo>
                    <a:pt x="0" y="0"/>
                  </a:moveTo>
                  <a:lnTo>
                    <a:pt x="6254728" y="0"/>
                  </a:lnTo>
                  <a:lnTo>
                    <a:pt x="6254728" y="967188"/>
                  </a:lnTo>
                  <a:lnTo>
                    <a:pt x="0" y="967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95250"/>
              <a:ext cx="6254728" cy="10624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WATER DELIVERY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5712689" y="7132447"/>
            <a:ext cx="4691046" cy="838657"/>
            <a:chOff x="0" y="0"/>
            <a:chExt cx="6254728" cy="111821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254728" cy="1118210"/>
            </a:xfrm>
            <a:custGeom>
              <a:avLst/>
              <a:gdLst/>
              <a:ahLst/>
              <a:cxnLst/>
              <a:rect r="r" b="b" t="t" l="l"/>
              <a:pathLst>
                <a:path h="1118210" w="6254728">
                  <a:moveTo>
                    <a:pt x="0" y="0"/>
                  </a:moveTo>
                  <a:lnTo>
                    <a:pt x="6254728" y="0"/>
                  </a:lnTo>
                  <a:lnTo>
                    <a:pt x="6254728" y="1118210"/>
                  </a:lnTo>
                  <a:lnTo>
                    <a:pt x="0" y="1118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95250"/>
              <a:ext cx="6254728" cy="12134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90"/>
                </a:lnSpc>
              </a:pPr>
              <a:r>
                <a:rPr lang="en-US" b="true" sz="3599" spc="287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HYGIENE BADGE</a:t>
              </a:r>
            </a:p>
          </p:txBody>
        </p:sp>
      </p:grpSp>
      <p:sp>
        <p:nvSpPr>
          <p:cNvPr name="Freeform 74" id="74"/>
          <p:cNvSpPr/>
          <p:nvPr/>
        </p:nvSpPr>
        <p:spPr>
          <a:xfrm flipH="false" flipV="false" rot="0">
            <a:off x="15653658" y="7567873"/>
            <a:ext cx="2230804" cy="2475234"/>
          </a:xfrm>
          <a:custGeom>
            <a:avLst/>
            <a:gdLst/>
            <a:ahLst/>
            <a:cxnLst/>
            <a:rect r="r" b="b" t="t" l="l"/>
            <a:pathLst>
              <a:path h="2475234" w="2230804">
                <a:moveTo>
                  <a:pt x="0" y="0"/>
                </a:moveTo>
                <a:lnTo>
                  <a:pt x="2230804" y="0"/>
                </a:lnTo>
                <a:lnTo>
                  <a:pt x="2230804" y="2475234"/>
                </a:lnTo>
                <a:lnTo>
                  <a:pt x="0" y="24752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16531286" y="7760875"/>
            <a:ext cx="475548" cy="109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4"/>
              </a:lnSpc>
            </a:pPr>
            <a:r>
              <a:rPr lang="en-US" sz="6367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91016" y="0"/>
            <a:ext cx="10798912" cy="1767095"/>
          </a:xfrm>
          <a:custGeom>
            <a:avLst/>
            <a:gdLst/>
            <a:ahLst/>
            <a:cxnLst/>
            <a:rect r="r" b="b" t="t" l="l"/>
            <a:pathLst>
              <a:path h="1767095" w="10798912">
                <a:moveTo>
                  <a:pt x="0" y="0"/>
                </a:moveTo>
                <a:lnTo>
                  <a:pt x="10798912" y="0"/>
                </a:lnTo>
                <a:lnTo>
                  <a:pt x="10798912" y="1767095"/>
                </a:lnTo>
                <a:lnTo>
                  <a:pt x="0" y="1767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91016" y="440000"/>
            <a:ext cx="10798912" cy="887095"/>
            <a:chOff x="0" y="0"/>
            <a:chExt cx="14398549" cy="11827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398549" cy="1182793"/>
            </a:xfrm>
            <a:custGeom>
              <a:avLst/>
              <a:gdLst/>
              <a:ahLst/>
              <a:cxnLst/>
              <a:rect r="r" b="b" t="t" l="l"/>
              <a:pathLst>
                <a:path h="1182793" w="14398549">
                  <a:moveTo>
                    <a:pt x="0" y="0"/>
                  </a:moveTo>
                  <a:lnTo>
                    <a:pt x="14398549" y="0"/>
                  </a:lnTo>
                  <a:lnTo>
                    <a:pt x="14398549" y="1182793"/>
                  </a:lnTo>
                  <a:lnTo>
                    <a:pt x="0" y="1182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4398549" cy="12780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b="true" sz="5198" i="true">
                  <a:solidFill>
                    <a:srgbClr val="FFFFFF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Tools  &amp;  Technologies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109301" y="9258300"/>
            <a:ext cx="1905682" cy="19056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07190" y="0"/>
                  </a:moveTo>
                  <a:lnTo>
                    <a:pt x="605610" y="0"/>
                  </a:lnTo>
                  <a:cubicBezTo>
                    <a:pt x="660560" y="0"/>
                    <a:pt x="713260" y="21829"/>
                    <a:pt x="752116" y="60684"/>
                  </a:cubicBezTo>
                  <a:cubicBezTo>
                    <a:pt x="790971" y="99540"/>
                    <a:pt x="812800" y="152240"/>
                    <a:pt x="812800" y="207190"/>
                  </a:cubicBezTo>
                  <a:lnTo>
                    <a:pt x="812800" y="605610"/>
                  </a:lnTo>
                  <a:cubicBezTo>
                    <a:pt x="812800" y="660560"/>
                    <a:pt x="790971" y="713260"/>
                    <a:pt x="752116" y="752116"/>
                  </a:cubicBezTo>
                  <a:cubicBezTo>
                    <a:pt x="713260" y="790971"/>
                    <a:pt x="660560" y="812800"/>
                    <a:pt x="605610" y="812800"/>
                  </a:cubicBezTo>
                  <a:lnTo>
                    <a:pt x="207190" y="812800"/>
                  </a:lnTo>
                  <a:cubicBezTo>
                    <a:pt x="152240" y="812800"/>
                    <a:pt x="99540" y="790971"/>
                    <a:pt x="60684" y="752116"/>
                  </a:cubicBezTo>
                  <a:cubicBezTo>
                    <a:pt x="21829" y="713260"/>
                    <a:pt x="0" y="660560"/>
                    <a:pt x="0" y="605610"/>
                  </a:cubicBezTo>
                  <a:lnTo>
                    <a:pt x="0" y="207190"/>
                  </a:lnTo>
                  <a:cubicBezTo>
                    <a:pt x="0" y="152240"/>
                    <a:pt x="21829" y="99540"/>
                    <a:pt x="60684" y="60684"/>
                  </a:cubicBezTo>
                  <a:cubicBezTo>
                    <a:pt x="99540" y="21829"/>
                    <a:pt x="152240" y="0"/>
                    <a:pt x="207190" y="0"/>
                  </a:cubicBezTo>
                  <a:close/>
                </a:path>
              </a:pathLst>
            </a:custGeom>
            <a:solidFill>
              <a:srgbClr val="DBF0FF">
                <a:alpha val="17647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189835" y="-1661094"/>
            <a:ext cx="3744615" cy="374461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5109" y="2219011"/>
            <a:ext cx="7792252" cy="3655274"/>
          </a:xfrm>
          <a:custGeom>
            <a:avLst/>
            <a:gdLst/>
            <a:ahLst/>
            <a:cxnLst/>
            <a:rect r="r" b="b" t="t" l="l"/>
            <a:pathLst>
              <a:path h="3655274" w="7792252">
                <a:moveTo>
                  <a:pt x="0" y="0"/>
                </a:moveTo>
                <a:lnTo>
                  <a:pt x="7792252" y="0"/>
                </a:lnTo>
                <a:lnTo>
                  <a:pt x="7792252" y="3655275"/>
                </a:lnTo>
                <a:lnTo>
                  <a:pt x="0" y="3655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01550" y="2323935"/>
            <a:ext cx="1600571" cy="2257215"/>
          </a:xfrm>
          <a:custGeom>
            <a:avLst/>
            <a:gdLst/>
            <a:ahLst/>
            <a:cxnLst/>
            <a:rect r="r" b="b" t="t" l="l"/>
            <a:pathLst>
              <a:path h="2257215" w="1600571">
                <a:moveTo>
                  <a:pt x="0" y="0"/>
                </a:moveTo>
                <a:lnTo>
                  <a:pt x="1600571" y="0"/>
                </a:lnTo>
                <a:lnTo>
                  <a:pt x="1600571" y="2257216"/>
                </a:lnTo>
                <a:lnTo>
                  <a:pt x="0" y="22572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80008" y="2241783"/>
            <a:ext cx="1935923" cy="2450677"/>
          </a:xfrm>
          <a:custGeom>
            <a:avLst/>
            <a:gdLst/>
            <a:ahLst/>
            <a:cxnLst/>
            <a:rect r="r" b="b" t="t" l="l"/>
            <a:pathLst>
              <a:path h="2450677" w="1935923">
                <a:moveTo>
                  <a:pt x="0" y="0"/>
                </a:moveTo>
                <a:lnTo>
                  <a:pt x="1935923" y="0"/>
                </a:lnTo>
                <a:lnTo>
                  <a:pt x="1935923" y="2450677"/>
                </a:lnTo>
                <a:lnTo>
                  <a:pt x="0" y="24506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14767" y="2790374"/>
            <a:ext cx="1786152" cy="1653003"/>
          </a:xfrm>
          <a:custGeom>
            <a:avLst/>
            <a:gdLst/>
            <a:ahLst/>
            <a:cxnLst/>
            <a:rect r="r" b="b" t="t" l="l"/>
            <a:pathLst>
              <a:path h="1653003" w="1786152">
                <a:moveTo>
                  <a:pt x="0" y="0"/>
                </a:moveTo>
                <a:lnTo>
                  <a:pt x="1786153" y="0"/>
                </a:lnTo>
                <a:lnTo>
                  <a:pt x="1786153" y="1653003"/>
                </a:lnTo>
                <a:lnTo>
                  <a:pt x="0" y="16530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350747" y="2156058"/>
            <a:ext cx="1750173" cy="634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2"/>
              </a:lnSpc>
            </a:pPr>
            <a:r>
              <a:rPr lang="en-US" sz="3644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React 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74024" y="4891055"/>
            <a:ext cx="3441816" cy="85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0"/>
              </a:lnSpc>
              <a:spcBef>
                <a:spcPct val="0"/>
              </a:spcBef>
            </a:pPr>
            <a:r>
              <a:rPr lang="en-US" sz="4653" spc="372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FRONTEND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962604" y="2241783"/>
            <a:ext cx="7815393" cy="3666130"/>
          </a:xfrm>
          <a:custGeom>
            <a:avLst/>
            <a:gdLst/>
            <a:ahLst/>
            <a:cxnLst/>
            <a:rect r="r" b="b" t="t" l="l"/>
            <a:pathLst>
              <a:path h="3666130" w="7815393">
                <a:moveTo>
                  <a:pt x="0" y="0"/>
                </a:moveTo>
                <a:lnTo>
                  <a:pt x="7815393" y="0"/>
                </a:lnTo>
                <a:lnTo>
                  <a:pt x="7815393" y="3666130"/>
                </a:lnTo>
                <a:lnTo>
                  <a:pt x="0" y="3666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552988" y="2431803"/>
            <a:ext cx="3145619" cy="2017923"/>
          </a:xfrm>
          <a:custGeom>
            <a:avLst/>
            <a:gdLst/>
            <a:ahLst/>
            <a:cxnLst/>
            <a:rect r="r" b="b" t="t" l="l"/>
            <a:pathLst>
              <a:path h="2017923" w="3145619">
                <a:moveTo>
                  <a:pt x="0" y="0"/>
                </a:moveTo>
                <a:lnTo>
                  <a:pt x="3145618" y="0"/>
                </a:lnTo>
                <a:lnTo>
                  <a:pt x="3145618" y="2017923"/>
                </a:lnTo>
                <a:lnTo>
                  <a:pt x="0" y="201792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146" t="-24511" r="0" b="-37835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858730" y="2501311"/>
            <a:ext cx="3400570" cy="1878907"/>
          </a:xfrm>
          <a:custGeom>
            <a:avLst/>
            <a:gdLst/>
            <a:ahLst/>
            <a:cxnLst/>
            <a:rect r="r" b="b" t="t" l="l"/>
            <a:pathLst>
              <a:path h="1878907" w="3400570">
                <a:moveTo>
                  <a:pt x="0" y="0"/>
                </a:moveTo>
                <a:lnTo>
                  <a:pt x="3400570" y="0"/>
                </a:lnTo>
                <a:lnTo>
                  <a:pt x="3400570" y="1878907"/>
                </a:lnTo>
                <a:lnTo>
                  <a:pt x="0" y="18789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37811" b="-13174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13406" y="4881530"/>
            <a:ext cx="3554423" cy="88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8"/>
              </a:lnSpc>
              <a:spcBef>
                <a:spcPct val="0"/>
              </a:spcBef>
            </a:pPr>
            <a:r>
              <a:rPr lang="en-US" sz="4805" spc="384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BACKEND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55109" y="6350536"/>
            <a:ext cx="7792252" cy="3655274"/>
          </a:xfrm>
          <a:custGeom>
            <a:avLst/>
            <a:gdLst/>
            <a:ahLst/>
            <a:cxnLst/>
            <a:rect r="r" b="b" t="t" l="l"/>
            <a:pathLst>
              <a:path h="3655274" w="7792252">
                <a:moveTo>
                  <a:pt x="0" y="0"/>
                </a:moveTo>
                <a:lnTo>
                  <a:pt x="7792252" y="0"/>
                </a:lnTo>
                <a:lnTo>
                  <a:pt x="7792252" y="3655274"/>
                </a:lnTo>
                <a:lnTo>
                  <a:pt x="0" y="3655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83123" y="6567779"/>
            <a:ext cx="3244001" cy="3220789"/>
          </a:xfrm>
          <a:custGeom>
            <a:avLst/>
            <a:gdLst/>
            <a:ahLst/>
            <a:cxnLst/>
            <a:rect r="r" b="b" t="t" l="l"/>
            <a:pathLst>
              <a:path h="3220789" w="3244001">
                <a:moveTo>
                  <a:pt x="0" y="0"/>
                </a:moveTo>
                <a:lnTo>
                  <a:pt x="3244001" y="0"/>
                </a:lnTo>
                <a:lnTo>
                  <a:pt x="3244001" y="3220788"/>
                </a:lnTo>
                <a:lnTo>
                  <a:pt x="0" y="322078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96812" y="7659572"/>
            <a:ext cx="3554423" cy="88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8"/>
              </a:lnSpc>
              <a:spcBef>
                <a:spcPct val="0"/>
              </a:spcBef>
            </a:pPr>
            <a:r>
              <a:rPr lang="en-US" sz="4805" spc="384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DATABASE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962604" y="6350536"/>
            <a:ext cx="7792252" cy="3655274"/>
          </a:xfrm>
          <a:custGeom>
            <a:avLst/>
            <a:gdLst/>
            <a:ahLst/>
            <a:cxnLst/>
            <a:rect r="r" b="b" t="t" l="l"/>
            <a:pathLst>
              <a:path h="3655274" w="7792252">
                <a:moveTo>
                  <a:pt x="0" y="0"/>
                </a:moveTo>
                <a:lnTo>
                  <a:pt x="7792252" y="0"/>
                </a:lnTo>
                <a:lnTo>
                  <a:pt x="7792252" y="3655274"/>
                </a:lnTo>
                <a:lnTo>
                  <a:pt x="0" y="3655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10355118" y="7385852"/>
            <a:ext cx="2918259" cy="150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3"/>
              </a:lnSpc>
              <a:spcBef>
                <a:spcPct val="0"/>
              </a:spcBef>
            </a:pPr>
            <a:r>
              <a:rPr lang="en-US" sz="4049" spc="323">
                <a:solidFill>
                  <a:srgbClr val="000000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VERSION CONTROL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667315" y="6488938"/>
            <a:ext cx="3305794" cy="3415986"/>
            <a:chOff x="0" y="0"/>
            <a:chExt cx="4064064" cy="41995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64127" cy="4199509"/>
            </a:xfrm>
            <a:custGeom>
              <a:avLst/>
              <a:gdLst/>
              <a:ahLst/>
              <a:cxnLst/>
              <a:rect r="r" b="b" t="t" l="l"/>
              <a:pathLst>
                <a:path h="4199509" w="4064127">
                  <a:moveTo>
                    <a:pt x="0" y="0"/>
                  </a:moveTo>
                  <a:lnTo>
                    <a:pt x="4064127" y="0"/>
                  </a:lnTo>
                  <a:lnTo>
                    <a:pt x="4064127" y="4199509"/>
                  </a:lnTo>
                  <a:lnTo>
                    <a:pt x="0" y="4199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1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-2847803" y="-1243304"/>
            <a:ext cx="3744615" cy="374461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221649" y="-2039124"/>
            <a:ext cx="3744615" cy="374461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7406847" y="-171450"/>
            <a:ext cx="653619" cy="149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52"/>
              </a:lnSpc>
            </a:pPr>
            <a:r>
              <a:rPr lang="en-US" sz="8751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BE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73042" y="-1171243"/>
            <a:ext cx="15808692" cy="2342486"/>
          </a:xfrm>
          <a:prstGeom prst="rect">
            <a:avLst/>
          </a:prstGeom>
          <a:gradFill rotWithShape="true">
            <a:gsLst>
              <a:gs pos="0">
                <a:srgbClr val="000000">
                  <a:alpha val="100000"/>
                </a:srgbClr>
              </a:gs>
              <a:gs pos="100000">
                <a:srgbClr val="3533CD">
                  <a:alpha val="100000"/>
                </a:srgbClr>
              </a:gs>
            </a:gsLst>
            <a:lin ang="0"/>
          </a:gradFill>
        </p:spPr>
      </p:sp>
      <p:sp>
        <p:nvSpPr>
          <p:cNvPr name="AutoShape 3" id="3"/>
          <p:cNvSpPr/>
          <p:nvPr/>
        </p:nvSpPr>
        <p:spPr>
          <a:xfrm flipV="true">
            <a:off x="0" y="2329895"/>
            <a:ext cx="18541072" cy="0"/>
          </a:xfrm>
          <a:prstGeom prst="line">
            <a:avLst/>
          </a:prstGeom>
          <a:ln cap="flat" w="133350">
            <a:solidFill>
              <a:srgbClr val="050A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5662533" y="1991175"/>
            <a:ext cx="0" cy="8154794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410119" y="1374375"/>
            <a:ext cx="796405" cy="715172"/>
            <a:chOff x="0" y="0"/>
            <a:chExt cx="1350587" cy="12128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485196" y="1414340"/>
            <a:ext cx="647079" cy="664886"/>
            <a:chOff x="0" y="0"/>
            <a:chExt cx="1097352" cy="1127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048631" y="-2005310"/>
            <a:ext cx="3503753" cy="350375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61090" y="1384697"/>
            <a:ext cx="796405" cy="715172"/>
            <a:chOff x="0" y="0"/>
            <a:chExt cx="1350587" cy="12128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535650" y="1409840"/>
            <a:ext cx="647079" cy="664886"/>
            <a:chOff x="0" y="0"/>
            <a:chExt cx="1097352" cy="1127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37295" y="1374375"/>
            <a:ext cx="796405" cy="725493"/>
            <a:chOff x="0" y="0"/>
            <a:chExt cx="1350587" cy="12303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11958" y="1409840"/>
            <a:ext cx="647079" cy="674482"/>
            <a:chOff x="0" y="0"/>
            <a:chExt cx="1097352" cy="11438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7352" cy="1143823"/>
            </a:xfrm>
            <a:custGeom>
              <a:avLst/>
              <a:gdLst/>
              <a:ahLst/>
              <a:cxnLst/>
              <a:rect r="r" b="b" t="t" l="l"/>
              <a:pathLst>
                <a:path h="1143823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43823"/>
                  </a:lnTo>
                  <a:lnTo>
                    <a:pt x="0" y="1143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1097352" cy="12485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13501" y="1374375"/>
            <a:ext cx="796405" cy="725493"/>
            <a:chOff x="0" y="0"/>
            <a:chExt cx="1350587" cy="12303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7476968" y="1409840"/>
            <a:ext cx="647079" cy="664886"/>
            <a:chOff x="0" y="0"/>
            <a:chExt cx="1097352" cy="1127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366373" y="1374375"/>
            <a:ext cx="796405" cy="715172"/>
            <a:chOff x="0" y="0"/>
            <a:chExt cx="1350587" cy="121282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441450" y="1414340"/>
            <a:ext cx="647079" cy="664886"/>
            <a:chOff x="0" y="0"/>
            <a:chExt cx="1097352" cy="11275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417344" y="1384697"/>
            <a:ext cx="796405" cy="715172"/>
            <a:chOff x="0" y="0"/>
            <a:chExt cx="1350587" cy="121282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491904" y="1409840"/>
            <a:ext cx="647079" cy="664886"/>
            <a:chOff x="0" y="0"/>
            <a:chExt cx="1097352" cy="11275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393549" y="1374375"/>
            <a:ext cx="796405" cy="725493"/>
            <a:chOff x="0" y="0"/>
            <a:chExt cx="1350587" cy="123033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468212" y="1409840"/>
            <a:ext cx="647079" cy="674482"/>
            <a:chOff x="0" y="0"/>
            <a:chExt cx="1097352" cy="11438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97352" cy="1143823"/>
            </a:xfrm>
            <a:custGeom>
              <a:avLst/>
              <a:gdLst/>
              <a:ahLst/>
              <a:cxnLst/>
              <a:rect r="r" b="b" t="t" l="l"/>
              <a:pathLst>
                <a:path h="1143823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43823"/>
                  </a:lnTo>
                  <a:lnTo>
                    <a:pt x="0" y="1143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04775"/>
              <a:ext cx="1097352" cy="12485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9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369754" y="1374375"/>
            <a:ext cx="796405" cy="725493"/>
            <a:chOff x="0" y="0"/>
            <a:chExt cx="1350587" cy="123033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3433222" y="1409840"/>
            <a:ext cx="647079" cy="664886"/>
            <a:chOff x="0" y="0"/>
            <a:chExt cx="1097352" cy="112755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10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4638728" y="2042665"/>
            <a:ext cx="0" cy="8103328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256485" y="5835394"/>
            <a:ext cx="3061612" cy="776028"/>
            <a:chOff x="0" y="0"/>
            <a:chExt cx="794309" cy="20133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794309" cy="201334"/>
            </a:xfrm>
            <a:custGeom>
              <a:avLst/>
              <a:gdLst/>
              <a:ahLst/>
              <a:cxnLst/>
              <a:rect r="r" b="b" t="t" l="l"/>
              <a:pathLst>
                <a:path h="201334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63403"/>
                  </a:lnTo>
                  <a:cubicBezTo>
                    <a:pt x="794309" y="173463"/>
                    <a:pt x="790313" y="183111"/>
                    <a:pt x="783199" y="190224"/>
                  </a:cubicBezTo>
                  <a:cubicBezTo>
                    <a:pt x="776086" y="197338"/>
                    <a:pt x="766438" y="201334"/>
                    <a:pt x="756378" y="201334"/>
                  </a:cubicBezTo>
                  <a:lnTo>
                    <a:pt x="37931" y="201334"/>
                  </a:lnTo>
                  <a:cubicBezTo>
                    <a:pt x="27871" y="201334"/>
                    <a:pt x="18223" y="197338"/>
                    <a:pt x="11110" y="190224"/>
                  </a:cubicBezTo>
                  <a:cubicBezTo>
                    <a:pt x="3996" y="183111"/>
                    <a:pt x="0" y="173463"/>
                    <a:pt x="0" y="163403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794309" cy="239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“House Finder” &amp; “Transport”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220381" y="266656"/>
            <a:ext cx="8555830" cy="76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6"/>
              </a:lnSpc>
              <a:spcBef>
                <a:spcPct val="0"/>
              </a:spcBef>
            </a:pPr>
            <a:r>
              <a:rPr lang="en-US" b="true" sz="562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PROJECT TIMELINE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6307150" y="1374375"/>
            <a:ext cx="796405" cy="715172"/>
            <a:chOff x="0" y="0"/>
            <a:chExt cx="1350587" cy="121282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6382228" y="1414340"/>
            <a:ext cx="647079" cy="664886"/>
            <a:chOff x="0" y="0"/>
            <a:chExt cx="1097352" cy="112755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3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58121" y="1384697"/>
            <a:ext cx="796405" cy="715172"/>
            <a:chOff x="0" y="0"/>
            <a:chExt cx="1350587" cy="121282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5061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350610">
                  <a:moveTo>
                    <a:pt x="675306" y="0"/>
                  </a:moveTo>
                  <a:cubicBezTo>
                    <a:pt x="302368" y="0"/>
                    <a:pt x="0" y="271526"/>
                    <a:pt x="0" y="606425"/>
                  </a:cubicBezTo>
                  <a:cubicBezTo>
                    <a:pt x="0" y="941324"/>
                    <a:pt x="302368" y="1212850"/>
                    <a:pt x="675306" y="1212850"/>
                  </a:cubicBezTo>
                  <a:cubicBezTo>
                    <a:pt x="1048245" y="1212850"/>
                    <a:pt x="1350610" y="941324"/>
                    <a:pt x="1350610" y="606425"/>
                  </a:cubicBezTo>
                  <a:cubicBezTo>
                    <a:pt x="1350610" y="271526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7432681" y="1409840"/>
            <a:ext cx="647079" cy="664886"/>
            <a:chOff x="0" y="0"/>
            <a:chExt cx="1097352" cy="112755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</a:t>
              </a:r>
            </a:p>
          </p:txBody>
        </p:sp>
      </p:grpSp>
      <p:sp>
        <p:nvSpPr>
          <p:cNvPr name="AutoShape 63" id="63"/>
          <p:cNvSpPr/>
          <p:nvPr/>
        </p:nvSpPr>
        <p:spPr>
          <a:xfrm flipH="true" flipV="true">
            <a:off x="7705348" y="2042679"/>
            <a:ext cx="11462" cy="8154786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8334327" y="1374375"/>
            <a:ext cx="796405" cy="725493"/>
            <a:chOff x="0" y="0"/>
            <a:chExt cx="1350587" cy="123033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8408990" y="1409840"/>
            <a:ext cx="647079" cy="674482"/>
            <a:chOff x="0" y="0"/>
            <a:chExt cx="1097352" cy="114382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097352" cy="1143823"/>
            </a:xfrm>
            <a:custGeom>
              <a:avLst/>
              <a:gdLst/>
              <a:ahLst/>
              <a:cxnLst/>
              <a:rect r="r" b="b" t="t" l="l"/>
              <a:pathLst>
                <a:path h="1143823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43823"/>
                  </a:lnTo>
                  <a:lnTo>
                    <a:pt x="0" y="1143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104775"/>
              <a:ext cx="1097352" cy="12485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5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310532" y="1374375"/>
            <a:ext cx="796405" cy="725493"/>
            <a:chOff x="0" y="0"/>
            <a:chExt cx="1350587" cy="123033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9373999" y="1409840"/>
            <a:ext cx="647079" cy="664886"/>
            <a:chOff x="0" y="0"/>
            <a:chExt cx="1097352" cy="112755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6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4290580" y="1374375"/>
            <a:ext cx="796405" cy="725493"/>
            <a:chOff x="0" y="0"/>
            <a:chExt cx="1350587" cy="123033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4365243" y="1409840"/>
            <a:ext cx="647079" cy="674482"/>
            <a:chOff x="0" y="0"/>
            <a:chExt cx="1097352" cy="114382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097352" cy="1143823"/>
            </a:xfrm>
            <a:custGeom>
              <a:avLst/>
              <a:gdLst/>
              <a:ahLst/>
              <a:cxnLst/>
              <a:rect r="r" b="b" t="t" l="l"/>
              <a:pathLst>
                <a:path h="1143823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43823"/>
                  </a:lnTo>
                  <a:lnTo>
                    <a:pt x="0" y="1143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104775"/>
              <a:ext cx="1097352" cy="12485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5266786" y="1374375"/>
            <a:ext cx="796405" cy="725493"/>
            <a:chOff x="0" y="0"/>
            <a:chExt cx="1350587" cy="123033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5330253" y="1409840"/>
            <a:ext cx="647079" cy="664886"/>
            <a:chOff x="0" y="0"/>
            <a:chExt cx="1097352" cy="112755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097352" cy="1127550"/>
            </a:xfrm>
            <a:custGeom>
              <a:avLst/>
              <a:gdLst/>
              <a:ahLst/>
              <a:cxnLst/>
              <a:rect r="r" b="b" t="t" l="l"/>
              <a:pathLst>
                <a:path h="1127550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104775"/>
              <a:ext cx="1097352" cy="123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2</a:t>
              </a:r>
            </a:p>
          </p:txBody>
        </p:sp>
      </p:grpSp>
      <p:sp>
        <p:nvSpPr>
          <p:cNvPr name="AutoShape 84" id="84"/>
          <p:cNvSpPr/>
          <p:nvPr/>
        </p:nvSpPr>
        <p:spPr>
          <a:xfrm>
            <a:off x="5616414" y="4595752"/>
            <a:ext cx="1051975" cy="0"/>
          </a:xfrm>
          <a:prstGeom prst="line">
            <a:avLst/>
          </a:prstGeom>
          <a:ln cap="rnd" w="647700">
            <a:solidFill>
              <a:srgbClr val="E0C0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V="true">
            <a:off x="6687275" y="2094165"/>
            <a:ext cx="0" cy="8103328"/>
          </a:xfrm>
          <a:prstGeom prst="line">
            <a:avLst/>
          </a:prstGeom>
          <a:ln cap="flat" w="28575">
            <a:gradFill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  <a:prstDash val="sysDot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H="true" flipV="true">
            <a:off x="9845220" y="1747109"/>
            <a:ext cx="0" cy="8398799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7" id="87"/>
          <p:cNvSpPr/>
          <p:nvPr/>
        </p:nvSpPr>
        <p:spPr>
          <a:xfrm flipH="true" flipV="true">
            <a:off x="8827147" y="1817645"/>
            <a:ext cx="2203" cy="8328264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V="true">
            <a:off x="11758986" y="1798623"/>
            <a:ext cx="17243" cy="8347285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9" id="89"/>
          <p:cNvSpPr/>
          <p:nvPr/>
        </p:nvSpPr>
        <p:spPr>
          <a:xfrm flipH="true" flipV="true">
            <a:off x="10758155" y="1850109"/>
            <a:ext cx="6420" cy="8295800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0" id="90"/>
          <p:cNvSpPr/>
          <p:nvPr/>
        </p:nvSpPr>
        <p:spPr>
          <a:xfrm flipH="true" flipV="true">
            <a:off x="13883040" y="1991151"/>
            <a:ext cx="11462" cy="8154786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1" id="91"/>
          <p:cNvSpPr/>
          <p:nvPr/>
        </p:nvSpPr>
        <p:spPr>
          <a:xfrm flipV="true">
            <a:off x="12864967" y="2042637"/>
            <a:ext cx="0" cy="8103328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2" id="92"/>
          <p:cNvSpPr/>
          <p:nvPr/>
        </p:nvSpPr>
        <p:spPr>
          <a:xfrm flipV="true">
            <a:off x="6706121" y="6145934"/>
            <a:ext cx="6159279" cy="0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3" id="93"/>
          <p:cNvSpPr/>
          <p:nvPr/>
        </p:nvSpPr>
        <p:spPr>
          <a:xfrm flipH="true" flipV="true">
            <a:off x="15925717" y="1991122"/>
            <a:ext cx="11462" cy="8154786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4" id="94"/>
          <p:cNvSpPr/>
          <p:nvPr/>
        </p:nvSpPr>
        <p:spPr>
          <a:xfrm flipV="true">
            <a:off x="14907644" y="2042608"/>
            <a:ext cx="0" cy="8103328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5" id="95"/>
          <p:cNvSpPr/>
          <p:nvPr/>
        </p:nvSpPr>
        <p:spPr>
          <a:xfrm flipH="true" flipV="true">
            <a:off x="17926787" y="1991207"/>
            <a:ext cx="11462" cy="8154786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6" id="96"/>
          <p:cNvSpPr/>
          <p:nvPr/>
        </p:nvSpPr>
        <p:spPr>
          <a:xfrm flipV="true">
            <a:off x="16908713" y="2042693"/>
            <a:ext cx="0" cy="8103328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>
            <a:off x="11758687" y="7065964"/>
            <a:ext cx="4178551" cy="0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>
            <a:off x="3727134" y="2913214"/>
            <a:ext cx="1926662" cy="0"/>
          </a:xfrm>
          <a:prstGeom prst="line">
            <a:avLst/>
          </a:prstGeom>
          <a:ln cap="rnd" w="647700">
            <a:solidFill>
              <a:srgbClr val="0D971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9" id="99"/>
          <p:cNvGrpSpPr/>
          <p:nvPr/>
        </p:nvGrpSpPr>
        <p:grpSpPr>
          <a:xfrm rot="0">
            <a:off x="256485" y="4248193"/>
            <a:ext cx="3061612" cy="695118"/>
            <a:chOff x="0" y="0"/>
            <a:chExt cx="794309" cy="180342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47625"/>
              <a:ext cx="794309" cy="227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Proposal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256485" y="8359168"/>
            <a:ext cx="3061612" cy="695118"/>
            <a:chOff x="0" y="0"/>
            <a:chExt cx="794309" cy="180342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794309" cy="21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System Optimization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256485" y="9187726"/>
            <a:ext cx="3061612" cy="695118"/>
            <a:chOff x="0" y="0"/>
            <a:chExt cx="794309" cy="180342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47625"/>
              <a:ext cx="794309" cy="227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Deployment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256485" y="6702718"/>
            <a:ext cx="3061612" cy="695118"/>
            <a:chOff x="0" y="0"/>
            <a:chExt cx="794309" cy="180342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47625"/>
              <a:ext cx="794309" cy="227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“Food”  &amp;  “Stationary”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256485" y="7531276"/>
            <a:ext cx="3061612" cy="695118"/>
            <a:chOff x="0" y="0"/>
            <a:chExt cx="794309" cy="18034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794309" cy="21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Testing - Debugging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256485" y="2563258"/>
            <a:ext cx="3061612" cy="695118"/>
            <a:chOff x="0" y="0"/>
            <a:chExt cx="794309" cy="180342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47625"/>
              <a:ext cx="794309" cy="227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Idea Selection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56485" y="3391150"/>
            <a:ext cx="3061612" cy="695118"/>
            <a:chOff x="0" y="0"/>
            <a:chExt cx="794309" cy="180342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794309" cy="21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Gathering Requirements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256485" y="5046934"/>
            <a:ext cx="3061612" cy="695118"/>
            <a:chOff x="0" y="0"/>
            <a:chExt cx="794309" cy="180342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794309" cy="180342"/>
            </a:xfrm>
            <a:custGeom>
              <a:avLst/>
              <a:gdLst/>
              <a:ahLst/>
              <a:cxnLst/>
              <a:rect r="r" b="b" t="t" l="l"/>
              <a:pathLst>
                <a:path h="180342" w="794309">
                  <a:moveTo>
                    <a:pt x="37931" y="0"/>
                  </a:moveTo>
                  <a:lnTo>
                    <a:pt x="756378" y="0"/>
                  </a:lnTo>
                  <a:cubicBezTo>
                    <a:pt x="766438" y="0"/>
                    <a:pt x="776086" y="3996"/>
                    <a:pt x="783199" y="11110"/>
                  </a:cubicBezTo>
                  <a:cubicBezTo>
                    <a:pt x="790313" y="18223"/>
                    <a:pt x="794309" y="27871"/>
                    <a:pt x="794309" y="37931"/>
                  </a:cubicBezTo>
                  <a:lnTo>
                    <a:pt x="794309" y="142412"/>
                  </a:lnTo>
                  <a:cubicBezTo>
                    <a:pt x="794309" y="152472"/>
                    <a:pt x="790313" y="162119"/>
                    <a:pt x="783199" y="169233"/>
                  </a:cubicBezTo>
                  <a:cubicBezTo>
                    <a:pt x="776086" y="176346"/>
                    <a:pt x="766438" y="180342"/>
                    <a:pt x="756378" y="180342"/>
                  </a:cubicBezTo>
                  <a:lnTo>
                    <a:pt x="37931" y="180342"/>
                  </a:lnTo>
                  <a:cubicBezTo>
                    <a:pt x="27871" y="180342"/>
                    <a:pt x="18223" y="176346"/>
                    <a:pt x="11110" y="169233"/>
                  </a:cubicBezTo>
                  <a:cubicBezTo>
                    <a:pt x="3996" y="162119"/>
                    <a:pt x="0" y="152472"/>
                    <a:pt x="0" y="142412"/>
                  </a:cubicBezTo>
                  <a:lnTo>
                    <a:pt x="0" y="37931"/>
                  </a:lnTo>
                  <a:cubicBezTo>
                    <a:pt x="0" y="27871"/>
                    <a:pt x="3996" y="18223"/>
                    <a:pt x="11110" y="11110"/>
                  </a:cubicBezTo>
                  <a:cubicBezTo>
                    <a:pt x="18223" y="3996"/>
                    <a:pt x="27871" y="0"/>
                    <a:pt x="37931" y="0"/>
                  </a:cubicBezTo>
                  <a:close/>
                </a:path>
              </a:pathLst>
            </a:custGeom>
            <a:solidFill>
              <a:srgbClr val="1F2B63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794309" cy="218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Initial System Design</a:t>
              </a:r>
            </a:p>
          </p:txBody>
        </p:sp>
      </p:grpSp>
      <p:sp>
        <p:nvSpPr>
          <p:cNvPr name="TextBox 123" id="123"/>
          <p:cNvSpPr txBox="true"/>
          <p:nvPr/>
        </p:nvSpPr>
        <p:spPr>
          <a:xfrm rot="0">
            <a:off x="903274" y="1393668"/>
            <a:ext cx="1317427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b="true" sz="3200" spc="256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WEEK</a:t>
            </a:r>
          </a:p>
        </p:txBody>
      </p:sp>
      <p:sp>
        <p:nvSpPr>
          <p:cNvPr name="AutoShape 124" id="124"/>
          <p:cNvSpPr/>
          <p:nvPr/>
        </p:nvSpPr>
        <p:spPr>
          <a:xfrm flipV="true">
            <a:off x="3754284" y="2052986"/>
            <a:ext cx="0" cy="8103328"/>
          </a:xfrm>
          <a:prstGeom prst="line">
            <a:avLst/>
          </a:prstGeom>
          <a:ln cap="flat" w="28575">
            <a:solidFill>
              <a:srgbClr val="5CB6F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5" id="125"/>
          <p:cNvSpPr/>
          <p:nvPr/>
        </p:nvSpPr>
        <p:spPr>
          <a:xfrm>
            <a:off x="0" y="10145993"/>
            <a:ext cx="18124047" cy="0"/>
          </a:xfrm>
          <a:prstGeom prst="line">
            <a:avLst/>
          </a:prstGeom>
          <a:ln cap="flat" w="133350">
            <a:solidFill>
              <a:srgbClr val="050A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6" id="126"/>
          <p:cNvGrpSpPr/>
          <p:nvPr/>
        </p:nvGrpSpPr>
        <p:grpSpPr>
          <a:xfrm rot="0">
            <a:off x="3406136" y="1384697"/>
            <a:ext cx="796405" cy="725493"/>
            <a:chOff x="0" y="0"/>
            <a:chExt cx="1350587" cy="123033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350610" cy="1230353"/>
            </a:xfrm>
            <a:custGeom>
              <a:avLst/>
              <a:gdLst/>
              <a:ahLst/>
              <a:cxnLst/>
              <a:rect r="r" b="b" t="t" l="l"/>
              <a:pathLst>
                <a:path h="1230353" w="1350610">
                  <a:moveTo>
                    <a:pt x="675306" y="0"/>
                  </a:moveTo>
                  <a:cubicBezTo>
                    <a:pt x="302368" y="0"/>
                    <a:pt x="0" y="275445"/>
                    <a:pt x="0" y="615177"/>
                  </a:cubicBezTo>
                  <a:cubicBezTo>
                    <a:pt x="0" y="954909"/>
                    <a:pt x="302368" y="1230353"/>
                    <a:pt x="675306" y="1230353"/>
                  </a:cubicBezTo>
                  <a:cubicBezTo>
                    <a:pt x="1048245" y="1230353"/>
                    <a:pt x="1350610" y="954909"/>
                    <a:pt x="1350610" y="615177"/>
                  </a:cubicBezTo>
                  <a:cubicBezTo>
                    <a:pt x="1350610" y="275445"/>
                    <a:pt x="1048245" y="0"/>
                    <a:pt x="675306" y="0"/>
                  </a:cubicBezTo>
                  <a:close/>
                </a:path>
              </a:pathLst>
            </a:custGeom>
            <a:solidFill>
              <a:srgbClr val="7683C0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3480799" y="1420161"/>
            <a:ext cx="647079" cy="674482"/>
            <a:chOff x="0" y="0"/>
            <a:chExt cx="1097352" cy="1143823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1097352" cy="1143823"/>
            </a:xfrm>
            <a:custGeom>
              <a:avLst/>
              <a:gdLst/>
              <a:ahLst/>
              <a:cxnLst/>
              <a:rect r="r" b="b" t="t" l="l"/>
              <a:pathLst>
                <a:path h="1143823" w="1097352">
                  <a:moveTo>
                    <a:pt x="0" y="0"/>
                  </a:moveTo>
                  <a:lnTo>
                    <a:pt x="1097352" y="0"/>
                  </a:lnTo>
                  <a:lnTo>
                    <a:pt x="1097352" y="1143823"/>
                  </a:lnTo>
                  <a:lnTo>
                    <a:pt x="0" y="1143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0" y="-104775"/>
              <a:ext cx="1097352" cy="12485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b="true" sz="3200" spc="256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0</a:t>
              </a:r>
            </a:p>
          </p:txBody>
        </p:sp>
      </p:grpSp>
      <p:sp>
        <p:nvSpPr>
          <p:cNvPr name="AutoShape 131" id="131"/>
          <p:cNvSpPr/>
          <p:nvPr/>
        </p:nvSpPr>
        <p:spPr>
          <a:xfrm flipV="true">
            <a:off x="8631657" y="7878835"/>
            <a:ext cx="9306592" cy="20687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2" id="132"/>
          <p:cNvSpPr/>
          <p:nvPr/>
        </p:nvSpPr>
        <p:spPr>
          <a:xfrm>
            <a:off x="13865830" y="8694465"/>
            <a:ext cx="3042933" cy="0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3" id="133"/>
          <p:cNvSpPr/>
          <p:nvPr/>
        </p:nvSpPr>
        <p:spPr>
          <a:xfrm>
            <a:off x="16835498" y="9535285"/>
            <a:ext cx="1102751" cy="0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4" id="134"/>
          <p:cNvSpPr/>
          <p:nvPr/>
        </p:nvSpPr>
        <p:spPr>
          <a:xfrm>
            <a:off x="3740338" y="3850254"/>
            <a:ext cx="2947399" cy="0"/>
          </a:xfrm>
          <a:prstGeom prst="line">
            <a:avLst/>
          </a:prstGeom>
          <a:ln cap="rnd" w="647700">
            <a:solidFill>
              <a:srgbClr val="0D97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5" id="135"/>
          <p:cNvSpPr/>
          <p:nvPr/>
        </p:nvSpPr>
        <p:spPr>
          <a:xfrm>
            <a:off x="5658011" y="3850254"/>
            <a:ext cx="1051975" cy="0"/>
          </a:xfrm>
          <a:prstGeom prst="line">
            <a:avLst/>
          </a:prstGeom>
          <a:ln cap="rnd" w="647700">
            <a:solidFill>
              <a:srgbClr val="E0C0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6" id="136"/>
          <p:cNvSpPr/>
          <p:nvPr/>
        </p:nvSpPr>
        <p:spPr>
          <a:xfrm>
            <a:off x="6686118" y="5394493"/>
            <a:ext cx="2135517" cy="0"/>
          </a:xfrm>
          <a:prstGeom prst="line">
            <a:avLst/>
          </a:prstGeom>
          <a:ln cap="rnd" w="647700">
            <a:solidFill>
              <a:srgbClr val="D228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7" id="137"/>
          <p:cNvSpPr txBox="true"/>
          <p:nvPr/>
        </p:nvSpPr>
        <p:spPr>
          <a:xfrm rot="0">
            <a:off x="17509221" y="-182644"/>
            <a:ext cx="582573" cy="134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0"/>
              </a:lnSpc>
            </a:pPr>
            <a:r>
              <a:rPr lang="en-US" sz="78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BF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7658" y="3910869"/>
            <a:ext cx="17270490" cy="2445131"/>
            <a:chOff x="0" y="0"/>
            <a:chExt cx="23216913" cy="3287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6913" cy="3287017"/>
            </a:xfrm>
            <a:custGeom>
              <a:avLst/>
              <a:gdLst/>
              <a:ahLst/>
              <a:cxnLst/>
              <a:rect r="r" b="b" t="t" l="l"/>
              <a:pathLst>
                <a:path h="3287017" w="23216913">
                  <a:moveTo>
                    <a:pt x="0" y="0"/>
                  </a:moveTo>
                  <a:lnTo>
                    <a:pt x="23216913" y="0"/>
                  </a:lnTo>
                  <a:lnTo>
                    <a:pt x="23216913" y="3287017"/>
                  </a:lnTo>
                  <a:lnTo>
                    <a:pt x="0" y="3287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57175"/>
              <a:ext cx="23216913" cy="35441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8059"/>
                </a:lnSpc>
              </a:pPr>
              <a:r>
                <a:rPr lang="en-US" sz="12899">
                  <a:solidFill>
                    <a:srgbClr val="050A30"/>
                  </a:solidFill>
                  <a:latin typeface="Bernoru SemiCondensed"/>
                  <a:ea typeface="Bernoru SemiCondensed"/>
                  <a:cs typeface="Bernoru SemiCondensed"/>
                  <a:sym typeface="Bernoru SemiCondensed"/>
                </a:rPr>
                <a:t>==        THANK YOU       ==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189835" y="-1661094"/>
            <a:ext cx="3744615" cy="374461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DBF0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66017" y="-1872307"/>
            <a:ext cx="3744615" cy="374461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06847" y="-180975"/>
            <a:ext cx="68711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9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30283" y="8532364"/>
            <a:ext cx="3744615" cy="374461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6542385"/>
            <a:ext cx="3744615" cy="374461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E60B5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718166" y="-805202"/>
            <a:ext cx="3008228" cy="2677509"/>
            <a:chOff x="0" y="0"/>
            <a:chExt cx="1236664" cy="11007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6664" cy="1100707"/>
            </a:xfrm>
            <a:custGeom>
              <a:avLst/>
              <a:gdLst/>
              <a:ahLst/>
              <a:cxnLst/>
              <a:rect r="r" b="b" t="t" l="l"/>
              <a:pathLst>
                <a:path h="1100707" w="1236664">
                  <a:moveTo>
                    <a:pt x="131253" y="0"/>
                  </a:moveTo>
                  <a:lnTo>
                    <a:pt x="1105411" y="0"/>
                  </a:lnTo>
                  <a:cubicBezTo>
                    <a:pt x="1140221" y="0"/>
                    <a:pt x="1173606" y="13828"/>
                    <a:pt x="1198221" y="38443"/>
                  </a:cubicBezTo>
                  <a:cubicBezTo>
                    <a:pt x="1222835" y="63058"/>
                    <a:pt x="1236664" y="96442"/>
                    <a:pt x="1236664" y="131253"/>
                  </a:cubicBezTo>
                  <a:lnTo>
                    <a:pt x="1236664" y="969455"/>
                  </a:lnTo>
                  <a:cubicBezTo>
                    <a:pt x="1236664" y="1004265"/>
                    <a:pt x="1222835" y="1037650"/>
                    <a:pt x="1198221" y="1062264"/>
                  </a:cubicBezTo>
                  <a:cubicBezTo>
                    <a:pt x="1173606" y="1086879"/>
                    <a:pt x="1140221" y="1100707"/>
                    <a:pt x="1105411" y="1100707"/>
                  </a:cubicBezTo>
                  <a:lnTo>
                    <a:pt x="131253" y="1100707"/>
                  </a:lnTo>
                  <a:cubicBezTo>
                    <a:pt x="96442" y="1100707"/>
                    <a:pt x="63058" y="1086879"/>
                    <a:pt x="38443" y="1062264"/>
                  </a:cubicBezTo>
                  <a:cubicBezTo>
                    <a:pt x="13828" y="1037650"/>
                    <a:pt x="0" y="1004265"/>
                    <a:pt x="0" y="969455"/>
                  </a:cubicBezTo>
                  <a:lnTo>
                    <a:pt x="0" y="131253"/>
                  </a:lnTo>
                  <a:cubicBezTo>
                    <a:pt x="0" y="96442"/>
                    <a:pt x="13828" y="63058"/>
                    <a:pt x="38443" y="38443"/>
                  </a:cubicBezTo>
                  <a:cubicBezTo>
                    <a:pt x="63058" y="13828"/>
                    <a:pt x="96442" y="0"/>
                    <a:pt x="131253" y="0"/>
                  </a:cubicBezTo>
                  <a:close/>
                </a:path>
              </a:pathLst>
            </a:custGeom>
            <a:solidFill>
              <a:srgbClr val="7683C0">
                <a:alpha val="17647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36664" cy="1138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DAGn5elBq7I</dc:identifier>
  <dcterms:modified xsi:type="dcterms:W3CDTF">2011-08-01T06:04:30Z</dcterms:modified>
  <cp:revision>1</cp:revision>
  <dc:title>Business proposal</dc:title>
</cp:coreProperties>
</file>