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33C"/>
    <a:srgbClr val="DB3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E9DCF-BD05-435C-8C51-7A9F5D0B1DBE}" v="105" dt="2024-09-20T17:20:24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6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928F-6CEF-4A55-BBCB-1E25775B0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C84E4-84D4-4BD8-A818-B570FDD8A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A6E1-7580-47A9-B898-AEDA6993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DB9F-63A6-4304-95F2-FCCBD14A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CF3C-9E79-4E5D-8570-A18ACE1FA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2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34FE-F5D1-400C-9F58-DAB774E0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0BE3E-6249-4947-8BBE-C91D89CC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2A2A-6789-4C57-A7AA-D59A24FE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C34FC-009E-4A11-AE34-1C3FAD2C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CF8A7-8A4B-49C0-B069-04F4F6EE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98DEA-1A72-406A-B89A-D26D7B6A6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0C139-8DFF-42D9-B224-FD84FAE2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CDDEE-F113-42D5-B35E-DC1848D0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F05-34CA-4F02-B751-77BC6E4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E0F2-D62A-4323-8A70-EBA58F68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1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E521-EB47-44AB-AAF2-3E53169D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A062-35AF-46E9-94F8-ABE17BDA1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E6DB-2EA6-4115-815C-B53FCBD31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8489F-6ABC-4294-B4E4-97278440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E4F5-0C6E-4816-AB4E-D2DA3995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D831-1E36-4828-AA33-5AAE56A6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952C1-9F5B-42E3-B941-F3C99DAE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0901-B332-4768-81EB-2B67BA56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EBE0-9CFA-4AEC-BDE6-2D31CB81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42254-FCA2-4E11-AE9E-59E8D127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DB77-B7EC-451B-A814-131ECCC9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2C0A1-9666-456F-BFE0-1BC425060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F6302-A56E-4276-A3AB-87FC95C4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5B25F-F67C-4C3F-81EB-DA4A2B30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2F313-A32F-48C2-9094-1D46B776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9083-3BAF-4597-B709-19B8EFC7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70B2-F196-4BF0-B89A-FBCF655C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0BB4-B450-4218-8F0E-828D91E83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E8C4-A3C7-43B9-888D-D83310FD2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3F883-90F2-445B-A95E-65FDDC203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17659-981B-47D0-8850-71B42C288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8AA4-971B-4BDE-A541-5E668936C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ACE959-0EB0-4593-9295-C85CED50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5D698-C475-4C7F-85DD-C5EC1FBD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9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7714-8EAA-413E-82DC-0422BFD5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FC8A3-6E03-4D5A-8C46-B9955D7B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1E3D-1D39-422E-A53B-B601D1C7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39E0C-097D-41FB-8000-F49A4BC1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B6C05-8548-49CB-9F6F-535458A2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2B30D-1DE0-4E86-8CC4-8A3F4082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C5464-E1F3-4CBD-9C46-58111A37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9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355F-509D-4B16-AF29-1F00E720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F179-8294-46C9-95B7-DE28BA43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48FA-0A44-4723-9A1E-31A5430BF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1B8FE-FCFD-4ADD-B733-54BE59FB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4073-EBBF-46F1-9FFD-B7F7FAD2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307B9-40E7-4060-AF73-2D539BB2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5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D933-3AFD-4440-A296-4090840A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D5EB0-658F-4682-B2E0-DD09CBCB7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00E47-2978-4DF4-A038-7778E63B5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E524E-6C7F-49D6-BFEC-B0563015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2C5D6-2047-4A64-AB6C-CE76D804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A846D-163A-4D3E-BE9D-812E277C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2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C27F6-F922-4EE1-9FD0-81E7B153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7213-8B48-48F9-95EE-BB258F490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517BC-4872-41ED-83B4-9E572C5CD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126E-DE5E-4589-8549-43AD55117AF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9D71C-7622-4909-9FCB-12B24E28F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4B202-E1B2-4CB3-9E21-217F7FE37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8B36-4077-4744-8EB2-C08977B4E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4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7B36F9-601A-342B-4E6D-5CBA777165E3}"/>
              </a:ext>
            </a:extLst>
          </p:cNvPr>
          <p:cNvSpPr/>
          <p:nvPr/>
        </p:nvSpPr>
        <p:spPr>
          <a:xfrm>
            <a:off x="330794" y="946621"/>
            <a:ext cx="10766322" cy="3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A375BD-77F9-BF6C-BDC7-00A66587039D}"/>
              </a:ext>
            </a:extLst>
          </p:cNvPr>
          <p:cNvSpPr/>
          <p:nvPr/>
        </p:nvSpPr>
        <p:spPr>
          <a:xfrm>
            <a:off x="330794" y="1574656"/>
            <a:ext cx="10766322" cy="3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D6F2-232A-D4DF-782A-F5A03AC890F8}"/>
              </a:ext>
            </a:extLst>
          </p:cNvPr>
          <p:cNvSpPr/>
          <p:nvPr/>
        </p:nvSpPr>
        <p:spPr>
          <a:xfrm>
            <a:off x="330794" y="2202691"/>
            <a:ext cx="10766322" cy="3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78FBE-5CBC-513B-1D49-0E87EEA1F887}"/>
              </a:ext>
            </a:extLst>
          </p:cNvPr>
          <p:cNvSpPr/>
          <p:nvPr/>
        </p:nvSpPr>
        <p:spPr>
          <a:xfrm>
            <a:off x="330794" y="2830726"/>
            <a:ext cx="10766322" cy="3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57FEEF-16F2-19B6-1310-B97E6ED3861A}"/>
              </a:ext>
            </a:extLst>
          </p:cNvPr>
          <p:cNvSpPr/>
          <p:nvPr/>
        </p:nvSpPr>
        <p:spPr>
          <a:xfrm>
            <a:off x="330794" y="3965571"/>
            <a:ext cx="10766322" cy="3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308CBB-86BA-21E5-EA57-B7A2A80FD0C0}"/>
              </a:ext>
            </a:extLst>
          </p:cNvPr>
          <p:cNvSpPr/>
          <p:nvPr/>
        </p:nvSpPr>
        <p:spPr>
          <a:xfrm>
            <a:off x="330794" y="4593606"/>
            <a:ext cx="10766322" cy="383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1505A34-496E-0979-449E-E7E842A5DC01}"/>
              </a:ext>
            </a:extLst>
          </p:cNvPr>
          <p:cNvSpPr/>
          <p:nvPr/>
        </p:nvSpPr>
        <p:spPr>
          <a:xfrm>
            <a:off x="419708" y="279846"/>
            <a:ext cx="901682" cy="383459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006A35C-BBA4-BCFA-59AC-CC796815C832}"/>
              </a:ext>
            </a:extLst>
          </p:cNvPr>
          <p:cNvSpPr/>
          <p:nvPr/>
        </p:nvSpPr>
        <p:spPr>
          <a:xfrm>
            <a:off x="60408" y="949064"/>
            <a:ext cx="1879649" cy="401151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Idea Generation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2C21E42-4EB0-4038-9875-E33F71E092D2}"/>
              </a:ext>
            </a:extLst>
          </p:cNvPr>
          <p:cNvSpPr/>
          <p:nvPr/>
        </p:nvSpPr>
        <p:spPr>
          <a:xfrm>
            <a:off x="2117658" y="955533"/>
            <a:ext cx="690210" cy="39427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552E948-31E6-C0A6-CCF5-A5C467767D61}"/>
              </a:ext>
            </a:extLst>
          </p:cNvPr>
          <p:cNvCxnSpPr>
            <a:cxnSpLocks/>
          </p:cNvCxnSpPr>
          <p:nvPr/>
        </p:nvCxnSpPr>
        <p:spPr>
          <a:xfrm>
            <a:off x="2100819" y="699256"/>
            <a:ext cx="42068" cy="4812733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4B8BDBB3-A074-A870-9021-DB1823006D62}"/>
              </a:ext>
            </a:extLst>
          </p:cNvPr>
          <p:cNvSpPr txBox="1"/>
          <p:nvPr/>
        </p:nvSpPr>
        <p:spPr>
          <a:xfrm>
            <a:off x="1950273" y="2326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CF00AD85-E996-7575-7BF6-48BEAF8483D4}"/>
              </a:ext>
            </a:extLst>
          </p:cNvPr>
          <p:cNvSpPr/>
          <p:nvPr/>
        </p:nvSpPr>
        <p:spPr>
          <a:xfrm>
            <a:off x="4220372" y="2007808"/>
            <a:ext cx="693646" cy="3825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DE9F1A-286F-4C09-999E-DD7E0EA6F725}"/>
              </a:ext>
            </a:extLst>
          </p:cNvPr>
          <p:cNvSpPr/>
          <p:nvPr/>
        </p:nvSpPr>
        <p:spPr>
          <a:xfrm>
            <a:off x="60407" y="1481032"/>
            <a:ext cx="1879649" cy="424993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Survey and Gathering Requirements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0EFA06E-A76C-4A93-A9AD-2990376C8C85}"/>
              </a:ext>
            </a:extLst>
          </p:cNvPr>
          <p:cNvSpPr/>
          <p:nvPr/>
        </p:nvSpPr>
        <p:spPr>
          <a:xfrm>
            <a:off x="51391" y="2007739"/>
            <a:ext cx="1879649" cy="383459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Proposal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41656A-1341-47D9-8DAC-010CBC2FFCDD}"/>
              </a:ext>
            </a:extLst>
          </p:cNvPr>
          <p:cNvSpPr/>
          <p:nvPr/>
        </p:nvSpPr>
        <p:spPr>
          <a:xfrm>
            <a:off x="51391" y="2526946"/>
            <a:ext cx="1879649" cy="414173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Initial System Design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2ADBAB-DF79-41BA-B47D-D7A9277415A0}"/>
              </a:ext>
            </a:extLst>
          </p:cNvPr>
          <p:cNvSpPr/>
          <p:nvPr/>
        </p:nvSpPr>
        <p:spPr>
          <a:xfrm>
            <a:off x="70624" y="3555068"/>
            <a:ext cx="1879649" cy="410503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‘Sell Medicine’ &amp; ‘Notification’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8030434-5F69-4D0E-A3FD-06B881294BD9}"/>
              </a:ext>
            </a:extLst>
          </p:cNvPr>
          <p:cNvSpPr/>
          <p:nvPr/>
        </p:nvSpPr>
        <p:spPr>
          <a:xfrm>
            <a:off x="84144" y="4067283"/>
            <a:ext cx="1879649" cy="383460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Testing and Debugging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5C11DA-23B5-4BC6-90E3-B94F9DE90FCE}"/>
              </a:ext>
            </a:extLst>
          </p:cNvPr>
          <p:cNvSpPr/>
          <p:nvPr/>
        </p:nvSpPr>
        <p:spPr>
          <a:xfrm>
            <a:off x="77165" y="4583168"/>
            <a:ext cx="1886628" cy="407664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System Integration &amp; </a:t>
            </a:r>
            <a:r>
              <a:rPr lang="en-US" sz="1400" dirty="0" err="1"/>
              <a:t>Opttimization</a:t>
            </a:r>
            <a:endParaRPr lang="en-US" sz="14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3AEEA1-E0DB-4A1B-B3A3-7180F77933BD}"/>
              </a:ext>
            </a:extLst>
          </p:cNvPr>
          <p:cNvSpPr/>
          <p:nvPr/>
        </p:nvSpPr>
        <p:spPr>
          <a:xfrm>
            <a:off x="84144" y="5092545"/>
            <a:ext cx="1879649" cy="383460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Finalization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3171B50-EA36-4149-B743-4630419AAB63}"/>
              </a:ext>
            </a:extLst>
          </p:cNvPr>
          <p:cNvSpPr txBox="1"/>
          <p:nvPr/>
        </p:nvSpPr>
        <p:spPr>
          <a:xfrm>
            <a:off x="2652253" y="2326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4D432FA-37FA-4E72-8453-D939DE61072B}"/>
              </a:ext>
            </a:extLst>
          </p:cNvPr>
          <p:cNvSpPr txBox="1"/>
          <p:nvPr/>
        </p:nvSpPr>
        <p:spPr>
          <a:xfrm>
            <a:off x="3352105" y="2326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14FB9A4-88F0-47EA-BADA-D8FBF7B79612}"/>
              </a:ext>
            </a:extLst>
          </p:cNvPr>
          <p:cNvSpPr txBox="1"/>
          <p:nvPr/>
        </p:nvSpPr>
        <p:spPr>
          <a:xfrm>
            <a:off x="4054085" y="2326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E98A256-7E73-4477-92BC-C6E24921DF93}"/>
              </a:ext>
            </a:extLst>
          </p:cNvPr>
          <p:cNvSpPr txBox="1"/>
          <p:nvPr/>
        </p:nvSpPr>
        <p:spPr>
          <a:xfrm>
            <a:off x="4753293" y="2326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5E2C08F-2D6B-46D2-8B9D-86D61D9BB1D7}"/>
              </a:ext>
            </a:extLst>
          </p:cNvPr>
          <p:cNvSpPr txBox="1"/>
          <p:nvPr/>
        </p:nvSpPr>
        <p:spPr>
          <a:xfrm>
            <a:off x="5455273" y="2326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73DDA64-CF89-4B4D-B89C-DEB55FAEBBEF}"/>
              </a:ext>
            </a:extLst>
          </p:cNvPr>
          <p:cNvSpPr txBox="1"/>
          <p:nvPr/>
        </p:nvSpPr>
        <p:spPr>
          <a:xfrm>
            <a:off x="6142628" y="232693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6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AB1C8AE-695D-47D1-ADF6-190F6B99767C}"/>
              </a:ext>
            </a:extLst>
          </p:cNvPr>
          <p:cNvSpPr txBox="1"/>
          <p:nvPr/>
        </p:nvSpPr>
        <p:spPr>
          <a:xfrm>
            <a:off x="6844608" y="232694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A664A4C-B154-4355-AE25-A4D2E923B3F3}"/>
              </a:ext>
            </a:extLst>
          </p:cNvPr>
          <p:cNvSpPr txBox="1"/>
          <p:nvPr/>
        </p:nvSpPr>
        <p:spPr>
          <a:xfrm>
            <a:off x="7534164" y="232693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8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3456ACDF-FF0A-491E-B90A-F1121477B5F7}"/>
              </a:ext>
            </a:extLst>
          </p:cNvPr>
          <p:cNvSpPr txBox="1"/>
          <p:nvPr/>
        </p:nvSpPr>
        <p:spPr>
          <a:xfrm>
            <a:off x="8236144" y="232694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0D0655-5B45-4EA4-83EB-274D8FE71DAD}"/>
              </a:ext>
            </a:extLst>
          </p:cNvPr>
          <p:cNvSpPr txBox="1"/>
          <p:nvPr/>
        </p:nvSpPr>
        <p:spPr>
          <a:xfrm>
            <a:off x="8863837" y="232693"/>
            <a:ext cx="440027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C1DD35A-478A-4899-8B86-E4E10277EF12}"/>
              </a:ext>
            </a:extLst>
          </p:cNvPr>
          <p:cNvSpPr txBox="1"/>
          <p:nvPr/>
        </p:nvSpPr>
        <p:spPr>
          <a:xfrm>
            <a:off x="9582659" y="232694"/>
            <a:ext cx="47800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11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EEC3B8C-C7EC-4C42-8A13-3CF81B27A03A}"/>
              </a:ext>
            </a:extLst>
          </p:cNvPr>
          <p:cNvSpPr txBox="1"/>
          <p:nvPr/>
        </p:nvSpPr>
        <p:spPr>
          <a:xfrm>
            <a:off x="10234226" y="232693"/>
            <a:ext cx="440027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9E76205-D3FC-4F79-9D03-E5B106443CC6}"/>
              </a:ext>
            </a:extLst>
          </p:cNvPr>
          <p:cNvSpPr txBox="1"/>
          <p:nvPr/>
        </p:nvSpPr>
        <p:spPr>
          <a:xfrm>
            <a:off x="10912975" y="232694"/>
            <a:ext cx="455844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B1A35127-CB2D-4CF6-9E07-13B358FBE85E}"/>
              </a:ext>
            </a:extLst>
          </p:cNvPr>
          <p:cNvSpPr txBox="1"/>
          <p:nvPr/>
        </p:nvSpPr>
        <p:spPr>
          <a:xfrm>
            <a:off x="11626814" y="223169"/>
            <a:ext cx="419635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2BA14E-F956-4666-B34A-7FFDFF234CBF}"/>
              </a:ext>
            </a:extLst>
          </p:cNvPr>
          <p:cNvCxnSpPr>
            <a:cxnSpLocks/>
          </p:cNvCxnSpPr>
          <p:nvPr/>
        </p:nvCxnSpPr>
        <p:spPr>
          <a:xfrm>
            <a:off x="2807868" y="699256"/>
            <a:ext cx="41737" cy="4774904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AD75C55-8664-4EDF-9C7A-21568C8EA8A3}"/>
              </a:ext>
            </a:extLst>
          </p:cNvPr>
          <p:cNvCxnSpPr>
            <a:cxnSpLocks/>
          </p:cNvCxnSpPr>
          <p:nvPr/>
        </p:nvCxnSpPr>
        <p:spPr>
          <a:xfrm>
            <a:off x="3504542" y="699256"/>
            <a:ext cx="41813" cy="4812733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616533AB-69EF-41C8-9334-7C12A200A350}"/>
              </a:ext>
            </a:extLst>
          </p:cNvPr>
          <p:cNvCxnSpPr>
            <a:cxnSpLocks/>
          </p:cNvCxnSpPr>
          <p:nvPr/>
        </p:nvCxnSpPr>
        <p:spPr>
          <a:xfrm>
            <a:off x="4205459" y="699256"/>
            <a:ext cx="36768" cy="4774904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7CD9F9C-626C-4698-8DA6-77C752ED9B45}"/>
              </a:ext>
            </a:extLst>
          </p:cNvPr>
          <p:cNvCxnSpPr>
            <a:cxnSpLocks/>
          </p:cNvCxnSpPr>
          <p:nvPr/>
        </p:nvCxnSpPr>
        <p:spPr>
          <a:xfrm>
            <a:off x="4903549" y="699256"/>
            <a:ext cx="41242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C3853BA-F114-4BA3-944E-169FC0AB24A6}"/>
              </a:ext>
            </a:extLst>
          </p:cNvPr>
          <p:cNvCxnSpPr>
            <a:cxnSpLocks/>
          </p:cNvCxnSpPr>
          <p:nvPr/>
        </p:nvCxnSpPr>
        <p:spPr>
          <a:xfrm>
            <a:off x="5610768" y="699256"/>
            <a:ext cx="41241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AB568100-23DA-4153-A161-2BC8597D7B70}"/>
              </a:ext>
            </a:extLst>
          </p:cNvPr>
          <p:cNvCxnSpPr>
            <a:cxnSpLocks/>
          </p:cNvCxnSpPr>
          <p:nvPr/>
        </p:nvCxnSpPr>
        <p:spPr>
          <a:xfrm>
            <a:off x="6292432" y="699256"/>
            <a:ext cx="41241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943D053-B3D7-47E1-A6AF-832BE10A6558}"/>
              </a:ext>
            </a:extLst>
          </p:cNvPr>
          <p:cNvCxnSpPr>
            <a:cxnSpLocks/>
          </p:cNvCxnSpPr>
          <p:nvPr/>
        </p:nvCxnSpPr>
        <p:spPr>
          <a:xfrm>
            <a:off x="6994231" y="699256"/>
            <a:ext cx="41241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973A1F3-9D9D-4E3B-AD55-2CEF1810AAA0}"/>
              </a:ext>
            </a:extLst>
          </p:cNvPr>
          <p:cNvCxnSpPr>
            <a:cxnSpLocks/>
          </p:cNvCxnSpPr>
          <p:nvPr/>
        </p:nvCxnSpPr>
        <p:spPr>
          <a:xfrm>
            <a:off x="7679557" y="699256"/>
            <a:ext cx="41241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9D73597-0855-465E-A247-D510B0FEDAC5}"/>
              </a:ext>
            </a:extLst>
          </p:cNvPr>
          <p:cNvCxnSpPr>
            <a:cxnSpLocks/>
          </p:cNvCxnSpPr>
          <p:nvPr/>
        </p:nvCxnSpPr>
        <p:spPr>
          <a:xfrm>
            <a:off x="8384499" y="699256"/>
            <a:ext cx="41241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994DDA0C-9842-475E-8594-C680A5B4B037}"/>
              </a:ext>
            </a:extLst>
          </p:cNvPr>
          <p:cNvCxnSpPr>
            <a:cxnSpLocks/>
          </p:cNvCxnSpPr>
          <p:nvPr/>
        </p:nvCxnSpPr>
        <p:spPr>
          <a:xfrm>
            <a:off x="9083668" y="699256"/>
            <a:ext cx="41241" cy="471816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896300-ACCE-4AF3-93AE-02EFE9670621}"/>
              </a:ext>
            </a:extLst>
          </p:cNvPr>
          <p:cNvCxnSpPr>
            <a:cxnSpLocks/>
          </p:cNvCxnSpPr>
          <p:nvPr/>
        </p:nvCxnSpPr>
        <p:spPr>
          <a:xfrm>
            <a:off x="9788606" y="699256"/>
            <a:ext cx="40930" cy="4682605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2B25283-EB73-4E9D-837F-7BF2B7795B28}"/>
              </a:ext>
            </a:extLst>
          </p:cNvPr>
          <p:cNvCxnSpPr>
            <a:cxnSpLocks/>
          </p:cNvCxnSpPr>
          <p:nvPr/>
        </p:nvCxnSpPr>
        <p:spPr>
          <a:xfrm>
            <a:off x="10451303" y="699256"/>
            <a:ext cx="41737" cy="4774904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8354BD1-550A-4C05-A463-C800E8AD55B6}"/>
              </a:ext>
            </a:extLst>
          </p:cNvPr>
          <p:cNvCxnSpPr>
            <a:cxnSpLocks/>
          </p:cNvCxnSpPr>
          <p:nvPr/>
        </p:nvCxnSpPr>
        <p:spPr>
          <a:xfrm>
            <a:off x="11149353" y="699256"/>
            <a:ext cx="41737" cy="4774904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F70E8BE0-A7D3-4581-AEAB-4FAF03367937}"/>
              </a:ext>
            </a:extLst>
          </p:cNvPr>
          <p:cNvCxnSpPr>
            <a:cxnSpLocks/>
          </p:cNvCxnSpPr>
          <p:nvPr/>
        </p:nvCxnSpPr>
        <p:spPr>
          <a:xfrm>
            <a:off x="11842245" y="699256"/>
            <a:ext cx="41737" cy="4774904"/>
          </a:xfrm>
          <a:prstGeom prst="line">
            <a:avLst/>
          </a:prstGeom>
          <a:ln>
            <a:solidFill>
              <a:srgbClr val="EF233C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EC9A2E8-E07A-41BB-8C04-719DACCD5CEE}"/>
              </a:ext>
            </a:extLst>
          </p:cNvPr>
          <p:cNvSpPr/>
          <p:nvPr/>
        </p:nvSpPr>
        <p:spPr>
          <a:xfrm>
            <a:off x="51391" y="3042833"/>
            <a:ext cx="1879649" cy="383460"/>
          </a:xfrm>
          <a:prstGeom prst="rect">
            <a:avLst/>
          </a:prstGeom>
          <a:solidFill>
            <a:srgbClr val="EF23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‘Stock manipulation’ &amp; ‘View Medicine’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3C17159-182E-4CAA-9CA1-8087A6F7578D}"/>
              </a:ext>
            </a:extLst>
          </p:cNvPr>
          <p:cNvSpPr/>
          <p:nvPr/>
        </p:nvSpPr>
        <p:spPr>
          <a:xfrm>
            <a:off x="10198094" y="5913267"/>
            <a:ext cx="589890" cy="16905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0D88FE0C-0FFD-4582-8A2B-59C5B291ADA1}"/>
              </a:ext>
            </a:extLst>
          </p:cNvPr>
          <p:cNvSpPr/>
          <p:nvPr/>
        </p:nvSpPr>
        <p:spPr>
          <a:xfrm>
            <a:off x="10198094" y="6216566"/>
            <a:ext cx="589890" cy="169058"/>
          </a:xfrm>
          <a:prstGeom prst="roundRect">
            <a:avLst/>
          </a:prstGeom>
          <a:solidFill>
            <a:schemeClr val="accent4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A769D515-27FE-45DE-9171-374A0F1CCC27}"/>
              </a:ext>
            </a:extLst>
          </p:cNvPr>
          <p:cNvSpPr/>
          <p:nvPr/>
        </p:nvSpPr>
        <p:spPr>
          <a:xfrm>
            <a:off x="10198094" y="6513461"/>
            <a:ext cx="589890" cy="169058"/>
          </a:xfrm>
          <a:prstGeom prst="roundRect">
            <a:avLst/>
          </a:prstGeom>
          <a:solidFill>
            <a:srgbClr val="EF233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A06EEC46-7FE0-1481-8118-45EBEB500B32}"/>
              </a:ext>
            </a:extLst>
          </p:cNvPr>
          <p:cNvSpPr/>
          <p:nvPr/>
        </p:nvSpPr>
        <p:spPr>
          <a:xfrm>
            <a:off x="2812669" y="1483396"/>
            <a:ext cx="1392789" cy="397218"/>
          </a:xfrm>
          <a:prstGeom prst="roundRect">
            <a:avLst/>
          </a:prstGeom>
          <a:solidFill>
            <a:srgbClr val="00B05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31971107-E4A5-3392-7E1A-C2653257A72F}"/>
              </a:ext>
            </a:extLst>
          </p:cNvPr>
          <p:cNvSpPr/>
          <p:nvPr/>
        </p:nvSpPr>
        <p:spPr>
          <a:xfrm>
            <a:off x="4236681" y="2523515"/>
            <a:ext cx="1390844" cy="383459"/>
          </a:xfrm>
          <a:prstGeom prst="roundRect">
            <a:avLst/>
          </a:prstGeom>
          <a:solidFill>
            <a:srgbClr val="EF23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AAEE3F4-0F5B-4F63-9780-2527DA1C743C}"/>
              </a:ext>
            </a:extLst>
          </p:cNvPr>
          <p:cNvSpPr/>
          <p:nvPr/>
        </p:nvSpPr>
        <p:spPr>
          <a:xfrm>
            <a:off x="4220372" y="2523515"/>
            <a:ext cx="693646" cy="382562"/>
          </a:xfrm>
          <a:prstGeom prst="round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8518CD3E-5C65-4629-B294-691E6187F014}"/>
              </a:ext>
            </a:extLst>
          </p:cNvPr>
          <p:cNvSpPr/>
          <p:nvPr/>
        </p:nvSpPr>
        <p:spPr>
          <a:xfrm>
            <a:off x="5649520" y="3058476"/>
            <a:ext cx="2777835" cy="383459"/>
          </a:xfrm>
          <a:prstGeom prst="roundRect">
            <a:avLst/>
          </a:prstGeom>
          <a:solidFill>
            <a:srgbClr val="EF23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34A06160-5D53-0943-C06F-3C5E5DC6185B}"/>
              </a:ext>
            </a:extLst>
          </p:cNvPr>
          <p:cNvSpPr/>
          <p:nvPr/>
        </p:nvSpPr>
        <p:spPr>
          <a:xfrm>
            <a:off x="7720798" y="3555068"/>
            <a:ext cx="1413677" cy="399129"/>
          </a:xfrm>
          <a:prstGeom prst="roundRect">
            <a:avLst/>
          </a:prstGeom>
          <a:solidFill>
            <a:srgbClr val="EF23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0932283-6581-6978-F7F8-B063D1D66BE3}"/>
              </a:ext>
            </a:extLst>
          </p:cNvPr>
          <p:cNvSpPr/>
          <p:nvPr/>
        </p:nvSpPr>
        <p:spPr>
          <a:xfrm>
            <a:off x="5649520" y="4069128"/>
            <a:ext cx="4843519" cy="381615"/>
          </a:xfrm>
          <a:prstGeom prst="roundRect">
            <a:avLst/>
          </a:prstGeom>
          <a:solidFill>
            <a:srgbClr val="EF23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0665A84E-0609-4BB8-814C-BADBCC899D4A}"/>
              </a:ext>
            </a:extLst>
          </p:cNvPr>
          <p:cNvSpPr/>
          <p:nvPr/>
        </p:nvSpPr>
        <p:spPr>
          <a:xfrm>
            <a:off x="9124908" y="4602168"/>
            <a:ext cx="2066181" cy="381615"/>
          </a:xfrm>
          <a:prstGeom prst="roundRect">
            <a:avLst/>
          </a:prstGeom>
          <a:solidFill>
            <a:srgbClr val="EF23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02BE0B-6BBA-4BE9-8727-2A4A52961507}"/>
              </a:ext>
            </a:extLst>
          </p:cNvPr>
          <p:cNvSpPr/>
          <p:nvPr/>
        </p:nvSpPr>
        <p:spPr>
          <a:xfrm>
            <a:off x="10493039" y="5092545"/>
            <a:ext cx="1382259" cy="381615"/>
          </a:xfrm>
          <a:prstGeom prst="roundRect">
            <a:avLst/>
          </a:prstGeom>
          <a:solidFill>
            <a:srgbClr val="EF233C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2AED703-027F-470D-BB7A-53B52D923BFC}"/>
              </a:ext>
            </a:extLst>
          </p:cNvPr>
          <p:cNvSpPr/>
          <p:nvPr/>
        </p:nvSpPr>
        <p:spPr>
          <a:xfrm>
            <a:off x="419068" y="279846"/>
            <a:ext cx="901682" cy="38345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260841-E4A5-40EA-97F8-1E8625A312FD}"/>
              </a:ext>
            </a:extLst>
          </p:cNvPr>
          <p:cNvSpPr/>
          <p:nvPr/>
        </p:nvSpPr>
        <p:spPr>
          <a:xfrm>
            <a:off x="59768" y="949064"/>
            <a:ext cx="1879649" cy="4011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Idea Generation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DBFEF0-2E1D-4E09-BE5E-F084905FDDDB}"/>
              </a:ext>
            </a:extLst>
          </p:cNvPr>
          <p:cNvSpPr txBox="1"/>
          <p:nvPr/>
        </p:nvSpPr>
        <p:spPr>
          <a:xfrm>
            <a:off x="1949633" y="232693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F97E6D-FEEF-41EA-8CA4-CBA5A405AE05}"/>
              </a:ext>
            </a:extLst>
          </p:cNvPr>
          <p:cNvSpPr/>
          <p:nvPr/>
        </p:nvSpPr>
        <p:spPr>
          <a:xfrm>
            <a:off x="59767" y="1481032"/>
            <a:ext cx="1879649" cy="4249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Survey and Gathering Requirements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A09E714-A557-4DEB-A254-07EB1B1794A4}"/>
              </a:ext>
            </a:extLst>
          </p:cNvPr>
          <p:cNvSpPr/>
          <p:nvPr/>
        </p:nvSpPr>
        <p:spPr>
          <a:xfrm>
            <a:off x="50750" y="2007223"/>
            <a:ext cx="1879649" cy="38345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Proposal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F7FC2E7-9B85-424F-8F4D-CAF56931A2E1}"/>
              </a:ext>
            </a:extLst>
          </p:cNvPr>
          <p:cNvSpPr/>
          <p:nvPr/>
        </p:nvSpPr>
        <p:spPr>
          <a:xfrm>
            <a:off x="50751" y="2526946"/>
            <a:ext cx="1879649" cy="4141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Initial System Design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B1E05E8-17EB-415E-B066-4F8F5A4D1B64}"/>
              </a:ext>
            </a:extLst>
          </p:cNvPr>
          <p:cNvSpPr/>
          <p:nvPr/>
        </p:nvSpPr>
        <p:spPr>
          <a:xfrm>
            <a:off x="69984" y="3555068"/>
            <a:ext cx="1879649" cy="41050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‘Sell Medicine’ &amp; ‘Notification’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8FD7CCC-ED6C-4433-8FBE-C9CDBDDB2998}"/>
              </a:ext>
            </a:extLst>
          </p:cNvPr>
          <p:cNvSpPr/>
          <p:nvPr/>
        </p:nvSpPr>
        <p:spPr>
          <a:xfrm>
            <a:off x="83504" y="4067283"/>
            <a:ext cx="1879649" cy="3834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Testing and Debugging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A8F8976-EEEB-4896-A28A-61AE9FF64A39}"/>
              </a:ext>
            </a:extLst>
          </p:cNvPr>
          <p:cNvSpPr/>
          <p:nvPr/>
        </p:nvSpPr>
        <p:spPr>
          <a:xfrm>
            <a:off x="76525" y="4583168"/>
            <a:ext cx="1886628" cy="4076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System Integration &amp; </a:t>
            </a:r>
            <a:r>
              <a:rPr lang="en-US" sz="1400" dirty="0" err="1"/>
              <a:t>Opttimization</a:t>
            </a:r>
            <a:endParaRPr lang="en-US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643BB4F-264B-46DA-B13A-CB70F44D8819}"/>
              </a:ext>
            </a:extLst>
          </p:cNvPr>
          <p:cNvSpPr/>
          <p:nvPr/>
        </p:nvSpPr>
        <p:spPr>
          <a:xfrm>
            <a:off x="83504" y="5092545"/>
            <a:ext cx="1879649" cy="3834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Finalization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015537-EFAD-4830-BD39-E3684C42AC02}"/>
              </a:ext>
            </a:extLst>
          </p:cNvPr>
          <p:cNvSpPr txBox="1"/>
          <p:nvPr/>
        </p:nvSpPr>
        <p:spPr>
          <a:xfrm>
            <a:off x="2651613" y="232694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0CB017-0F4B-4AC0-A87B-54A09C36C705}"/>
              </a:ext>
            </a:extLst>
          </p:cNvPr>
          <p:cNvSpPr txBox="1"/>
          <p:nvPr/>
        </p:nvSpPr>
        <p:spPr>
          <a:xfrm>
            <a:off x="3351465" y="213643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B834A6-F102-462E-871F-8490495582D7}"/>
              </a:ext>
            </a:extLst>
          </p:cNvPr>
          <p:cNvSpPr txBox="1"/>
          <p:nvPr/>
        </p:nvSpPr>
        <p:spPr>
          <a:xfrm>
            <a:off x="4053445" y="232694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239727-82AD-4A53-B48A-70CDAB5742C2}"/>
              </a:ext>
            </a:extLst>
          </p:cNvPr>
          <p:cNvSpPr txBox="1"/>
          <p:nvPr/>
        </p:nvSpPr>
        <p:spPr>
          <a:xfrm>
            <a:off x="4752653" y="232693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C1550E3-3AE1-4768-AE5E-46CD46E96631}"/>
              </a:ext>
            </a:extLst>
          </p:cNvPr>
          <p:cNvSpPr txBox="1"/>
          <p:nvPr/>
        </p:nvSpPr>
        <p:spPr>
          <a:xfrm>
            <a:off x="5454633" y="232694"/>
            <a:ext cx="30168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5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4242886-221A-4DF6-9129-B43DDC8BBEDA}"/>
              </a:ext>
            </a:extLst>
          </p:cNvPr>
          <p:cNvSpPr/>
          <p:nvPr/>
        </p:nvSpPr>
        <p:spPr>
          <a:xfrm>
            <a:off x="50751" y="3042833"/>
            <a:ext cx="1879649" cy="3834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‘Stock manipulation’ &amp; ‘View Medicine’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7A608A-195D-4FD0-99F6-DEF32C8F9BC4}"/>
              </a:ext>
            </a:extLst>
          </p:cNvPr>
          <p:cNvSpPr/>
          <p:nvPr/>
        </p:nvSpPr>
        <p:spPr>
          <a:xfrm>
            <a:off x="10931438" y="5839434"/>
            <a:ext cx="740498" cy="30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Completed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DD87014-F622-4EBF-87BB-4B2DF974F016}"/>
              </a:ext>
            </a:extLst>
          </p:cNvPr>
          <p:cNvSpPr/>
          <p:nvPr/>
        </p:nvSpPr>
        <p:spPr>
          <a:xfrm>
            <a:off x="10935847" y="6125184"/>
            <a:ext cx="740498" cy="30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B7ED8D-B58C-4AD0-9742-243D4D2463ED}"/>
              </a:ext>
            </a:extLst>
          </p:cNvPr>
          <p:cNvSpPr/>
          <p:nvPr/>
        </p:nvSpPr>
        <p:spPr>
          <a:xfrm>
            <a:off x="10963823" y="6444740"/>
            <a:ext cx="740498" cy="3005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Upcoming</a:t>
            </a:r>
          </a:p>
        </p:txBody>
      </p:sp>
    </p:spTree>
    <p:extLst>
      <p:ext uri="{BB962C8B-B14F-4D97-AF65-F5344CB8AC3E}">
        <p14:creationId xmlns:p14="http://schemas.microsoft.com/office/powerpoint/2010/main" val="1221986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96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Ridwan Raish Khan</dc:creator>
  <cp:lastModifiedBy>ACER</cp:lastModifiedBy>
  <cp:revision>30</cp:revision>
  <dcterms:created xsi:type="dcterms:W3CDTF">2024-09-18T14:56:27Z</dcterms:created>
  <dcterms:modified xsi:type="dcterms:W3CDTF">2024-09-25T10:02:10Z</dcterms:modified>
</cp:coreProperties>
</file>