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DM Sans Italics" charset="1" panose="00000000000000000000"/>
      <p:regular r:id="rId14"/>
    </p:embeddedFont>
    <p:embeddedFont>
      <p:font typeface="DM Sans Bold Italics" charset="1" panose="00000000000000000000"/>
      <p:regular r:id="rId15"/>
    </p:embeddedFont>
    <p:embeddedFont>
      <p:font typeface="Now Bold" charset="1" panose="00000800000000000000"/>
      <p:regular r:id="rId16"/>
    </p:embeddedFont>
    <p:embeddedFont>
      <p:font typeface="Glacial Indifference Bold" charset="1" panose="00000800000000000000"/>
      <p:regular r:id="rId17"/>
    </p:embeddedFont>
    <p:embeddedFont>
      <p:font typeface="Canva Sans" charset="1" panose="020B0503030501040103"/>
      <p:regular r:id="rId18"/>
    </p:embeddedFont>
    <p:embeddedFont>
      <p:font typeface="Aileron" charset="1" panose="00000500000000000000"/>
      <p:regular r:id="rId22"/>
    </p:embeddedFont>
    <p:embeddedFont>
      <p:font typeface="Aileron Bold" charset="1" panose="00000800000000000000"/>
      <p:regular r:id="rId23"/>
    </p:embeddedFont>
    <p:embeddedFont>
      <p:font typeface="Canva Sans Bold Italics" charset="1" panose="020B0803030501040103"/>
      <p:regular r:id="rId24"/>
    </p:embeddedFont>
    <p:embeddedFont>
      <p:font typeface="Aileron Italics" charset="1" panose="00000500000000000000"/>
      <p:regular r:id="rId25"/>
    </p:embeddedFont>
    <p:embeddedFont>
      <p:font typeface="Canva Sans Bold" charset="1" panose="020B0803030501040103"/>
      <p:regular r:id="rId26"/>
    </p:embeddedFont>
    <p:embeddedFont>
      <p:font typeface="VT323" charset="1" panose="00000509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notesMasters/notesMaster1.xml" Type="http://schemas.openxmlformats.org/officeDocument/2006/relationships/notesMaster"/><Relationship Id="rId2" Target="presProps.xml" Type="http://schemas.openxmlformats.org/officeDocument/2006/relationships/presProps"/><Relationship Id="rId20" Target="theme/theme2.xml" Type="http://schemas.openxmlformats.org/officeDocument/2006/relationships/theme"/><Relationship Id="rId21" Target="notesSlides/notesSlide1.xml" Type="http://schemas.openxmlformats.org/officeDocument/2006/relationships/notes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0.jpe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0.jpe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2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98462" y="-859462"/>
            <a:ext cx="2037819" cy="11958151"/>
          </a:xfrm>
          <a:custGeom>
            <a:avLst/>
            <a:gdLst/>
            <a:ahLst/>
            <a:cxnLst/>
            <a:rect r="r" b="b" t="t" l="l"/>
            <a:pathLst>
              <a:path h="11958151" w="2037819">
                <a:moveTo>
                  <a:pt x="0" y="0"/>
                </a:moveTo>
                <a:lnTo>
                  <a:pt x="2037819" y="0"/>
                </a:lnTo>
                <a:lnTo>
                  <a:pt x="2037819" y="11958151"/>
                </a:lnTo>
                <a:lnTo>
                  <a:pt x="0" y="119581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08957" y="-101114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478316" y="1295822"/>
            <a:ext cx="7630405" cy="8987928"/>
            <a:chOff x="0" y="0"/>
            <a:chExt cx="10173874" cy="119839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173843" cy="11983847"/>
            </a:xfrm>
            <a:custGeom>
              <a:avLst/>
              <a:gdLst/>
              <a:ahLst/>
              <a:cxnLst/>
              <a:rect r="r" b="b" t="t" l="l"/>
              <a:pathLst>
                <a:path h="11983847" w="10173843">
                  <a:moveTo>
                    <a:pt x="10173843" y="11942572"/>
                  </a:moveTo>
                  <a:cubicBezTo>
                    <a:pt x="10173843" y="11981180"/>
                    <a:pt x="10161270" y="11983847"/>
                    <a:pt x="10128377" y="11983847"/>
                  </a:cubicBezTo>
                  <a:cubicBezTo>
                    <a:pt x="6753733" y="11983085"/>
                    <a:pt x="3379344" y="11983085"/>
                    <a:pt x="4699" y="11983085"/>
                  </a:cubicBezTo>
                  <a:cubicBezTo>
                    <a:pt x="0" y="11966956"/>
                    <a:pt x="7366" y="11952351"/>
                    <a:pt x="10795" y="11937365"/>
                  </a:cubicBezTo>
                  <a:cubicBezTo>
                    <a:pt x="159131" y="11283188"/>
                    <a:pt x="307594" y="10629011"/>
                    <a:pt x="456438" y="9974961"/>
                  </a:cubicBezTo>
                  <a:cubicBezTo>
                    <a:pt x="668528" y="9042400"/>
                    <a:pt x="881126" y="8110093"/>
                    <a:pt x="1093216" y="7177532"/>
                  </a:cubicBezTo>
                  <a:cubicBezTo>
                    <a:pt x="1355090" y="6025896"/>
                    <a:pt x="1616329" y="4874260"/>
                    <a:pt x="1877949" y="3722751"/>
                  </a:cubicBezTo>
                  <a:cubicBezTo>
                    <a:pt x="2143887" y="2552954"/>
                    <a:pt x="2409825" y="1383157"/>
                    <a:pt x="2676525" y="213487"/>
                  </a:cubicBezTo>
                  <a:cubicBezTo>
                    <a:pt x="2692781" y="142367"/>
                    <a:pt x="2703068" y="69469"/>
                    <a:pt x="2729357" y="762"/>
                  </a:cubicBezTo>
                  <a:cubicBezTo>
                    <a:pt x="5195824" y="762"/>
                    <a:pt x="7662291" y="762"/>
                    <a:pt x="10128631" y="0"/>
                  </a:cubicBezTo>
                  <a:cubicBezTo>
                    <a:pt x="10162160" y="0"/>
                    <a:pt x="10173463" y="3937"/>
                    <a:pt x="10173463" y="41783"/>
                  </a:cubicBezTo>
                  <a:cubicBezTo>
                    <a:pt x="10172574" y="4008755"/>
                    <a:pt x="10172574" y="7975853"/>
                    <a:pt x="10173716" y="11942699"/>
                  </a:cubicBezTo>
                  <a:close/>
                </a:path>
              </a:pathLst>
            </a:custGeom>
            <a:blipFill>
              <a:blip r:embed="rId6"/>
              <a:stretch>
                <a:fillRect l="-38386" t="0" r="-38355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365300" y="476626"/>
            <a:ext cx="846187" cy="981086"/>
          </a:xfrm>
          <a:custGeom>
            <a:avLst/>
            <a:gdLst/>
            <a:ahLst/>
            <a:cxnLst/>
            <a:rect r="r" b="b" t="t" l="l"/>
            <a:pathLst>
              <a:path h="981086" w="846187">
                <a:moveTo>
                  <a:pt x="0" y="0"/>
                </a:moveTo>
                <a:lnTo>
                  <a:pt x="846187" y="0"/>
                </a:lnTo>
                <a:lnTo>
                  <a:pt x="846187" y="981086"/>
                </a:lnTo>
                <a:lnTo>
                  <a:pt x="0" y="98108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393" r="0" b="-39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66493" y="6972300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211487" y="6730876"/>
            <a:ext cx="7271189" cy="2798329"/>
            <a:chOff x="0" y="0"/>
            <a:chExt cx="9694919" cy="373110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694918" cy="3731105"/>
            </a:xfrm>
            <a:custGeom>
              <a:avLst/>
              <a:gdLst/>
              <a:ahLst/>
              <a:cxnLst/>
              <a:rect r="r" b="b" t="t" l="l"/>
              <a:pathLst>
                <a:path h="3731105" w="9694918">
                  <a:moveTo>
                    <a:pt x="0" y="0"/>
                  </a:moveTo>
                  <a:lnTo>
                    <a:pt x="9694918" y="0"/>
                  </a:lnTo>
                  <a:lnTo>
                    <a:pt x="9694918" y="3731105"/>
                  </a:lnTo>
                  <a:lnTo>
                    <a:pt x="0" y="37311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9694919" cy="374063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26"/>
                </a:lnSpc>
              </a:pPr>
              <a:r>
                <a:rPr lang="en-US" sz="3029" i="true" u="sng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Presented by :</a:t>
              </a:r>
            </a:p>
            <a:p>
              <a:pPr algn="l">
                <a:lnSpc>
                  <a:spcPts val="3726"/>
                </a:lnSpc>
              </a:pPr>
            </a:p>
            <a:p>
              <a:pPr algn="l">
                <a:lnSpc>
                  <a:spcPts val="3726"/>
                </a:lnSpc>
              </a:pPr>
              <a:r>
                <a:rPr lang="en-US" sz="3029" i="true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Ahnaf Shahriar Pias   ( 220042146 )</a:t>
              </a:r>
            </a:p>
            <a:p>
              <a:pPr algn="l">
                <a:lnSpc>
                  <a:spcPts val="3726"/>
                </a:lnSpc>
              </a:pPr>
              <a:r>
                <a:rPr lang="en-US" sz="3029" i="true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Md. Sameur Rahman ( 220042144 )</a:t>
              </a:r>
            </a:p>
            <a:p>
              <a:pPr algn="l">
                <a:lnSpc>
                  <a:spcPts val="3726"/>
                </a:lnSpc>
              </a:pPr>
              <a:r>
                <a:rPr lang="en-US" sz="3029" i="true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Irfan Shafee               ( 220042164 )</a:t>
              </a:r>
            </a:p>
            <a:p>
              <a:pPr algn="l">
                <a:lnSpc>
                  <a:spcPts val="3726"/>
                </a:lnSpc>
              </a:pPr>
              <a:r>
                <a:rPr lang="en-US" sz="3029" i="true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===================================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42431" y="701061"/>
            <a:ext cx="2701746" cy="594872"/>
            <a:chOff x="0" y="0"/>
            <a:chExt cx="3602328" cy="7931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02328" cy="793163"/>
            </a:xfrm>
            <a:custGeom>
              <a:avLst/>
              <a:gdLst/>
              <a:ahLst/>
              <a:cxnLst/>
              <a:rect r="r" b="b" t="t" l="l"/>
              <a:pathLst>
                <a:path h="793163" w="3602328">
                  <a:moveTo>
                    <a:pt x="0" y="0"/>
                  </a:moveTo>
                  <a:lnTo>
                    <a:pt x="3602328" y="0"/>
                  </a:lnTo>
                  <a:lnTo>
                    <a:pt x="3602328" y="793163"/>
                  </a:lnTo>
                  <a:lnTo>
                    <a:pt x="0" y="7931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3602328" cy="80268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754"/>
                </a:lnSpc>
              </a:pPr>
              <a:r>
                <a:rPr lang="en-US" b="true" sz="3865" i="true" spc="-76">
                  <a:solidFill>
                    <a:srgbClr val="38B6FF"/>
                  </a:solidFill>
                  <a:latin typeface="DM Sans Bold Italics"/>
                  <a:ea typeface="DM Sans Bold Italics"/>
                  <a:cs typeface="DM Sans Bold Italics"/>
                  <a:sym typeface="DM Sans Bold Italics"/>
                </a:rPr>
                <a:t>SWE 4304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57382" y="3132712"/>
            <a:ext cx="5189699" cy="1350386"/>
            <a:chOff x="0" y="0"/>
            <a:chExt cx="6919599" cy="18005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919599" cy="1800515"/>
            </a:xfrm>
            <a:custGeom>
              <a:avLst/>
              <a:gdLst/>
              <a:ahLst/>
              <a:cxnLst/>
              <a:rect r="r" b="b" t="t" l="l"/>
              <a:pathLst>
                <a:path h="1800515" w="6919599">
                  <a:moveTo>
                    <a:pt x="0" y="0"/>
                  </a:moveTo>
                  <a:lnTo>
                    <a:pt x="6919599" y="0"/>
                  </a:lnTo>
                  <a:lnTo>
                    <a:pt x="6919599" y="1800515"/>
                  </a:lnTo>
                  <a:lnTo>
                    <a:pt x="0" y="18005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6919599" cy="18005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0589"/>
                </a:lnSpc>
              </a:pPr>
              <a:r>
                <a:rPr lang="en-US" sz="8824" b="true">
                  <a:solidFill>
                    <a:srgbClr val="FFFBFB"/>
                  </a:solidFill>
                  <a:latin typeface="Now Bold"/>
                  <a:ea typeface="Now Bold"/>
                  <a:cs typeface="Now Bold"/>
                  <a:sym typeface="Now Bold"/>
                </a:rPr>
                <a:t>PHARMA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699001" y="3132712"/>
            <a:ext cx="3783674" cy="1386840"/>
            <a:chOff x="0" y="0"/>
            <a:chExt cx="5044899" cy="184912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044899" cy="1849120"/>
            </a:xfrm>
            <a:custGeom>
              <a:avLst/>
              <a:gdLst/>
              <a:ahLst/>
              <a:cxnLst/>
              <a:rect r="r" b="b" t="t" l="l"/>
              <a:pathLst>
                <a:path h="1849120" w="5044899">
                  <a:moveTo>
                    <a:pt x="0" y="0"/>
                  </a:moveTo>
                  <a:lnTo>
                    <a:pt x="5044899" y="0"/>
                  </a:lnTo>
                  <a:lnTo>
                    <a:pt x="5044899" y="1849120"/>
                  </a:lnTo>
                  <a:lnTo>
                    <a:pt x="0" y="18491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0"/>
              <a:ext cx="5044899" cy="18491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0872"/>
                </a:lnSpc>
              </a:pPr>
              <a:r>
                <a:rPr lang="en-US" sz="9061" b="true">
                  <a:solidFill>
                    <a:srgbClr val="38B6FF"/>
                  </a:solidFill>
                  <a:latin typeface="Now Bold"/>
                  <a:ea typeface="Now Bold"/>
                  <a:cs typeface="Now Bold"/>
                  <a:sym typeface="Now Bold"/>
                </a:rPr>
                <a:t>SYNC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25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71790" y="1115145"/>
            <a:ext cx="12520695" cy="273179"/>
          </a:xfrm>
          <a:custGeom>
            <a:avLst/>
            <a:gdLst/>
            <a:ahLst/>
            <a:cxnLst/>
            <a:rect r="r" b="b" t="t" l="l"/>
            <a:pathLst>
              <a:path h="273179" w="12520695">
                <a:moveTo>
                  <a:pt x="0" y="0"/>
                </a:moveTo>
                <a:lnTo>
                  <a:pt x="12520695" y="0"/>
                </a:lnTo>
                <a:lnTo>
                  <a:pt x="12520695" y="273179"/>
                </a:lnTo>
                <a:lnTo>
                  <a:pt x="0" y="273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38" r="0" b="-53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21844" y="-9525"/>
            <a:ext cx="12525407" cy="1038225"/>
            <a:chOff x="0" y="0"/>
            <a:chExt cx="16700543" cy="13843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700543" cy="1384300"/>
            </a:xfrm>
            <a:custGeom>
              <a:avLst/>
              <a:gdLst/>
              <a:ahLst/>
              <a:cxnLst/>
              <a:rect r="r" b="b" t="t" l="l"/>
              <a:pathLst>
                <a:path h="1384300" w="16700543">
                  <a:moveTo>
                    <a:pt x="0" y="0"/>
                  </a:moveTo>
                  <a:lnTo>
                    <a:pt x="16700543" y="0"/>
                  </a:lnTo>
                  <a:lnTo>
                    <a:pt x="16700543" y="1384300"/>
                  </a:lnTo>
                  <a:lnTo>
                    <a:pt x="0" y="1384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6700543" cy="13938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100"/>
                </a:lnSpc>
              </a:pPr>
              <a:r>
                <a:rPr lang="en-US" b="true" sz="6750" spc="1350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PROJECT  OVERVIEW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94008" y="6194917"/>
            <a:ext cx="16692016" cy="580390"/>
            <a:chOff x="0" y="0"/>
            <a:chExt cx="22256021" cy="7738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256021" cy="773853"/>
            </a:xfrm>
            <a:custGeom>
              <a:avLst/>
              <a:gdLst/>
              <a:ahLst/>
              <a:cxnLst/>
              <a:rect r="r" b="b" t="t" l="l"/>
              <a:pathLst>
                <a:path h="773853" w="22256021">
                  <a:moveTo>
                    <a:pt x="0" y="0"/>
                  </a:moveTo>
                  <a:lnTo>
                    <a:pt x="22256021" y="0"/>
                  </a:lnTo>
                  <a:lnTo>
                    <a:pt x="22256021" y="773853"/>
                  </a:lnTo>
                  <a:lnTo>
                    <a:pt x="0" y="7738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22256021" cy="84052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--&gt; reporting features that alert about expiring medicines and low stock levels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94008" y="2263174"/>
            <a:ext cx="16033800" cy="1180465"/>
            <a:chOff x="0" y="0"/>
            <a:chExt cx="21378400" cy="157395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378401" cy="1573953"/>
            </a:xfrm>
            <a:custGeom>
              <a:avLst/>
              <a:gdLst/>
              <a:ahLst/>
              <a:cxnLst/>
              <a:rect r="r" b="b" t="t" l="l"/>
              <a:pathLst>
                <a:path h="1573953" w="21378401">
                  <a:moveTo>
                    <a:pt x="0" y="0"/>
                  </a:moveTo>
                  <a:lnTo>
                    <a:pt x="21378401" y="0"/>
                  </a:lnTo>
                  <a:lnTo>
                    <a:pt x="21378401" y="1573953"/>
                  </a:lnTo>
                  <a:lnTo>
                    <a:pt x="0" y="15739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21378400" cy="164062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--&gt;  Enables efficient management of medicine  inventories with detailed information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94008" y="4319939"/>
            <a:ext cx="15070755" cy="580390"/>
            <a:chOff x="0" y="0"/>
            <a:chExt cx="20094340" cy="77385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094339" cy="773853"/>
            </a:xfrm>
            <a:custGeom>
              <a:avLst/>
              <a:gdLst/>
              <a:ahLst/>
              <a:cxnLst/>
              <a:rect r="r" b="b" t="t" l="l"/>
              <a:pathLst>
                <a:path h="773853" w="20094339">
                  <a:moveTo>
                    <a:pt x="0" y="0"/>
                  </a:moveTo>
                  <a:lnTo>
                    <a:pt x="20094339" y="0"/>
                  </a:lnTo>
                  <a:lnTo>
                    <a:pt x="20094339" y="773853"/>
                  </a:lnTo>
                  <a:lnTo>
                    <a:pt x="0" y="7738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20094340" cy="84052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--&gt;  Supports sorting and filtering while viewing medicines. 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2396301" y="8069896"/>
            <a:ext cx="16784933" cy="580390"/>
            <a:chOff x="0" y="0"/>
            <a:chExt cx="22379911" cy="77385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2379911" cy="773853"/>
            </a:xfrm>
            <a:custGeom>
              <a:avLst/>
              <a:gdLst/>
              <a:ahLst/>
              <a:cxnLst/>
              <a:rect r="r" b="b" t="t" l="l"/>
              <a:pathLst>
                <a:path h="773853" w="22379911">
                  <a:moveTo>
                    <a:pt x="0" y="0"/>
                  </a:moveTo>
                  <a:lnTo>
                    <a:pt x="22379911" y="0"/>
                  </a:lnTo>
                  <a:lnTo>
                    <a:pt x="22379911" y="773853"/>
                  </a:lnTo>
                  <a:lnTo>
                    <a:pt x="0" y="7738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22379911" cy="84052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--&gt;  Ensures  that the pharmacy remains well-stocked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512107" cy="10287000"/>
            <a:chOff x="0" y="0"/>
            <a:chExt cx="4682809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82871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4682871">
                  <a:moveTo>
                    <a:pt x="0" y="0"/>
                  </a:moveTo>
                  <a:lnTo>
                    <a:pt x="4682871" y="0"/>
                  </a:lnTo>
                  <a:lnTo>
                    <a:pt x="4682871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0000"/>
              </a:blip>
              <a:stretch>
                <a:fillRect l="-47677" t="0" r="-47676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3474007" y="-570187"/>
            <a:ext cx="76200" cy="10895287"/>
            <a:chOff x="0" y="0"/>
            <a:chExt cx="101600" cy="145270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50800"/>
              <a:ext cx="101600" cy="14425422"/>
            </a:xfrm>
            <a:custGeom>
              <a:avLst/>
              <a:gdLst/>
              <a:ahLst/>
              <a:cxnLst/>
              <a:rect r="r" b="b" t="t" l="l"/>
              <a:pathLst>
                <a:path h="14425422" w="101600">
                  <a:moveTo>
                    <a:pt x="0" y="14425422"/>
                  </a:moveTo>
                  <a:lnTo>
                    <a:pt x="0" y="0"/>
                  </a:lnTo>
                  <a:lnTo>
                    <a:pt x="101600" y="0"/>
                  </a:lnTo>
                  <a:lnTo>
                    <a:pt x="101600" y="1442542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943482" y="-42235"/>
            <a:ext cx="127308" cy="8565207"/>
            <a:chOff x="0" y="0"/>
            <a:chExt cx="169744" cy="114202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56896"/>
              <a:ext cx="169799" cy="11306556"/>
            </a:xfrm>
            <a:custGeom>
              <a:avLst/>
              <a:gdLst/>
              <a:ahLst/>
              <a:cxnLst/>
              <a:rect r="r" b="b" t="t" l="l"/>
              <a:pathLst>
                <a:path h="11306556" w="169799">
                  <a:moveTo>
                    <a:pt x="0" y="11305921"/>
                  </a:moveTo>
                  <a:lnTo>
                    <a:pt x="55499" y="0"/>
                  </a:lnTo>
                  <a:lnTo>
                    <a:pt x="169799" y="508"/>
                  </a:lnTo>
                  <a:lnTo>
                    <a:pt x="114300" y="1130655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4507549" y="2001542"/>
            <a:ext cx="909620" cy="909620"/>
            <a:chOff x="0" y="0"/>
            <a:chExt cx="1212827" cy="121282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12850" cy="1212850"/>
            </a:xfrm>
            <a:custGeom>
              <a:avLst/>
              <a:gdLst/>
              <a:ahLst/>
              <a:cxnLst/>
              <a:rect r="r" b="b" t="t" l="l"/>
              <a:pathLst>
                <a:path h="1212850" w="1212850">
                  <a:moveTo>
                    <a:pt x="606425" y="0"/>
                  </a:moveTo>
                  <a:cubicBezTo>
                    <a:pt x="271526" y="0"/>
                    <a:pt x="0" y="271526"/>
                    <a:pt x="0" y="606425"/>
                  </a:cubicBezTo>
                  <a:cubicBezTo>
                    <a:pt x="0" y="941324"/>
                    <a:pt x="271526" y="1212850"/>
                    <a:pt x="606425" y="1212850"/>
                  </a:cubicBezTo>
                  <a:cubicBezTo>
                    <a:pt x="941324" y="1212850"/>
                    <a:pt x="1212850" y="941324"/>
                    <a:pt x="1212850" y="606425"/>
                  </a:cubicBezTo>
                  <a:cubicBezTo>
                    <a:pt x="1212850" y="271526"/>
                    <a:pt x="941324" y="0"/>
                    <a:pt x="606425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4592826" y="1980223"/>
            <a:ext cx="739066" cy="845662"/>
            <a:chOff x="0" y="0"/>
            <a:chExt cx="985422" cy="11275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85422" cy="1127550"/>
            </a:xfrm>
            <a:custGeom>
              <a:avLst/>
              <a:gdLst/>
              <a:ahLst/>
              <a:cxnLst/>
              <a:rect r="r" b="b" t="t" l="l"/>
              <a:pathLst>
                <a:path h="1127550" w="985422">
                  <a:moveTo>
                    <a:pt x="0" y="0"/>
                  </a:moveTo>
                  <a:lnTo>
                    <a:pt x="985422" y="0"/>
                  </a:lnTo>
                  <a:lnTo>
                    <a:pt x="985422" y="1127550"/>
                  </a:lnTo>
                  <a:lnTo>
                    <a:pt x="0" y="1127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985422" cy="12228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1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204270" y="251484"/>
            <a:ext cx="5811327" cy="1373586"/>
          </a:xfrm>
          <a:custGeom>
            <a:avLst/>
            <a:gdLst/>
            <a:ahLst/>
            <a:cxnLst/>
            <a:rect r="r" b="b" t="t" l="l"/>
            <a:pathLst>
              <a:path h="1373586" w="5811327">
                <a:moveTo>
                  <a:pt x="0" y="0"/>
                </a:moveTo>
                <a:lnTo>
                  <a:pt x="5811327" y="0"/>
                </a:lnTo>
                <a:lnTo>
                  <a:pt x="5811327" y="1373586"/>
                </a:lnTo>
                <a:lnTo>
                  <a:pt x="0" y="13735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47" r="0" b="-547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5693812" y="2094443"/>
            <a:ext cx="3589610" cy="559572"/>
            <a:chOff x="0" y="0"/>
            <a:chExt cx="4786147" cy="74609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786147" cy="746096"/>
            </a:xfrm>
            <a:custGeom>
              <a:avLst/>
              <a:gdLst/>
              <a:ahLst/>
              <a:cxnLst/>
              <a:rect r="r" b="b" t="t" l="l"/>
              <a:pathLst>
                <a:path h="746096" w="4786147">
                  <a:moveTo>
                    <a:pt x="0" y="0"/>
                  </a:moveTo>
                  <a:lnTo>
                    <a:pt x="4786147" y="0"/>
                  </a:lnTo>
                  <a:lnTo>
                    <a:pt x="4786147" y="746096"/>
                  </a:lnTo>
                  <a:lnTo>
                    <a:pt x="0" y="7460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85725"/>
              <a:ext cx="4786147" cy="83182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703"/>
                </a:lnSpc>
              </a:pPr>
              <a:r>
                <a:rPr lang="en-US" b="true" sz="3200" spc="94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Search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952404" y="495470"/>
            <a:ext cx="5811327" cy="637028"/>
            <a:chOff x="0" y="0"/>
            <a:chExt cx="7748436" cy="84937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748436" cy="849371"/>
            </a:xfrm>
            <a:custGeom>
              <a:avLst/>
              <a:gdLst/>
              <a:ahLst/>
              <a:cxnLst/>
              <a:rect r="r" b="b" t="t" l="l"/>
              <a:pathLst>
                <a:path h="849371" w="7748436">
                  <a:moveTo>
                    <a:pt x="0" y="0"/>
                  </a:moveTo>
                  <a:lnTo>
                    <a:pt x="7748436" y="0"/>
                  </a:lnTo>
                  <a:lnTo>
                    <a:pt x="7748436" y="849371"/>
                  </a:lnTo>
                  <a:lnTo>
                    <a:pt x="0" y="8493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7748436" cy="91604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284"/>
                </a:lnSpc>
              </a:pPr>
              <a:r>
                <a:rPr lang="en-US" b="true" sz="3774" i="true">
                  <a:solidFill>
                    <a:srgbClr val="00FFF7"/>
                  </a:solidFill>
                  <a:latin typeface="Canva Sans Bold Italics"/>
                  <a:ea typeface="Canva Sans Bold Italics"/>
                  <a:cs typeface="Canva Sans Bold Italics"/>
                  <a:sym typeface="Canva Sans Bold Italics"/>
                </a:rPr>
                <a:t>View Medicine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492204" y="3411687"/>
            <a:ext cx="909620" cy="909620"/>
            <a:chOff x="0" y="0"/>
            <a:chExt cx="1212827" cy="121282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12850" cy="1212850"/>
            </a:xfrm>
            <a:custGeom>
              <a:avLst/>
              <a:gdLst/>
              <a:ahLst/>
              <a:cxnLst/>
              <a:rect r="r" b="b" t="t" l="l"/>
              <a:pathLst>
                <a:path h="1212850" w="1212850">
                  <a:moveTo>
                    <a:pt x="606425" y="0"/>
                  </a:moveTo>
                  <a:cubicBezTo>
                    <a:pt x="271526" y="0"/>
                    <a:pt x="0" y="271526"/>
                    <a:pt x="0" y="606425"/>
                  </a:cubicBezTo>
                  <a:cubicBezTo>
                    <a:pt x="0" y="941324"/>
                    <a:pt x="271526" y="1212850"/>
                    <a:pt x="606425" y="1212850"/>
                  </a:cubicBezTo>
                  <a:cubicBezTo>
                    <a:pt x="941324" y="1212850"/>
                    <a:pt x="1212850" y="941324"/>
                    <a:pt x="1212850" y="606425"/>
                  </a:cubicBezTo>
                  <a:cubicBezTo>
                    <a:pt x="1212850" y="271526"/>
                    <a:pt x="941324" y="0"/>
                    <a:pt x="606425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4577481" y="3390368"/>
            <a:ext cx="739066" cy="845662"/>
            <a:chOff x="0" y="0"/>
            <a:chExt cx="985422" cy="11275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85422" cy="1127550"/>
            </a:xfrm>
            <a:custGeom>
              <a:avLst/>
              <a:gdLst/>
              <a:ahLst/>
              <a:cxnLst/>
              <a:rect r="r" b="b" t="t" l="l"/>
              <a:pathLst>
                <a:path h="1127550" w="985422">
                  <a:moveTo>
                    <a:pt x="0" y="0"/>
                  </a:moveTo>
                  <a:lnTo>
                    <a:pt x="985422" y="0"/>
                  </a:lnTo>
                  <a:lnTo>
                    <a:pt x="985422" y="1127550"/>
                  </a:lnTo>
                  <a:lnTo>
                    <a:pt x="0" y="1127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95250"/>
              <a:ext cx="985422" cy="12228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2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983781" y="3555761"/>
            <a:ext cx="3589610" cy="559572"/>
            <a:chOff x="0" y="0"/>
            <a:chExt cx="4786147" cy="74609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786147" cy="746096"/>
            </a:xfrm>
            <a:custGeom>
              <a:avLst/>
              <a:gdLst/>
              <a:ahLst/>
              <a:cxnLst/>
              <a:rect r="r" b="b" t="t" l="l"/>
              <a:pathLst>
                <a:path h="746096" w="4786147">
                  <a:moveTo>
                    <a:pt x="0" y="0"/>
                  </a:moveTo>
                  <a:lnTo>
                    <a:pt x="4786147" y="0"/>
                  </a:lnTo>
                  <a:lnTo>
                    <a:pt x="4786147" y="746096"/>
                  </a:lnTo>
                  <a:lnTo>
                    <a:pt x="0" y="7460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85725"/>
              <a:ext cx="4786147" cy="83182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703"/>
                </a:lnSpc>
              </a:pPr>
              <a:r>
                <a:rPr lang="en-US" b="true" sz="3200" spc="94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Sort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4507549" y="7723133"/>
            <a:ext cx="909620" cy="909620"/>
            <a:chOff x="0" y="0"/>
            <a:chExt cx="1212827" cy="121282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212850" cy="1212850"/>
            </a:xfrm>
            <a:custGeom>
              <a:avLst/>
              <a:gdLst/>
              <a:ahLst/>
              <a:cxnLst/>
              <a:rect r="r" b="b" t="t" l="l"/>
              <a:pathLst>
                <a:path h="1212850" w="1212850">
                  <a:moveTo>
                    <a:pt x="606425" y="0"/>
                  </a:moveTo>
                  <a:cubicBezTo>
                    <a:pt x="271526" y="0"/>
                    <a:pt x="0" y="271526"/>
                    <a:pt x="0" y="606425"/>
                  </a:cubicBezTo>
                  <a:cubicBezTo>
                    <a:pt x="0" y="941324"/>
                    <a:pt x="271526" y="1212850"/>
                    <a:pt x="606425" y="1212850"/>
                  </a:cubicBezTo>
                  <a:cubicBezTo>
                    <a:pt x="941324" y="1212850"/>
                    <a:pt x="1212850" y="941324"/>
                    <a:pt x="1212850" y="606425"/>
                  </a:cubicBezTo>
                  <a:cubicBezTo>
                    <a:pt x="1212850" y="271526"/>
                    <a:pt x="941324" y="0"/>
                    <a:pt x="606425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4592826" y="7701814"/>
            <a:ext cx="739066" cy="845662"/>
            <a:chOff x="0" y="0"/>
            <a:chExt cx="985422" cy="112755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85422" cy="1127550"/>
            </a:xfrm>
            <a:custGeom>
              <a:avLst/>
              <a:gdLst/>
              <a:ahLst/>
              <a:cxnLst/>
              <a:rect r="r" b="b" t="t" l="l"/>
              <a:pathLst>
                <a:path h="1127550" w="985422">
                  <a:moveTo>
                    <a:pt x="0" y="0"/>
                  </a:moveTo>
                  <a:lnTo>
                    <a:pt x="985422" y="0"/>
                  </a:lnTo>
                  <a:lnTo>
                    <a:pt x="985422" y="1127550"/>
                  </a:lnTo>
                  <a:lnTo>
                    <a:pt x="0" y="1127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95250"/>
              <a:ext cx="985422" cy="12228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3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5688261" y="7921479"/>
            <a:ext cx="4274930" cy="559572"/>
            <a:chOff x="0" y="0"/>
            <a:chExt cx="5699907" cy="74609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5699907" cy="746096"/>
            </a:xfrm>
            <a:custGeom>
              <a:avLst/>
              <a:gdLst/>
              <a:ahLst/>
              <a:cxnLst/>
              <a:rect r="r" b="b" t="t" l="l"/>
              <a:pathLst>
                <a:path h="746096" w="5699907">
                  <a:moveTo>
                    <a:pt x="0" y="0"/>
                  </a:moveTo>
                  <a:lnTo>
                    <a:pt x="5699907" y="0"/>
                  </a:lnTo>
                  <a:lnTo>
                    <a:pt x="5699907" y="746096"/>
                  </a:lnTo>
                  <a:lnTo>
                    <a:pt x="0" y="7460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85725"/>
              <a:ext cx="5699907" cy="83182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703"/>
                </a:lnSpc>
              </a:pPr>
              <a:r>
                <a:rPr lang="en-US" b="true" sz="3200" spc="94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Filter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0" y="-47625"/>
            <a:ext cx="5276370" cy="1622485"/>
            <a:chOff x="0" y="0"/>
            <a:chExt cx="7035160" cy="216331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7035160" cy="2163313"/>
            </a:xfrm>
            <a:custGeom>
              <a:avLst/>
              <a:gdLst/>
              <a:ahLst/>
              <a:cxnLst/>
              <a:rect r="r" b="b" t="t" l="l"/>
              <a:pathLst>
                <a:path h="2163313" w="7035160">
                  <a:moveTo>
                    <a:pt x="0" y="0"/>
                  </a:moveTo>
                  <a:lnTo>
                    <a:pt x="7035160" y="0"/>
                  </a:lnTo>
                  <a:lnTo>
                    <a:pt x="7035160" y="2163313"/>
                  </a:lnTo>
                  <a:lnTo>
                    <a:pt x="0" y="21633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47625"/>
              <a:ext cx="7035160" cy="221093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493"/>
                </a:lnSpc>
              </a:pPr>
              <a:r>
                <a:rPr lang="en-US" b="true" sz="4995" spc="148">
                  <a:solidFill>
                    <a:srgbClr val="56AE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KEY</a:t>
              </a:r>
            </a:p>
            <a:p>
              <a:pPr algn="l">
                <a:lnSpc>
                  <a:spcPts val="6493"/>
                </a:lnSpc>
              </a:pPr>
              <a:r>
                <a:rPr lang="en-US" b="true" sz="4995" spc="148">
                  <a:solidFill>
                    <a:srgbClr val="56AE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FEATURES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2773903" y="-50529"/>
            <a:ext cx="139648" cy="7130066"/>
            <a:chOff x="0" y="0"/>
            <a:chExt cx="186197" cy="9506755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67310"/>
              <a:ext cx="186182" cy="9372092"/>
            </a:xfrm>
            <a:custGeom>
              <a:avLst/>
              <a:gdLst/>
              <a:ahLst/>
              <a:cxnLst/>
              <a:rect r="r" b="b" t="t" l="l"/>
              <a:pathLst>
                <a:path h="9372092" w="186182">
                  <a:moveTo>
                    <a:pt x="0" y="9371330"/>
                  </a:moveTo>
                  <a:lnTo>
                    <a:pt x="50673" y="0"/>
                  </a:lnTo>
                  <a:lnTo>
                    <a:pt x="186182" y="762"/>
                  </a:lnTo>
                  <a:lnTo>
                    <a:pt x="135509" y="93720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12373989" y="1885587"/>
            <a:ext cx="853895" cy="853895"/>
            <a:chOff x="0" y="0"/>
            <a:chExt cx="1138527" cy="1138527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138555" cy="1138555"/>
            </a:xfrm>
            <a:custGeom>
              <a:avLst/>
              <a:gdLst/>
              <a:ahLst/>
              <a:cxnLst/>
              <a:rect r="r" b="b" t="t" l="l"/>
              <a:pathLst>
                <a:path h="1138555" w="1138555">
                  <a:moveTo>
                    <a:pt x="569214" y="0"/>
                  </a:moveTo>
                  <a:cubicBezTo>
                    <a:pt x="254889" y="0"/>
                    <a:pt x="0" y="254889"/>
                    <a:pt x="0" y="569214"/>
                  </a:cubicBezTo>
                  <a:cubicBezTo>
                    <a:pt x="0" y="883539"/>
                    <a:pt x="254889" y="1138555"/>
                    <a:pt x="569214" y="1138555"/>
                  </a:cubicBezTo>
                  <a:cubicBezTo>
                    <a:pt x="883539" y="1138555"/>
                    <a:pt x="1138555" y="883666"/>
                    <a:pt x="1138555" y="569214"/>
                  </a:cubicBezTo>
                  <a:cubicBezTo>
                    <a:pt x="1138555" y="254762"/>
                    <a:pt x="883666" y="0"/>
                    <a:pt x="569214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12454042" y="1875580"/>
            <a:ext cx="693790" cy="783849"/>
            <a:chOff x="0" y="0"/>
            <a:chExt cx="925053" cy="1045132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925053" cy="1045132"/>
            </a:xfrm>
            <a:custGeom>
              <a:avLst/>
              <a:gdLst/>
              <a:ahLst/>
              <a:cxnLst/>
              <a:rect r="r" b="b" t="t" l="l"/>
              <a:pathLst>
                <a:path h="1045132" w="925053">
                  <a:moveTo>
                    <a:pt x="0" y="0"/>
                  </a:moveTo>
                  <a:lnTo>
                    <a:pt x="925053" y="0"/>
                  </a:lnTo>
                  <a:lnTo>
                    <a:pt x="925053" y="1045132"/>
                  </a:lnTo>
                  <a:lnTo>
                    <a:pt x="0" y="1045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85725"/>
              <a:ext cx="925053" cy="113085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798"/>
                </a:lnSpc>
              </a:pPr>
              <a:r>
                <a:rPr lang="en-US" sz="3199" spc="9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1</a:t>
              </a:r>
            </a:p>
          </p:txBody>
        </p:sp>
      </p:grpSp>
      <p:sp>
        <p:nvSpPr>
          <p:cNvPr name="Freeform 46" id="46"/>
          <p:cNvSpPr/>
          <p:nvPr/>
        </p:nvSpPr>
        <p:spPr>
          <a:xfrm flipH="false" flipV="false" rot="0">
            <a:off x="12075836" y="287749"/>
            <a:ext cx="5455307" cy="1289436"/>
          </a:xfrm>
          <a:custGeom>
            <a:avLst/>
            <a:gdLst/>
            <a:ahLst/>
            <a:cxnLst/>
            <a:rect r="r" b="b" t="t" l="l"/>
            <a:pathLst>
              <a:path h="1289436" w="5455307">
                <a:moveTo>
                  <a:pt x="0" y="0"/>
                </a:moveTo>
                <a:lnTo>
                  <a:pt x="5455307" y="0"/>
                </a:lnTo>
                <a:lnTo>
                  <a:pt x="5455307" y="1289436"/>
                </a:lnTo>
                <a:lnTo>
                  <a:pt x="0" y="12894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577" r="0" b="-577"/>
            </a:stretch>
          </a:blipFill>
        </p:spPr>
      </p:sp>
      <p:grpSp>
        <p:nvGrpSpPr>
          <p:cNvPr name="Group 47" id="47"/>
          <p:cNvGrpSpPr/>
          <p:nvPr/>
        </p:nvGrpSpPr>
        <p:grpSpPr>
          <a:xfrm rot="0">
            <a:off x="12382730" y="3463692"/>
            <a:ext cx="853895" cy="853895"/>
            <a:chOff x="0" y="0"/>
            <a:chExt cx="1138527" cy="1138527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138555" cy="1138555"/>
            </a:xfrm>
            <a:custGeom>
              <a:avLst/>
              <a:gdLst/>
              <a:ahLst/>
              <a:cxnLst/>
              <a:rect r="r" b="b" t="t" l="l"/>
              <a:pathLst>
                <a:path h="1138555" w="1138555">
                  <a:moveTo>
                    <a:pt x="569214" y="0"/>
                  </a:moveTo>
                  <a:cubicBezTo>
                    <a:pt x="254889" y="0"/>
                    <a:pt x="0" y="254889"/>
                    <a:pt x="0" y="569214"/>
                  </a:cubicBezTo>
                  <a:cubicBezTo>
                    <a:pt x="0" y="883539"/>
                    <a:pt x="254889" y="1138555"/>
                    <a:pt x="569214" y="1138555"/>
                  </a:cubicBezTo>
                  <a:cubicBezTo>
                    <a:pt x="883539" y="1138555"/>
                    <a:pt x="1138555" y="883666"/>
                    <a:pt x="1138555" y="569214"/>
                  </a:cubicBezTo>
                  <a:cubicBezTo>
                    <a:pt x="1138555" y="254762"/>
                    <a:pt x="883666" y="0"/>
                    <a:pt x="569214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12462783" y="3453685"/>
            <a:ext cx="693790" cy="783849"/>
            <a:chOff x="0" y="0"/>
            <a:chExt cx="925053" cy="1045132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925053" cy="1045132"/>
            </a:xfrm>
            <a:custGeom>
              <a:avLst/>
              <a:gdLst/>
              <a:ahLst/>
              <a:cxnLst/>
              <a:rect r="r" b="b" t="t" l="l"/>
              <a:pathLst>
                <a:path h="1045132" w="925053">
                  <a:moveTo>
                    <a:pt x="0" y="0"/>
                  </a:moveTo>
                  <a:lnTo>
                    <a:pt x="925053" y="0"/>
                  </a:lnTo>
                  <a:lnTo>
                    <a:pt x="925053" y="1045132"/>
                  </a:lnTo>
                  <a:lnTo>
                    <a:pt x="0" y="1045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85725"/>
              <a:ext cx="925053" cy="113085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798"/>
                </a:lnSpc>
              </a:pPr>
              <a:r>
                <a:rPr lang="en-US" sz="3199" spc="9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2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2462783" y="6174842"/>
            <a:ext cx="853895" cy="853895"/>
            <a:chOff x="0" y="0"/>
            <a:chExt cx="1138527" cy="1138527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1138555" cy="1138555"/>
            </a:xfrm>
            <a:custGeom>
              <a:avLst/>
              <a:gdLst/>
              <a:ahLst/>
              <a:cxnLst/>
              <a:rect r="r" b="b" t="t" l="l"/>
              <a:pathLst>
                <a:path h="1138555" w="1138555">
                  <a:moveTo>
                    <a:pt x="569214" y="0"/>
                  </a:moveTo>
                  <a:cubicBezTo>
                    <a:pt x="254889" y="0"/>
                    <a:pt x="0" y="254889"/>
                    <a:pt x="0" y="569214"/>
                  </a:cubicBezTo>
                  <a:cubicBezTo>
                    <a:pt x="0" y="883539"/>
                    <a:pt x="254889" y="1138555"/>
                    <a:pt x="569214" y="1138555"/>
                  </a:cubicBezTo>
                  <a:cubicBezTo>
                    <a:pt x="883539" y="1138555"/>
                    <a:pt x="1138555" y="883666"/>
                    <a:pt x="1138555" y="569214"/>
                  </a:cubicBezTo>
                  <a:cubicBezTo>
                    <a:pt x="1138555" y="254762"/>
                    <a:pt x="883666" y="0"/>
                    <a:pt x="569214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2536564" y="6188928"/>
            <a:ext cx="693790" cy="783849"/>
            <a:chOff x="0" y="0"/>
            <a:chExt cx="925053" cy="1045132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925053" cy="1045132"/>
            </a:xfrm>
            <a:custGeom>
              <a:avLst/>
              <a:gdLst/>
              <a:ahLst/>
              <a:cxnLst/>
              <a:rect r="r" b="b" t="t" l="l"/>
              <a:pathLst>
                <a:path h="1045132" w="925053">
                  <a:moveTo>
                    <a:pt x="0" y="0"/>
                  </a:moveTo>
                  <a:lnTo>
                    <a:pt x="925053" y="0"/>
                  </a:lnTo>
                  <a:lnTo>
                    <a:pt x="925053" y="1045132"/>
                  </a:lnTo>
                  <a:lnTo>
                    <a:pt x="0" y="10451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85725"/>
              <a:ext cx="925053" cy="113085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798"/>
                </a:lnSpc>
              </a:pPr>
              <a:r>
                <a:rPr lang="en-US" sz="3199" spc="9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3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3603615" y="2023158"/>
            <a:ext cx="3369699" cy="507314"/>
            <a:chOff x="0" y="0"/>
            <a:chExt cx="4492932" cy="676419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4492932" cy="676419"/>
            </a:xfrm>
            <a:custGeom>
              <a:avLst/>
              <a:gdLst/>
              <a:ahLst/>
              <a:cxnLst/>
              <a:rect r="r" b="b" t="t" l="l"/>
              <a:pathLst>
                <a:path h="676419" w="4492932">
                  <a:moveTo>
                    <a:pt x="0" y="0"/>
                  </a:moveTo>
                  <a:lnTo>
                    <a:pt x="4492932" y="0"/>
                  </a:lnTo>
                  <a:lnTo>
                    <a:pt x="4492932" y="676419"/>
                  </a:lnTo>
                  <a:lnTo>
                    <a:pt x="0" y="6764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95250"/>
              <a:ext cx="4492932" cy="77166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414"/>
                </a:lnSpc>
              </a:pPr>
              <a:r>
                <a:rPr lang="en-US" b="true" sz="2942" spc="87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Add Medicine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12075836" y="594683"/>
            <a:ext cx="5455307" cy="585417"/>
            <a:chOff x="0" y="0"/>
            <a:chExt cx="7273743" cy="780556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7273743" cy="780556"/>
            </a:xfrm>
            <a:custGeom>
              <a:avLst/>
              <a:gdLst/>
              <a:ahLst/>
              <a:cxnLst/>
              <a:rect r="r" b="b" t="t" l="l"/>
              <a:pathLst>
                <a:path h="780556" w="7273743">
                  <a:moveTo>
                    <a:pt x="0" y="0"/>
                  </a:moveTo>
                  <a:lnTo>
                    <a:pt x="7273743" y="0"/>
                  </a:lnTo>
                  <a:lnTo>
                    <a:pt x="7273743" y="780556"/>
                  </a:lnTo>
                  <a:lnTo>
                    <a:pt x="0" y="7805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66675"/>
              <a:ext cx="7273743" cy="84723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960"/>
                </a:lnSpc>
              </a:pPr>
              <a:r>
                <a:rPr lang="en-US" b="true" sz="3542" i="true">
                  <a:solidFill>
                    <a:srgbClr val="00FFF7"/>
                  </a:solidFill>
                  <a:latin typeface="Canva Sans Bold Italics"/>
                  <a:ea typeface="Canva Sans Bold Italics"/>
                  <a:cs typeface="Canva Sans Bold Italics"/>
                  <a:sym typeface="Canva Sans Bold Italics"/>
                </a:rPr>
                <a:t>Stock Manipulation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3565283" y="3601276"/>
            <a:ext cx="3369699" cy="517578"/>
            <a:chOff x="0" y="0"/>
            <a:chExt cx="4492932" cy="690104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4492932" cy="690104"/>
            </a:xfrm>
            <a:custGeom>
              <a:avLst/>
              <a:gdLst/>
              <a:ahLst/>
              <a:cxnLst/>
              <a:rect r="r" b="b" t="t" l="l"/>
              <a:pathLst>
                <a:path h="690104" w="4492932">
                  <a:moveTo>
                    <a:pt x="0" y="0"/>
                  </a:moveTo>
                  <a:lnTo>
                    <a:pt x="4492932" y="0"/>
                  </a:lnTo>
                  <a:lnTo>
                    <a:pt x="4492932" y="690104"/>
                  </a:lnTo>
                  <a:lnTo>
                    <a:pt x="0" y="6901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57150"/>
              <a:ext cx="4492932" cy="74725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415"/>
                </a:lnSpc>
              </a:pPr>
              <a:r>
                <a:rPr lang="en-US" b="true" sz="3200" spc="88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Update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13656556" y="6343001"/>
            <a:ext cx="4013034" cy="517578"/>
            <a:chOff x="0" y="0"/>
            <a:chExt cx="5350712" cy="690104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5350712" cy="690104"/>
            </a:xfrm>
            <a:custGeom>
              <a:avLst/>
              <a:gdLst/>
              <a:ahLst/>
              <a:cxnLst/>
              <a:rect r="r" b="b" t="t" l="l"/>
              <a:pathLst>
                <a:path h="690104" w="5350712">
                  <a:moveTo>
                    <a:pt x="0" y="0"/>
                  </a:moveTo>
                  <a:lnTo>
                    <a:pt x="5350712" y="0"/>
                  </a:lnTo>
                  <a:lnTo>
                    <a:pt x="5350712" y="690104"/>
                  </a:lnTo>
                  <a:lnTo>
                    <a:pt x="0" y="6901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57150"/>
              <a:ext cx="5350712" cy="74725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415"/>
                </a:lnSpc>
              </a:pPr>
              <a:r>
                <a:rPr lang="en-US" b="true" sz="3200" spc="88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Delete</a:t>
              </a: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15214893" y="3797814"/>
            <a:ext cx="125026" cy="1825664"/>
            <a:chOff x="0" y="0"/>
            <a:chExt cx="166701" cy="2434219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66802"/>
              <a:ext cx="166751" cy="2300478"/>
            </a:xfrm>
            <a:custGeom>
              <a:avLst/>
              <a:gdLst/>
              <a:ahLst/>
              <a:cxnLst/>
              <a:rect r="r" b="b" t="t" l="l"/>
              <a:pathLst>
                <a:path h="2300478" w="166751">
                  <a:moveTo>
                    <a:pt x="0" y="2298700"/>
                  </a:moveTo>
                  <a:lnTo>
                    <a:pt x="31242" y="0"/>
                  </a:lnTo>
                  <a:lnTo>
                    <a:pt x="166751" y="1778"/>
                  </a:lnTo>
                  <a:lnTo>
                    <a:pt x="135509" y="230047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1" id="71"/>
          <p:cNvGrpSpPr/>
          <p:nvPr/>
        </p:nvGrpSpPr>
        <p:grpSpPr>
          <a:xfrm rot="0">
            <a:off x="15747793" y="4178927"/>
            <a:ext cx="3589610" cy="528734"/>
            <a:chOff x="0" y="0"/>
            <a:chExt cx="4786147" cy="704979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4786147" cy="704979"/>
            </a:xfrm>
            <a:custGeom>
              <a:avLst/>
              <a:gdLst/>
              <a:ahLst/>
              <a:cxnLst/>
              <a:rect r="r" b="b" t="t" l="l"/>
              <a:pathLst>
                <a:path h="704979" w="4786147">
                  <a:moveTo>
                    <a:pt x="0" y="0"/>
                  </a:moveTo>
                  <a:lnTo>
                    <a:pt x="4786147" y="0"/>
                  </a:lnTo>
                  <a:lnTo>
                    <a:pt x="4786147" y="704979"/>
                  </a:lnTo>
                  <a:lnTo>
                    <a:pt x="0" y="7049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142875"/>
              <a:ext cx="4786147" cy="84785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703"/>
                </a:lnSpc>
              </a:pPr>
              <a:r>
                <a:rPr lang="en-US" sz="2700" i="true" spc="94">
                  <a:solidFill>
                    <a:srgbClr val="FFFFFF"/>
                  </a:solidFill>
                  <a:latin typeface="Aileron Italics"/>
                  <a:ea typeface="Aileron Italics"/>
                  <a:cs typeface="Aileron Italics"/>
                  <a:sym typeface="Aileron Italics"/>
                </a:rPr>
                <a:t>Price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5747793" y="5222510"/>
            <a:ext cx="3589610" cy="531684"/>
            <a:chOff x="0" y="0"/>
            <a:chExt cx="4786147" cy="708912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4786147" cy="708912"/>
            </a:xfrm>
            <a:custGeom>
              <a:avLst/>
              <a:gdLst/>
              <a:ahLst/>
              <a:cxnLst/>
              <a:rect r="r" b="b" t="t" l="l"/>
              <a:pathLst>
                <a:path h="708912" w="4786147">
                  <a:moveTo>
                    <a:pt x="0" y="0"/>
                  </a:moveTo>
                  <a:lnTo>
                    <a:pt x="4786147" y="0"/>
                  </a:lnTo>
                  <a:lnTo>
                    <a:pt x="4786147" y="708912"/>
                  </a:lnTo>
                  <a:lnTo>
                    <a:pt x="0" y="7089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142875"/>
              <a:ext cx="4786147" cy="85178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703"/>
                </a:lnSpc>
              </a:pPr>
              <a:r>
                <a:rPr lang="en-US" sz="2700" i="true" spc="94">
                  <a:solidFill>
                    <a:srgbClr val="FFFFFF"/>
                  </a:solidFill>
                  <a:latin typeface="Aileron Italics"/>
                  <a:ea typeface="Aileron Italics"/>
                  <a:cs typeface="Aileron Italics"/>
                  <a:sym typeface="Aileron Italics"/>
                </a:rPr>
                <a:t>Quantity</a:t>
              </a: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5032550" y="5323765"/>
            <a:ext cx="513137" cy="528735"/>
            <a:chOff x="0" y="0"/>
            <a:chExt cx="684183" cy="70498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684149" cy="704977"/>
            </a:xfrm>
            <a:custGeom>
              <a:avLst/>
              <a:gdLst/>
              <a:ahLst/>
              <a:cxnLst/>
              <a:rect r="r" b="b" t="t" l="l"/>
              <a:pathLst>
                <a:path h="704977" w="684149">
                  <a:moveTo>
                    <a:pt x="342138" y="0"/>
                  </a:moveTo>
                  <a:cubicBezTo>
                    <a:pt x="153162" y="0"/>
                    <a:pt x="0" y="157861"/>
                    <a:pt x="0" y="352552"/>
                  </a:cubicBezTo>
                  <a:cubicBezTo>
                    <a:pt x="0" y="547243"/>
                    <a:pt x="153162" y="704977"/>
                    <a:pt x="342138" y="704977"/>
                  </a:cubicBezTo>
                  <a:cubicBezTo>
                    <a:pt x="531114" y="704977"/>
                    <a:pt x="684149" y="547116"/>
                    <a:pt x="684149" y="352552"/>
                  </a:cubicBezTo>
                  <a:cubicBezTo>
                    <a:pt x="684149" y="157988"/>
                    <a:pt x="530987" y="0"/>
                    <a:pt x="342138" y="0"/>
                  </a:cubicBezTo>
                  <a:close/>
                </a:path>
              </a:pathLst>
            </a:custGeom>
            <a:solidFill>
              <a:srgbClr val="F79646"/>
            </a:solidFill>
          </p:spPr>
        </p:sp>
      </p:grpSp>
      <p:grpSp>
        <p:nvGrpSpPr>
          <p:cNvPr name="Group 79" id="79"/>
          <p:cNvGrpSpPr/>
          <p:nvPr/>
        </p:nvGrpSpPr>
        <p:grpSpPr>
          <a:xfrm rot="0">
            <a:off x="7059814" y="3863140"/>
            <a:ext cx="105605" cy="3674144"/>
            <a:chOff x="0" y="0"/>
            <a:chExt cx="140807" cy="4898859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67691"/>
              <a:ext cx="140843" cy="4763516"/>
            </a:xfrm>
            <a:custGeom>
              <a:avLst/>
              <a:gdLst/>
              <a:ahLst/>
              <a:cxnLst/>
              <a:rect r="r" b="b" t="t" l="l"/>
              <a:pathLst>
                <a:path h="4763516" w="140843">
                  <a:moveTo>
                    <a:pt x="0" y="4763389"/>
                  </a:moveTo>
                  <a:lnTo>
                    <a:pt x="5334" y="0"/>
                  </a:lnTo>
                  <a:lnTo>
                    <a:pt x="140843" y="127"/>
                  </a:lnTo>
                  <a:lnTo>
                    <a:pt x="135509" y="476351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1" id="81"/>
          <p:cNvGrpSpPr/>
          <p:nvPr/>
        </p:nvGrpSpPr>
        <p:grpSpPr>
          <a:xfrm rot="0">
            <a:off x="7573294" y="4244253"/>
            <a:ext cx="3589610" cy="528734"/>
            <a:chOff x="0" y="0"/>
            <a:chExt cx="4786147" cy="704979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4786147" cy="704979"/>
            </a:xfrm>
            <a:custGeom>
              <a:avLst/>
              <a:gdLst/>
              <a:ahLst/>
              <a:cxnLst/>
              <a:rect r="r" b="b" t="t" l="l"/>
              <a:pathLst>
                <a:path h="704979" w="4786147">
                  <a:moveTo>
                    <a:pt x="0" y="0"/>
                  </a:moveTo>
                  <a:lnTo>
                    <a:pt x="4786147" y="0"/>
                  </a:lnTo>
                  <a:lnTo>
                    <a:pt x="4786147" y="704979"/>
                  </a:lnTo>
                  <a:lnTo>
                    <a:pt x="0" y="7049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0" y="-142875"/>
              <a:ext cx="4786147" cy="84785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703"/>
                </a:lnSpc>
              </a:pPr>
              <a:r>
                <a:rPr lang="en-US" sz="2700" i="true" spc="94">
                  <a:solidFill>
                    <a:srgbClr val="FFFFFF"/>
                  </a:solidFill>
                  <a:latin typeface="Aileron Italics"/>
                  <a:ea typeface="Aileron Italics"/>
                  <a:cs typeface="Aileron Italics"/>
                  <a:sym typeface="Aileron Italics"/>
                </a:rPr>
                <a:t>Name</a:t>
              </a: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7571254" y="5106873"/>
            <a:ext cx="3589610" cy="531684"/>
            <a:chOff x="0" y="0"/>
            <a:chExt cx="4786147" cy="708912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4786147" cy="708912"/>
            </a:xfrm>
            <a:custGeom>
              <a:avLst/>
              <a:gdLst/>
              <a:ahLst/>
              <a:cxnLst/>
              <a:rect r="r" b="b" t="t" l="l"/>
              <a:pathLst>
                <a:path h="708912" w="4786147">
                  <a:moveTo>
                    <a:pt x="0" y="0"/>
                  </a:moveTo>
                  <a:lnTo>
                    <a:pt x="4786147" y="0"/>
                  </a:lnTo>
                  <a:lnTo>
                    <a:pt x="4786147" y="708912"/>
                  </a:lnTo>
                  <a:lnTo>
                    <a:pt x="0" y="7089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142875"/>
              <a:ext cx="4786147" cy="85178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703"/>
                </a:lnSpc>
              </a:pPr>
              <a:r>
                <a:rPr lang="en-US" sz="2700" i="true" spc="94">
                  <a:solidFill>
                    <a:srgbClr val="FFFFFF"/>
                  </a:solidFill>
                  <a:latin typeface="Aileron Italics"/>
                  <a:ea typeface="Aileron Italics"/>
                  <a:cs typeface="Aileron Italics"/>
                  <a:sym typeface="Aileron Italics"/>
                </a:rPr>
                <a:t>Generic Name</a:t>
              </a: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6885744" y="4344718"/>
            <a:ext cx="513137" cy="528735"/>
            <a:chOff x="0" y="0"/>
            <a:chExt cx="684183" cy="704980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684149" cy="704977"/>
            </a:xfrm>
            <a:custGeom>
              <a:avLst/>
              <a:gdLst/>
              <a:ahLst/>
              <a:cxnLst/>
              <a:rect r="r" b="b" t="t" l="l"/>
              <a:pathLst>
                <a:path h="704977" w="684149">
                  <a:moveTo>
                    <a:pt x="342138" y="0"/>
                  </a:moveTo>
                  <a:cubicBezTo>
                    <a:pt x="153162" y="0"/>
                    <a:pt x="0" y="157861"/>
                    <a:pt x="0" y="352552"/>
                  </a:cubicBezTo>
                  <a:cubicBezTo>
                    <a:pt x="0" y="547243"/>
                    <a:pt x="153162" y="704977"/>
                    <a:pt x="342138" y="704977"/>
                  </a:cubicBezTo>
                  <a:cubicBezTo>
                    <a:pt x="531114" y="704977"/>
                    <a:pt x="684149" y="547116"/>
                    <a:pt x="684149" y="352552"/>
                  </a:cubicBezTo>
                  <a:cubicBezTo>
                    <a:pt x="684149" y="157988"/>
                    <a:pt x="530987" y="0"/>
                    <a:pt x="342138" y="0"/>
                  </a:cubicBezTo>
                  <a:close/>
                </a:path>
              </a:pathLst>
            </a:custGeom>
            <a:solidFill>
              <a:srgbClr val="F79646"/>
            </a:solidFill>
          </p:spPr>
        </p:sp>
      </p:grpSp>
      <p:grpSp>
        <p:nvGrpSpPr>
          <p:cNvPr name="Group 89" id="89"/>
          <p:cNvGrpSpPr/>
          <p:nvPr/>
        </p:nvGrpSpPr>
        <p:grpSpPr>
          <a:xfrm rot="0">
            <a:off x="6899385" y="5171477"/>
            <a:ext cx="513137" cy="528735"/>
            <a:chOff x="0" y="0"/>
            <a:chExt cx="684183" cy="704980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684149" cy="704977"/>
            </a:xfrm>
            <a:custGeom>
              <a:avLst/>
              <a:gdLst/>
              <a:ahLst/>
              <a:cxnLst/>
              <a:rect r="r" b="b" t="t" l="l"/>
              <a:pathLst>
                <a:path h="704977" w="684149">
                  <a:moveTo>
                    <a:pt x="342138" y="0"/>
                  </a:moveTo>
                  <a:cubicBezTo>
                    <a:pt x="153162" y="0"/>
                    <a:pt x="0" y="157861"/>
                    <a:pt x="0" y="352552"/>
                  </a:cubicBezTo>
                  <a:cubicBezTo>
                    <a:pt x="0" y="547243"/>
                    <a:pt x="153162" y="704977"/>
                    <a:pt x="342138" y="704977"/>
                  </a:cubicBezTo>
                  <a:cubicBezTo>
                    <a:pt x="531114" y="704977"/>
                    <a:pt x="684149" y="547116"/>
                    <a:pt x="684149" y="352552"/>
                  </a:cubicBezTo>
                  <a:cubicBezTo>
                    <a:pt x="684149" y="157988"/>
                    <a:pt x="530987" y="0"/>
                    <a:pt x="342138" y="0"/>
                  </a:cubicBezTo>
                  <a:close/>
                </a:path>
              </a:pathLst>
            </a:custGeom>
            <a:solidFill>
              <a:srgbClr val="F79646"/>
            </a:solidFill>
          </p:spPr>
        </p:sp>
      </p:grpSp>
      <p:grpSp>
        <p:nvGrpSpPr>
          <p:cNvPr name="Group 91" id="91"/>
          <p:cNvGrpSpPr/>
          <p:nvPr/>
        </p:nvGrpSpPr>
        <p:grpSpPr>
          <a:xfrm rot="0">
            <a:off x="6896112" y="6060064"/>
            <a:ext cx="513137" cy="528735"/>
            <a:chOff x="0" y="0"/>
            <a:chExt cx="684183" cy="704980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684149" cy="704977"/>
            </a:xfrm>
            <a:custGeom>
              <a:avLst/>
              <a:gdLst/>
              <a:ahLst/>
              <a:cxnLst/>
              <a:rect r="r" b="b" t="t" l="l"/>
              <a:pathLst>
                <a:path h="704977" w="684149">
                  <a:moveTo>
                    <a:pt x="342138" y="0"/>
                  </a:moveTo>
                  <a:cubicBezTo>
                    <a:pt x="153162" y="0"/>
                    <a:pt x="0" y="157861"/>
                    <a:pt x="0" y="352552"/>
                  </a:cubicBezTo>
                  <a:cubicBezTo>
                    <a:pt x="0" y="547243"/>
                    <a:pt x="153162" y="704977"/>
                    <a:pt x="342138" y="704977"/>
                  </a:cubicBezTo>
                  <a:cubicBezTo>
                    <a:pt x="531114" y="704977"/>
                    <a:pt x="684149" y="547116"/>
                    <a:pt x="684149" y="352552"/>
                  </a:cubicBezTo>
                  <a:cubicBezTo>
                    <a:pt x="684149" y="157988"/>
                    <a:pt x="530987" y="0"/>
                    <a:pt x="342138" y="0"/>
                  </a:cubicBezTo>
                  <a:close/>
                </a:path>
              </a:pathLst>
            </a:custGeom>
            <a:solidFill>
              <a:srgbClr val="F79646"/>
            </a:solidFill>
          </p:spPr>
        </p:sp>
      </p:grpSp>
      <p:grpSp>
        <p:nvGrpSpPr>
          <p:cNvPr name="Group 93" id="93"/>
          <p:cNvGrpSpPr/>
          <p:nvPr/>
        </p:nvGrpSpPr>
        <p:grpSpPr>
          <a:xfrm rot="0">
            <a:off x="6884398" y="6990771"/>
            <a:ext cx="513137" cy="528735"/>
            <a:chOff x="0" y="0"/>
            <a:chExt cx="684183" cy="704980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684149" cy="704977"/>
            </a:xfrm>
            <a:custGeom>
              <a:avLst/>
              <a:gdLst/>
              <a:ahLst/>
              <a:cxnLst/>
              <a:rect r="r" b="b" t="t" l="l"/>
              <a:pathLst>
                <a:path h="704977" w="684149">
                  <a:moveTo>
                    <a:pt x="342138" y="0"/>
                  </a:moveTo>
                  <a:cubicBezTo>
                    <a:pt x="153162" y="0"/>
                    <a:pt x="0" y="157861"/>
                    <a:pt x="0" y="352552"/>
                  </a:cubicBezTo>
                  <a:cubicBezTo>
                    <a:pt x="0" y="547243"/>
                    <a:pt x="153162" y="704977"/>
                    <a:pt x="342138" y="704977"/>
                  </a:cubicBezTo>
                  <a:cubicBezTo>
                    <a:pt x="531114" y="704977"/>
                    <a:pt x="684149" y="547116"/>
                    <a:pt x="684149" y="352552"/>
                  </a:cubicBezTo>
                  <a:cubicBezTo>
                    <a:pt x="684149" y="157988"/>
                    <a:pt x="530987" y="0"/>
                    <a:pt x="342138" y="0"/>
                  </a:cubicBezTo>
                  <a:close/>
                </a:path>
              </a:pathLst>
            </a:custGeom>
            <a:solidFill>
              <a:srgbClr val="F79646"/>
            </a:solidFill>
          </p:spPr>
        </p:sp>
      </p:grpSp>
      <p:grpSp>
        <p:nvGrpSpPr>
          <p:cNvPr name="Group 95" id="95"/>
          <p:cNvGrpSpPr/>
          <p:nvPr/>
        </p:nvGrpSpPr>
        <p:grpSpPr>
          <a:xfrm rot="0">
            <a:off x="7609548" y="6916776"/>
            <a:ext cx="3589610" cy="531684"/>
            <a:chOff x="0" y="0"/>
            <a:chExt cx="4786147" cy="708912"/>
          </a:xfrm>
        </p:grpSpPr>
        <p:sp>
          <p:nvSpPr>
            <p:cNvPr name="Freeform 96" id="96"/>
            <p:cNvSpPr/>
            <p:nvPr/>
          </p:nvSpPr>
          <p:spPr>
            <a:xfrm flipH="false" flipV="false" rot="0">
              <a:off x="0" y="0"/>
              <a:ext cx="4786147" cy="708912"/>
            </a:xfrm>
            <a:custGeom>
              <a:avLst/>
              <a:gdLst/>
              <a:ahLst/>
              <a:cxnLst/>
              <a:rect r="r" b="b" t="t" l="l"/>
              <a:pathLst>
                <a:path h="708912" w="4786147">
                  <a:moveTo>
                    <a:pt x="0" y="0"/>
                  </a:moveTo>
                  <a:lnTo>
                    <a:pt x="4786147" y="0"/>
                  </a:lnTo>
                  <a:lnTo>
                    <a:pt x="4786147" y="708912"/>
                  </a:lnTo>
                  <a:lnTo>
                    <a:pt x="0" y="7089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7" id="97"/>
            <p:cNvSpPr txBox="true"/>
            <p:nvPr/>
          </p:nvSpPr>
          <p:spPr>
            <a:xfrm>
              <a:off x="0" y="-142875"/>
              <a:ext cx="4786147" cy="85178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703"/>
                </a:lnSpc>
              </a:pPr>
              <a:r>
                <a:rPr lang="en-US" sz="2700" i="true" spc="94">
                  <a:solidFill>
                    <a:srgbClr val="FFFFFF"/>
                  </a:solidFill>
                  <a:latin typeface="Aileron Italics"/>
                  <a:ea typeface="Aileron Italics"/>
                  <a:cs typeface="Aileron Italics"/>
                  <a:sym typeface="Aileron Italics"/>
                </a:rPr>
                <a:t>Quantity</a:t>
              </a:r>
            </a:p>
          </p:txBody>
        </p:sp>
      </p:grpSp>
      <p:grpSp>
        <p:nvGrpSpPr>
          <p:cNvPr name="Group 98" id="98"/>
          <p:cNvGrpSpPr/>
          <p:nvPr/>
        </p:nvGrpSpPr>
        <p:grpSpPr>
          <a:xfrm rot="0">
            <a:off x="7579188" y="5986339"/>
            <a:ext cx="3589610" cy="531684"/>
            <a:chOff x="0" y="0"/>
            <a:chExt cx="4786147" cy="708912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4786147" cy="708912"/>
            </a:xfrm>
            <a:custGeom>
              <a:avLst/>
              <a:gdLst/>
              <a:ahLst/>
              <a:cxnLst/>
              <a:rect r="r" b="b" t="t" l="l"/>
              <a:pathLst>
                <a:path h="708912" w="4786147">
                  <a:moveTo>
                    <a:pt x="0" y="0"/>
                  </a:moveTo>
                  <a:lnTo>
                    <a:pt x="4786147" y="0"/>
                  </a:lnTo>
                  <a:lnTo>
                    <a:pt x="4786147" y="708912"/>
                  </a:lnTo>
                  <a:lnTo>
                    <a:pt x="0" y="7089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0" id="100"/>
            <p:cNvSpPr txBox="true"/>
            <p:nvPr/>
          </p:nvSpPr>
          <p:spPr>
            <a:xfrm>
              <a:off x="0" y="-142875"/>
              <a:ext cx="4786147" cy="85178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703"/>
                </a:lnSpc>
              </a:pPr>
              <a:r>
                <a:rPr lang="en-US" sz="2700" i="true" spc="94">
                  <a:solidFill>
                    <a:srgbClr val="FFFFFF"/>
                  </a:solidFill>
                  <a:latin typeface="Aileron Italics"/>
                  <a:ea typeface="Aileron Italics"/>
                  <a:cs typeface="Aileron Italics"/>
                  <a:sym typeface="Aileron Italics"/>
                </a:rPr>
                <a:t>Expiry Date</a:t>
              </a:r>
            </a:p>
          </p:txBody>
        </p:sp>
      </p:grpSp>
      <p:grpSp>
        <p:nvGrpSpPr>
          <p:cNvPr name="Group 101" id="101"/>
          <p:cNvGrpSpPr/>
          <p:nvPr/>
        </p:nvGrpSpPr>
        <p:grpSpPr>
          <a:xfrm rot="0">
            <a:off x="7028669" y="8113803"/>
            <a:ext cx="101600" cy="1343300"/>
            <a:chOff x="0" y="0"/>
            <a:chExt cx="135467" cy="1791067"/>
          </a:xfrm>
        </p:grpSpPr>
        <p:sp>
          <p:nvSpPr>
            <p:cNvPr name="Freeform 102" id="102"/>
            <p:cNvSpPr/>
            <p:nvPr/>
          </p:nvSpPr>
          <p:spPr>
            <a:xfrm flipH="false" flipV="false" rot="0">
              <a:off x="0" y="67691"/>
              <a:ext cx="135509" cy="1655699"/>
            </a:xfrm>
            <a:custGeom>
              <a:avLst/>
              <a:gdLst/>
              <a:ahLst/>
              <a:cxnLst/>
              <a:rect r="r" b="b" t="t" l="l"/>
              <a:pathLst>
                <a:path h="1655699" w="135509">
                  <a:moveTo>
                    <a:pt x="0" y="1655699"/>
                  </a:moveTo>
                  <a:lnTo>
                    <a:pt x="0" y="0"/>
                  </a:lnTo>
                  <a:lnTo>
                    <a:pt x="135509" y="0"/>
                  </a:lnTo>
                  <a:lnTo>
                    <a:pt x="135509" y="165569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3" id="103"/>
          <p:cNvGrpSpPr/>
          <p:nvPr/>
        </p:nvGrpSpPr>
        <p:grpSpPr>
          <a:xfrm rot="0">
            <a:off x="7543388" y="8411774"/>
            <a:ext cx="3589610" cy="528734"/>
            <a:chOff x="0" y="0"/>
            <a:chExt cx="4786147" cy="704979"/>
          </a:xfrm>
        </p:grpSpPr>
        <p:sp>
          <p:nvSpPr>
            <p:cNvPr name="Freeform 104" id="104"/>
            <p:cNvSpPr/>
            <p:nvPr/>
          </p:nvSpPr>
          <p:spPr>
            <a:xfrm flipH="false" flipV="false" rot="0">
              <a:off x="0" y="0"/>
              <a:ext cx="4786147" cy="704979"/>
            </a:xfrm>
            <a:custGeom>
              <a:avLst/>
              <a:gdLst/>
              <a:ahLst/>
              <a:cxnLst/>
              <a:rect r="r" b="b" t="t" l="l"/>
              <a:pathLst>
                <a:path h="704979" w="4786147">
                  <a:moveTo>
                    <a:pt x="0" y="0"/>
                  </a:moveTo>
                  <a:lnTo>
                    <a:pt x="4786147" y="0"/>
                  </a:lnTo>
                  <a:lnTo>
                    <a:pt x="4786147" y="704979"/>
                  </a:lnTo>
                  <a:lnTo>
                    <a:pt x="0" y="7049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5" id="105"/>
            <p:cNvSpPr txBox="true"/>
            <p:nvPr/>
          </p:nvSpPr>
          <p:spPr>
            <a:xfrm>
              <a:off x="0" y="-142875"/>
              <a:ext cx="4786147" cy="84785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703"/>
                </a:lnSpc>
              </a:pPr>
              <a:r>
                <a:rPr lang="en-US" sz="2700" i="true" spc="94">
                  <a:solidFill>
                    <a:srgbClr val="FFFFFF"/>
                  </a:solidFill>
                  <a:latin typeface="Aileron Italics"/>
                  <a:ea typeface="Aileron Italics"/>
                  <a:cs typeface="Aileron Italics"/>
                  <a:sym typeface="Aileron Italics"/>
                </a:rPr>
                <a:t>Quantity</a:t>
              </a:r>
            </a:p>
          </p:txBody>
        </p:sp>
      </p:grpSp>
      <p:grpSp>
        <p:nvGrpSpPr>
          <p:cNvPr name="Group 106" id="106"/>
          <p:cNvGrpSpPr/>
          <p:nvPr/>
        </p:nvGrpSpPr>
        <p:grpSpPr>
          <a:xfrm rot="0">
            <a:off x="7531179" y="9255495"/>
            <a:ext cx="3589610" cy="531684"/>
            <a:chOff x="0" y="0"/>
            <a:chExt cx="4786147" cy="708912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4786147" cy="708912"/>
            </a:xfrm>
            <a:custGeom>
              <a:avLst/>
              <a:gdLst/>
              <a:ahLst/>
              <a:cxnLst/>
              <a:rect r="r" b="b" t="t" l="l"/>
              <a:pathLst>
                <a:path h="708912" w="4786147">
                  <a:moveTo>
                    <a:pt x="0" y="0"/>
                  </a:moveTo>
                  <a:lnTo>
                    <a:pt x="4786147" y="0"/>
                  </a:lnTo>
                  <a:lnTo>
                    <a:pt x="4786147" y="708912"/>
                  </a:lnTo>
                  <a:lnTo>
                    <a:pt x="0" y="7089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8" id="108"/>
            <p:cNvSpPr txBox="true"/>
            <p:nvPr/>
          </p:nvSpPr>
          <p:spPr>
            <a:xfrm>
              <a:off x="0" y="-142875"/>
              <a:ext cx="4786147" cy="85178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703"/>
                </a:lnSpc>
              </a:pPr>
              <a:r>
                <a:rPr lang="en-US" sz="2700" i="true" spc="94">
                  <a:solidFill>
                    <a:srgbClr val="FFFFFF"/>
                  </a:solidFill>
                  <a:latin typeface="Aileron Italics"/>
                  <a:ea typeface="Aileron Italics"/>
                  <a:cs typeface="Aileron Italics"/>
                  <a:sym typeface="Aileron Italics"/>
                </a:rPr>
                <a:t>Supplier</a:t>
              </a:r>
            </a:p>
          </p:txBody>
        </p:sp>
      </p:grpSp>
      <p:grpSp>
        <p:nvGrpSpPr>
          <p:cNvPr name="Group 109" id="109"/>
          <p:cNvGrpSpPr/>
          <p:nvPr/>
        </p:nvGrpSpPr>
        <p:grpSpPr>
          <a:xfrm rot="0">
            <a:off x="6858068" y="9332627"/>
            <a:ext cx="513137" cy="528735"/>
            <a:chOff x="0" y="0"/>
            <a:chExt cx="684183" cy="704980"/>
          </a:xfrm>
        </p:grpSpPr>
        <p:sp>
          <p:nvSpPr>
            <p:cNvPr name="Freeform 110" id="110"/>
            <p:cNvSpPr/>
            <p:nvPr/>
          </p:nvSpPr>
          <p:spPr>
            <a:xfrm flipH="false" flipV="false" rot="0">
              <a:off x="0" y="0"/>
              <a:ext cx="684149" cy="704977"/>
            </a:xfrm>
            <a:custGeom>
              <a:avLst/>
              <a:gdLst/>
              <a:ahLst/>
              <a:cxnLst/>
              <a:rect r="r" b="b" t="t" l="l"/>
              <a:pathLst>
                <a:path h="704977" w="684149">
                  <a:moveTo>
                    <a:pt x="342138" y="0"/>
                  </a:moveTo>
                  <a:cubicBezTo>
                    <a:pt x="153162" y="0"/>
                    <a:pt x="0" y="157861"/>
                    <a:pt x="0" y="352552"/>
                  </a:cubicBezTo>
                  <a:cubicBezTo>
                    <a:pt x="0" y="547243"/>
                    <a:pt x="153162" y="704977"/>
                    <a:pt x="342138" y="704977"/>
                  </a:cubicBezTo>
                  <a:cubicBezTo>
                    <a:pt x="531114" y="704977"/>
                    <a:pt x="684149" y="547116"/>
                    <a:pt x="684149" y="352552"/>
                  </a:cubicBezTo>
                  <a:cubicBezTo>
                    <a:pt x="684149" y="157988"/>
                    <a:pt x="530987" y="0"/>
                    <a:pt x="342138" y="0"/>
                  </a:cubicBezTo>
                  <a:close/>
                </a:path>
              </a:pathLst>
            </a:custGeom>
            <a:solidFill>
              <a:srgbClr val="F79646"/>
            </a:solidFill>
          </p:spPr>
        </p:sp>
      </p:grpSp>
      <p:grpSp>
        <p:nvGrpSpPr>
          <p:cNvPr name="Group 111" id="111"/>
          <p:cNvGrpSpPr/>
          <p:nvPr/>
        </p:nvGrpSpPr>
        <p:grpSpPr>
          <a:xfrm rot="0">
            <a:off x="15032550" y="4216950"/>
            <a:ext cx="513137" cy="528735"/>
            <a:chOff x="0" y="0"/>
            <a:chExt cx="684183" cy="704980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684149" cy="704977"/>
            </a:xfrm>
            <a:custGeom>
              <a:avLst/>
              <a:gdLst/>
              <a:ahLst/>
              <a:cxnLst/>
              <a:rect r="r" b="b" t="t" l="l"/>
              <a:pathLst>
                <a:path h="704977" w="684149">
                  <a:moveTo>
                    <a:pt x="342138" y="0"/>
                  </a:moveTo>
                  <a:cubicBezTo>
                    <a:pt x="153162" y="0"/>
                    <a:pt x="0" y="157861"/>
                    <a:pt x="0" y="352552"/>
                  </a:cubicBezTo>
                  <a:cubicBezTo>
                    <a:pt x="0" y="547243"/>
                    <a:pt x="153162" y="704977"/>
                    <a:pt x="342138" y="704977"/>
                  </a:cubicBezTo>
                  <a:cubicBezTo>
                    <a:pt x="531114" y="704977"/>
                    <a:pt x="684149" y="547116"/>
                    <a:pt x="684149" y="352552"/>
                  </a:cubicBezTo>
                  <a:cubicBezTo>
                    <a:pt x="684149" y="157988"/>
                    <a:pt x="530987" y="0"/>
                    <a:pt x="342138" y="0"/>
                  </a:cubicBezTo>
                  <a:close/>
                </a:path>
              </a:pathLst>
            </a:custGeom>
            <a:solidFill>
              <a:srgbClr val="F79646"/>
            </a:solidFill>
          </p:spPr>
        </p:sp>
      </p:grpSp>
      <p:grpSp>
        <p:nvGrpSpPr>
          <p:cNvPr name="Group 113" id="113"/>
          <p:cNvGrpSpPr/>
          <p:nvPr/>
        </p:nvGrpSpPr>
        <p:grpSpPr>
          <a:xfrm rot="0">
            <a:off x="6858068" y="8474270"/>
            <a:ext cx="513137" cy="528735"/>
            <a:chOff x="0" y="0"/>
            <a:chExt cx="684183" cy="704980"/>
          </a:xfrm>
        </p:grpSpPr>
        <p:sp>
          <p:nvSpPr>
            <p:cNvPr name="Freeform 114" id="114"/>
            <p:cNvSpPr/>
            <p:nvPr/>
          </p:nvSpPr>
          <p:spPr>
            <a:xfrm flipH="false" flipV="false" rot="0">
              <a:off x="0" y="0"/>
              <a:ext cx="684149" cy="704977"/>
            </a:xfrm>
            <a:custGeom>
              <a:avLst/>
              <a:gdLst/>
              <a:ahLst/>
              <a:cxnLst/>
              <a:rect r="r" b="b" t="t" l="l"/>
              <a:pathLst>
                <a:path h="704977" w="684149">
                  <a:moveTo>
                    <a:pt x="342138" y="0"/>
                  </a:moveTo>
                  <a:cubicBezTo>
                    <a:pt x="153162" y="0"/>
                    <a:pt x="0" y="157861"/>
                    <a:pt x="0" y="352552"/>
                  </a:cubicBezTo>
                  <a:cubicBezTo>
                    <a:pt x="0" y="547243"/>
                    <a:pt x="153162" y="704977"/>
                    <a:pt x="342138" y="704977"/>
                  </a:cubicBezTo>
                  <a:cubicBezTo>
                    <a:pt x="531114" y="704977"/>
                    <a:pt x="684149" y="547116"/>
                    <a:pt x="684149" y="352552"/>
                  </a:cubicBezTo>
                  <a:cubicBezTo>
                    <a:pt x="684149" y="157988"/>
                    <a:pt x="530987" y="0"/>
                    <a:pt x="342138" y="0"/>
                  </a:cubicBezTo>
                  <a:close/>
                </a:path>
              </a:pathLst>
            </a:custGeom>
            <a:solidFill>
              <a:srgbClr val="F79646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74007" y="-570187"/>
            <a:ext cx="76200" cy="10895287"/>
            <a:chOff x="0" y="0"/>
            <a:chExt cx="101600" cy="145270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0800"/>
              <a:ext cx="101600" cy="14425422"/>
            </a:xfrm>
            <a:custGeom>
              <a:avLst/>
              <a:gdLst/>
              <a:ahLst/>
              <a:cxnLst/>
              <a:rect r="r" b="b" t="t" l="l"/>
              <a:pathLst>
                <a:path h="14425422" w="101600">
                  <a:moveTo>
                    <a:pt x="0" y="14425422"/>
                  </a:moveTo>
                  <a:lnTo>
                    <a:pt x="0" y="0"/>
                  </a:lnTo>
                  <a:lnTo>
                    <a:pt x="101600" y="0"/>
                  </a:lnTo>
                  <a:lnTo>
                    <a:pt x="101600" y="1442542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790456" y="-345686"/>
            <a:ext cx="179209" cy="8644595"/>
            <a:chOff x="0" y="0"/>
            <a:chExt cx="152400" cy="73514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50419"/>
              <a:ext cx="152400" cy="7250557"/>
            </a:xfrm>
            <a:custGeom>
              <a:avLst/>
              <a:gdLst/>
              <a:ahLst/>
              <a:cxnLst/>
              <a:rect r="r" b="b" t="t" l="l"/>
              <a:pathLst>
                <a:path h="7250557" w="152400">
                  <a:moveTo>
                    <a:pt x="0" y="7249795"/>
                  </a:moveTo>
                  <a:lnTo>
                    <a:pt x="50800" y="0"/>
                  </a:lnTo>
                  <a:lnTo>
                    <a:pt x="152400" y="762"/>
                  </a:lnTo>
                  <a:lnTo>
                    <a:pt x="101600" y="725055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445719" y="1601399"/>
            <a:ext cx="819293" cy="819293"/>
            <a:chOff x="0" y="0"/>
            <a:chExt cx="1092391" cy="109239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92454" cy="1092454"/>
            </a:xfrm>
            <a:custGeom>
              <a:avLst/>
              <a:gdLst/>
              <a:ahLst/>
              <a:cxnLst/>
              <a:rect r="r" b="b" t="t" l="l"/>
              <a:pathLst>
                <a:path h="1092454" w="1092454">
                  <a:moveTo>
                    <a:pt x="546227" y="0"/>
                  </a:moveTo>
                  <a:cubicBezTo>
                    <a:pt x="244602" y="0"/>
                    <a:pt x="0" y="244602"/>
                    <a:pt x="0" y="546227"/>
                  </a:cubicBezTo>
                  <a:cubicBezTo>
                    <a:pt x="0" y="847852"/>
                    <a:pt x="244602" y="1092454"/>
                    <a:pt x="546227" y="1092454"/>
                  </a:cubicBezTo>
                  <a:cubicBezTo>
                    <a:pt x="847852" y="1092454"/>
                    <a:pt x="1092454" y="847852"/>
                    <a:pt x="1092454" y="546227"/>
                  </a:cubicBezTo>
                  <a:cubicBezTo>
                    <a:pt x="1092454" y="244602"/>
                    <a:pt x="847852" y="0"/>
                    <a:pt x="546227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4522528" y="1582197"/>
            <a:ext cx="665676" cy="761686"/>
            <a:chOff x="0" y="0"/>
            <a:chExt cx="887567" cy="101558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87567" cy="1015582"/>
            </a:xfrm>
            <a:custGeom>
              <a:avLst/>
              <a:gdLst/>
              <a:ahLst/>
              <a:cxnLst/>
              <a:rect r="r" b="b" t="t" l="l"/>
              <a:pathLst>
                <a:path h="1015582" w="887567">
                  <a:moveTo>
                    <a:pt x="0" y="0"/>
                  </a:moveTo>
                  <a:lnTo>
                    <a:pt x="887567" y="0"/>
                  </a:lnTo>
                  <a:lnTo>
                    <a:pt x="887567" y="1015582"/>
                  </a:lnTo>
                  <a:lnTo>
                    <a:pt x="0" y="1015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0"/>
              <a:ext cx="887567" cy="111083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1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171007" y="90629"/>
            <a:ext cx="5234247" cy="1237186"/>
          </a:xfrm>
          <a:custGeom>
            <a:avLst/>
            <a:gdLst/>
            <a:ahLst/>
            <a:cxnLst/>
            <a:rect r="r" b="b" t="t" l="l"/>
            <a:pathLst>
              <a:path h="1237186" w="5234247">
                <a:moveTo>
                  <a:pt x="0" y="0"/>
                </a:moveTo>
                <a:lnTo>
                  <a:pt x="5234247" y="0"/>
                </a:lnTo>
                <a:lnTo>
                  <a:pt x="5234247" y="1237186"/>
                </a:lnTo>
                <a:lnTo>
                  <a:pt x="0" y="12371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384" r="0" b="-384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0" y="492760"/>
            <a:ext cx="5276370" cy="1622485"/>
            <a:chOff x="0" y="0"/>
            <a:chExt cx="7035160" cy="216331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035160" cy="2163313"/>
            </a:xfrm>
            <a:custGeom>
              <a:avLst/>
              <a:gdLst/>
              <a:ahLst/>
              <a:cxnLst/>
              <a:rect r="r" b="b" t="t" l="l"/>
              <a:pathLst>
                <a:path h="2163313" w="7035160">
                  <a:moveTo>
                    <a:pt x="0" y="0"/>
                  </a:moveTo>
                  <a:lnTo>
                    <a:pt x="7035160" y="0"/>
                  </a:lnTo>
                  <a:lnTo>
                    <a:pt x="7035160" y="2163313"/>
                  </a:lnTo>
                  <a:lnTo>
                    <a:pt x="0" y="21633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7035160" cy="221093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493"/>
                </a:lnSpc>
              </a:pPr>
              <a:r>
                <a:rPr lang="en-US" b="true" sz="4995" spc="148">
                  <a:solidFill>
                    <a:srgbClr val="56AE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KEY</a:t>
              </a:r>
            </a:p>
            <a:p>
              <a:pPr algn="l">
                <a:lnSpc>
                  <a:spcPts val="6493"/>
                </a:lnSpc>
              </a:pPr>
              <a:r>
                <a:rPr lang="en-US" b="true" sz="4995" spc="148">
                  <a:solidFill>
                    <a:srgbClr val="56AE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FEATURES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0" y="0"/>
            <a:ext cx="3512107" cy="10287000"/>
            <a:chOff x="0" y="0"/>
            <a:chExt cx="4682809" cy="13716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682871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4682871">
                  <a:moveTo>
                    <a:pt x="0" y="0"/>
                  </a:moveTo>
                  <a:lnTo>
                    <a:pt x="4682871" y="0"/>
                  </a:lnTo>
                  <a:lnTo>
                    <a:pt x="4682871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0000"/>
              </a:blip>
              <a:stretch>
                <a:fillRect l="-47677" t="0" r="-47676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2147012" y="-197683"/>
            <a:ext cx="76200" cy="4625856"/>
            <a:chOff x="0" y="0"/>
            <a:chExt cx="101600" cy="616780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50800"/>
              <a:ext cx="101600" cy="6066155"/>
            </a:xfrm>
            <a:custGeom>
              <a:avLst/>
              <a:gdLst/>
              <a:ahLst/>
              <a:cxnLst/>
              <a:rect r="r" b="b" t="t" l="l"/>
              <a:pathLst>
                <a:path h="6066155" w="101600">
                  <a:moveTo>
                    <a:pt x="0" y="6066155"/>
                  </a:moveTo>
                  <a:lnTo>
                    <a:pt x="0" y="0"/>
                  </a:lnTo>
                  <a:lnTo>
                    <a:pt x="101600" y="0"/>
                  </a:lnTo>
                  <a:lnTo>
                    <a:pt x="101600" y="606615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1737366" y="2001449"/>
            <a:ext cx="819293" cy="819293"/>
            <a:chOff x="0" y="0"/>
            <a:chExt cx="1092391" cy="109239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92454" cy="1092454"/>
            </a:xfrm>
            <a:custGeom>
              <a:avLst/>
              <a:gdLst/>
              <a:ahLst/>
              <a:cxnLst/>
              <a:rect r="r" b="b" t="t" l="l"/>
              <a:pathLst>
                <a:path h="1092454" w="1092454">
                  <a:moveTo>
                    <a:pt x="546227" y="0"/>
                  </a:moveTo>
                  <a:cubicBezTo>
                    <a:pt x="244602" y="0"/>
                    <a:pt x="0" y="244602"/>
                    <a:pt x="0" y="546227"/>
                  </a:cubicBezTo>
                  <a:cubicBezTo>
                    <a:pt x="0" y="847852"/>
                    <a:pt x="244602" y="1092454"/>
                    <a:pt x="546227" y="1092454"/>
                  </a:cubicBezTo>
                  <a:cubicBezTo>
                    <a:pt x="847852" y="1092454"/>
                    <a:pt x="1092454" y="847852"/>
                    <a:pt x="1092454" y="546227"/>
                  </a:cubicBezTo>
                  <a:cubicBezTo>
                    <a:pt x="1092454" y="244602"/>
                    <a:pt x="847852" y="0"/>
                    <a:pt x="546227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1814175" y="1982247"/>
            <a:ext cx="665676" cy="761686"/>
            <a:chOff x="0" y="0"/>
            <a:chExt cx="887567" cy="101558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87567" cy="1015582"/>
            </a:xfrm>
            <a:custGeom>
              <a:avLst/>
              <a:gdLst/>
              <a:ahLst/>
              <a:cxnLst/>
              <a:rect r="r" b="b" t="t" l="l"/>
              <a:pathLst>
                <a:path h="1015582" w="887567">
                  <a:moveTo>
                    <a:pt x="0" y="0"/>
                  </a:moveTo>
                  <a:lnTo>
                    <a:pt x="887567" y="0"/>
                  </a:lnTo>
                  <a:lnTo>
                    <a:pt x="887567" y="1015582"/>
                  </a:lnTo>
                  <a:lnTo>
                    <a:pt x="0" y="1015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0"/>
              <a:ext cx="887567" cy="111083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1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1405503" y="119912"/>
            <a:ext cx="5234247" cy="1237186"/>
          </a:xfrm>
          <a:custGeom>
            <a:avLst/>
            <a:gdLst/>
            <a:ahLst/>
            <a:cxnLst/>
            <a:rect r="r" b="b" t="t" l="l"/>
            <a:pathLst>
              <a:path h="1237186" w="5234247">
                <a:moveTo>
                  <a:pt x="0" y="0"/>
                </a:moveTo>
                <a:lnTo>
                  <a:pt x="5234247" y="0"/>
                </a:lnTo>
                <a:lnTo>
                  <a:pt x="5234247" y="1237186"/>
                </a:lnTo>
                <a:lnTo>
                  <a:pt x="0" y="12371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384" r="0" b="-384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1775466" y="3570780"/>
            <a:ext cx="819293" cy="819293"/>
            <a:chOff x="0" y="0"/>
            <a:chExt cx="1092391" cy="109239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92454" cy="1092454"/>
            </a:xfrm>
            <a:custGeom>
              <a:avLst/>
              <a:gdLst/>
              <a:ahLst/>
              <a:cxnLst/>
              <a:rect r="r" b="b" t="t" l="l"/>
              <a:pathLst>
                <a:path h="1092454" w="1092454">
                  <a:moveTo>
                    <a:pt x="546227" y="0"/>
                  </a:moveTo>
                  <a:cubicBezTo>
                    <a:pt x="244602" y="0"/>
                    <a:pt x="0" y="244602"/>
                    <a:pt x="0" y="546227"/>
                  </a:cubicBezTo>
                  <a:cubicBezTo>
                    <a:pt x="0" y="847852"/>
                    <a:pt x="244602" y="1092454"/>
                    <a:pt x="546227" y="1092454"/>
                  </a:cubicBezTo>
                  <a:cubicBezTo>
                    <a:pt x="847852" y="1092454"/>
                    <a:pt x="1092454" y="847852"/>
                    <a:pt x="1092454" y="546227"/>
                  </a:cubicBezTo>
                  <a:cubicBezTo>
                    <a:pt x="1092454" y="244602"/>
                    <a:pt x="847852" y="0"/>
                    <a:pt x="546227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1852275" y="3551578"/>
            <a:ext cx="665676" cy="761686"/>
            <a:chOff x="0" y="0"/>
            <a:chExt cx="887567" cy="101558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87567" cy="1015582"/>
            </a:xfrm>
            <a:custGeom>
              <a:avLst/>
              <a:gdLst/>
              <a:ahLst/>
              <a:cxnLst/>
              <a:rect r="r" b="b" t="t" l="l"/>
              <a:pathLst>
                <a:path h="1015582" w="887567">
                  <a:moveTo>
                    <a:pt x="0" y="0"/>
                  </a:moveTo>
                  <a:lnTo>
                    <a:pt x="887567" y="0"/>
                  </a:lnTo>
                  <a:lnTo>
                    <a:pt x="887567" y="1015582"/>
                  </a:lnTo>
                  <a:lnTo>
                    <a:pt x="0" y="1015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95250"/>
              <a:ext cx="887567" cy="111083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2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4457078" y="2632827"/>
            <a:ext cx="819293" cy="794043"/>
            <a:chOff x="0" y="0"/>
            <a:chExt cx="1092391" cy="105872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92454" cy="1058672"/>
            </a:xfrm>
            <a:custGeom>
              <a:avLst/>
              <a:gdLst/>
              <a:ahLst/>
              <a:cxnLst/>
              <a:rect r="r" b="b" t="t" l="l"/>
              <a:pathLst>
                <a:path h="1058672" w="1092454">
                  <a:moveTo>
                    <a:pt x="546227" y="0"/>
                  </a:moveTo>
                  <a:cubicBezTo>
                    <a:pt x="244602" y="0"/>
                    <a:pt x="0" y="236982"/>
                    <a:pt x="0" y="529336"/>
                  </a:cubicBezTo>
                  <a:cubicBezTo>
                    <a:pt x="0" y="821690"/>
                    <a:pt x="244602" y="1058672"/>
                    <a:pt x="546227" y="1058672"/>
                  </a:cubicBezTo>
                  <a:cubicBezTo>
                    <a:pt x="847852" y="1058672"/>
                    <a:pt x="1092454" y="821690"/>
                    <a:pt x="1092454" y="529336"/>
                  </a:cubicBezTo>
                  <a:cubicBezTo>
                    <a:pt x="1092454" y="236982"/>
                    <a:pt x="847852" y="0"/>
                    <a:pt x="546227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4533887" y="2611258"/>
            <a:ext cx="665676" cy="741171"/>
            <a:chOff x="0" y="0"/>
            <a:chExt cx="887567" cy="98822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87567" cy="988228"/>
            </a:xfrm>
            <a:custGeom>
              <a:avLst/>
              <a:gdLst/>
              <a:ahLst/>
              <a:cxnLst/>
              <a:rect r="r" b="b" t="t" l="l"/>
              <a:pathLst>
                <a:path h="988228" w="887567">
                  <a:moveTo>
                    <a:pt x="0" y="0"/>
                  </a:moveTo>
                  <a:lnTo>
                    <a:pt x="887567" y="0"/>
                  </a:lnTo>
                  <a:lnTo>
                    <a:pt x="887567" y="988228"/>
                  </a:lnTo>
                  <a:lnTo>
                    <a:pt x="0" y="9882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95250"/>
              <a:ext cx="887567" cy="108347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2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4445719" y="3820938"/>
            <a:ext cx="819293" cy="819293"/>
            <a:chOff x="0" y="0"/>
            <a:chExt cx="1092391" cy="1092391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092454" cy="1092454"/>
            </a:xfrm>
            <a:custGeom>
              <a:avLst/>
              <a:gdLst/>
              <a:ahLst/>
              <a:cxnLst/>
              <a:rect r="r" b="b" t="t" l="l"/>
              <a:pathLst>
                <a:path h="1092454" w="1092454">
                  <a:moveTo>
                    <a:pt x="546227" y="0"/>
                  </a:moveTo>
                  <a:cubicBezTo>
                    <a:pt x="244602" y="0"/>
                    <a:pt x="0" y="244602"/>
                    <a:pt x="0" y="546227"/>
                  </a:cubicBezTo>
                  <a:cubicBezTo>
                    <a:pt x="0" y="847852"/>
                    <a:pt x="244602" y="1092454"/>
                    <a:pt x="546227" y="1092454"/>
                  </a:cubicBezTo>
                  <a:cubicBezTo>
                    <a:pt x="847852" y="1092454"/>
                    <a:pt x="1092454" y="847852"/>
                    <a:pt x="1092454" y="546227"/>
                  </a:cubicBezTo>
                  <a:cubicBezTo>
                    <a:pt x="1092454" y="244602"/>
                    <a:pt x="847852" y="0"/>
                    <a:pt x="546227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4522528" y="3801736"/>
            <a:ext cx="665676" cy="761686"/>
            <a:chOff x="0" y="0"/>
            <a:chExt cx="887567" cy="1015582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87567" cy="1015582"/>
            </a:xfrm>
            <a:custGeom>
              <a:avLst/>
              <a:gdLst/>
              <a:ahLst/>
              <a:cxnLst/>
              <a:rect r="r" b="b" t="t" l="l"/>
              <a:pathLst>
                <a:path h="1015582" w="887567">
                  <a:moveTo>
                    <a:pt x="0" y="0"/>
                  </a:moveTo>
                  <a:lnTo>
                    <a:pt x="887567" y="0"/>
                  </a:lnTo>
                  <a:lnTo>
                    <a:pt x="887567" y="1015582"/>
                  </a:lnTo>
                  <a:lnTo>
                    <a:pt x="0" y="1015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95250"/>
              <a:ext cx="887567" cy="111083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3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4445719" y="7479616"/>
            <a:ext cx="819293" cy="819293"/>
            <a:chOff x="0" y="0"/>
            <a:chExt cx="1092391" cy="109239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092454" cy="1092454"/>
            </a:xfrm>
            <a:custGeom>
              <a:avLst/>
              <a:gdLst/>
              <a:ahLst/>
              <a:cxnLst/>
              <a:rect r="r" b="b" t="t" l="l"/>
              <a:pathLst>
                <a:path h="1092454" w="1092454">
                  <a:moveTo>
                    <a:pt x="546227" y="0"/>
                  </a:moveTo>
                  <a:cubicBezTo>
                    <a:pt x="244602" y="0"/>
                    <a:pt x="0" y="244602"/>
                    <a:pt x="0" y="546227"/>
                  </a:cubicBezTo>
                  <a:cubicBezTo>
                    <a:pt x="0" y="847852"/>
                    <a:pt x="244602" y="1092454"/>
                    <a:pt x="546227" y="1092454"/>
                  </a:cubicBezTo>
                  <a:cubicBezTo>
                    <a:pt x="847852" y="1092454"/>
                    <a:pt x="1092454" y="847852"/>
                    <a:pt x="1092454" y="546227"/>
                  </a:cubicBezTo>
                  <a:cubicBezTo>
                    <a:pt x="1092454" y="244602"/>
                    <a:pt x="847852" y="0"/>
                    <a:pt x="546227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4470414" y="5011706"/>
            <a:ext cx="819293" cy="819293"/>
            <a:chOff x="0" y="0"/>
            <a:chExt cx="1092391" cy="109239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092454" cy="1092454"/>
            </a:xfrm>
            <a:custGeom>
              <a:avLst/>
              <a:gdLst/>
              <a:ahLst/>
              <a:cxnLst/>
              <a:rect r="r" b="b" t="t" l="l"/>
              <a:pathLst>
                <a:path h="1092454" w="1092454">
                  <a:moveTo>
                    <a:pt x="546227" y="0"/>
                  </a:moveTo>
                  <a:cubicBezTo>
                    <a:pt x="244602" y="0"/>
                    <a:pt x="0" y="244602"/>
                    <a:pt x="0" y="546227"/>
                  </a:cubicBezTo>
                  <a:cubicBezTo>
                    <a:pt x="0" y="847852"/>
                    <a:pt x="244602" y="1092454"/>
                    <a:pt x="546227" y="1092454"/>
                  </a:cubicBezTo>
                  <a:cubicBezTo>
                    <a:pt x="847852" y="1092454"/>
                    <a:pt x="1092454" y="847852"/>
                    <a:pt x="1092454" y="546227"/>
                  </a:cubicBezTo>
                  <a:cubicBezTo>
                    <a:pt x="1092454" y="244602"/>
                    <a:pt x="847852" y="0"/>
                    <a:pt x="546227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4533887" y="5030756"/>
            <a:ext cx="665676" cy="761686"/>
            <a:chOff x="0" y="0"/>
            <a:chExt cx="887567" cy="1015582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87567" cy="1015582"/>
            </a:xfrm>
            <a:custGeom>
              <a:avLst/>
              <a:gdLst/>
              <a:ahLst/>
              <a:cxnLst/>
              <a:rect r="r" b="b" t="t" l="l"/>
              <a:pathLst>
                <a:path h="1015582" w="887567">
                  <a:moveTo>
                    <a:pt x="0" y="0"/>
                  </a:moveTo>
                  <a:lnTo>
                    <a:pt x="887567" y="0"/>
                  </a:lnTo>
                  <a:lnTo>
                    <a:pt x="887567" y="1015582"/>
                  </a:lnTo>
                  <a:lnTo>
                    <a:pt x="0" y="1015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95250"/>
              <a:ext cx="887567" cy="111083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4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5554835" y="1730277"/>
            <a:ext cx="3589165" cy="503939"/>
            <a:chOff x="0" y="0"/>
            <a:chExt cx="4785553" cy="671919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4785553" cy="671919"/>
            </a:xfrm>
            <a:custGeom>
              <a:avLst/>
              <a:gdLst/>
              <a:ahLst/>
              <a:cxnLst/>
              <a:rect r="r" b="b" t="t" l="l"/>
              <a:pathLst>
                <a:path h="671919" w="4785553">
                  <a:moveTo>
                    <a:pt x="0" y="0"/>
                  </a:moveTo>
                  <a:lnTo>
                    <a:pt x="4785553" y="0"/>
                  </a:lnTo>
                  <a:lnTo>
                    <a:pt x="4785553" y="671919"/>
                  </a:lnTo>
                  <a:lnTo>
                    <a:pt x="0" y="6719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85725"/>
              <a:ext cx="4785553" cy="75764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236"/>
                </a:lnSpc>
              </a:pPr>
              <a:r>
                <a:rPr lang="en-US" sz="2824" spc="84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Add items to Cart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5554835" y="6379201"/>
            <a:ext cx="3589165" cy="503939"/>
            <a:chOff x="0" y="0"/>
            <a:chExt cx="4785553" cy="671919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4785553" cy="671919"/>
            </a:xfrm>
            <a:custGeom>
              <a:avLst/>
              <a:gdLst/>
              <a:ahLst/>
              <a:cxnLst/>
              <a:rect r="r" b="b" t="t" l="l"/>
              <a:pathLst>
                <a:path h="671919" w="4785553">
                  <a:moveTo>
                    <a:pt x="0" y="0"/>
                  </a:moveTo>
                  <a:lnTo>
                    <a:pt x="4785553" y="0"/>
                  </a:lnTo>
                  <a:lnTo>
                    <a:pt x="4785553" y="671919"/>
                  </a:lnTo>
                  <a:lnTo>
                    <a:pt x="0" y="6719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85725"/>
              <a:ext cx="4785553" cy="75764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236"/>
                </a:lnSpc>
              </a:pPr>
              <a:r>
                <a:rPr lang="en-US" sz="2824" spc="84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Selling History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2789332" y="2116263"/>
            <a:ext cx="4132562" cy="503939"/>
            <a:chOff x="0" y="0"/>
            <a:chExt cx="5510083" cy="671919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5510083" cy="671919"/>
            </a:xfrm>
            <a:custGeom>
              <a:avLst/>
              <a:gdLst/>
              <a:ahLst/>
              <a:cxnLst/>
              <a:rect r="r" b="b" t="t" l="l"/>
              <a:pathLst>
                <a:path h="671919" w="5510083">
                  <a:moveTo>
                    <a:pt x="0" y="0"/>
                  </a:moveTo>
                  <a:lnTo>
                    <a:pt x="5510083" y="0"/>
                  </a:lnTo>
                  <a:lnTo>
                    <a:pt x="5510083" y="671919"/>
                  </a:lnTo>
                  <a:lnTo>
                    <a:pt x="0" y="6719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85725"/>
              <a:ext cx="5510083" cy="75764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236"/>
                </a:lnSpc>
              </a:pPr>
              <a:r>
                <a:rPr lang="en-US" sz="2824" spc="84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Notification  for  expiry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3882734" y="318699"/>
            <a:ext cx="5234247" cy="587375"/>
            <a:chOff x="0" y="0"/>
            <a:chExt cx="6978996" cy="783167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978996" cy="783167"/>
            </a:xfrm>
            <a:custGeom>
              <a:avLst/>
              <a:gdLst/>
              <a:ahLst/>
              <a:cxnLst/>
              <a:rect r="r" b="b" t="t" l="l"/>
              <a:pathLst>
                <a:path h="783167" w="6978996">
                  <a:moveTo>
                    <a:pt x="0" y="0"/>
                  </a:moveTo>
                  <a:lnTo>
                    <a:pt x="6978996" y="0"/>
                  </a:lnTo>
                  <a:lnTo>
                    <a:pt x="6978996" y="783167"/>
                  </a:lnTo>
                  <a:lnTo>
                    <a:pt x="0" y="7831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57150"/>
              <a:ext cx="6978996" cy="84031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898"/>
                </a:lnSpc>
              </a:pPr>
              <a:r>
                <a:rPr lang="en-US" b="true" sz="3499" i="true">
                  <a:solidFill>
                    <a:srgbClr val="00FFF7"/>
                  </a:solidFill>
                  <a:latin typeface="Canva Sans Bold Italics"/>
                  <a:ea typeface="Canva Sans Bold Italics"/>
                  <a:cs typeface="Canva Sans Bold Italics"/>
                  <a:sym typeface="Canva Sans Bold Italics"/>
                </a:rPr>
                <a:t>Sell Medicine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11166774" y="325684"/>
            <a:ext cx="5234247" cy="580390"/>
            <a:chOff x="0" y="0"/>
            <a:chExt cx="6978996" cy="773853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6978996" cy="773853"/>
            </a:xfrm>
            <a:custGeom>
              <a:avLst/>
              <a:gdLst/>
              <a:ahLst/>
              <a:cxnLst/>
              <a:rect r="r" b="b" t="t" l="l"/>
              <a:pathLst>
                <a:path h="773853" w="6978996">
                  <a:moveTo>
                    <a:pt x="0" y="0"/>
                  </a:moveTo>
                  <a:lnTo>
                    <a:pt x="6978996" y="0"/>
                  </a:lnTo>
                  <a:lnTo>
                    <a:pt x="6978996" y="773853"/>
                  </a:lnTo>
                  <a:lnTo>
                    <a:pt x="0" y="7738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66675"/>
              <a:ext cx="6978996" cy="84052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759"/>
                </a:lnSpc>
              </a:pPr>
              <a:r>
                <a:rPr lang="en-US" b="true" sz="3399" i="true">
                  <a:solidFill>
                    <a:srgbClr val="00FFF7"/>
                  </a:solidFill>
                  <a:latin typeface="Canva Sans Bold Italics"/>
                  <a:ea typeface="Canva Sans Bold Italics"/>
                  <a:cs typeface="Canva Sans Bold Italics"/>
                  <a:sym typeface="Canva Sans Bold Italics"/>
                </a:rPr>
                <a:t>Notification</a:t>
              </a: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5554835" y="5143500"/>
            <a:ext cx="3589165" cy="503939"/>
            <a:chOff x="0" y="0"/>
            <a:chExt cx="4785553" cy="671919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4785553" cy="671919"/>
            </a:xfrm>
            <a:custGeom>
              <a:avLst/>
              <a:gdLst/>
              <a:ahLst/>
              <a:cxnLst/>
              <a:rect r="r" b="b" t="t" l="l"/>
              <a:pathLst>
                <a:path h="671919" w="4785553">
                  <a:moveTo>
                    <a:pt x="0" y="0"/>
                  </a:moveTo>
                  <a:lnTo>
                    <a:pt x="4785553" y="0"/>
                  </a:lnTo>
                  <a:lnTo>
                    <a:pt x="4785553" y="671919"/>
                  </a:lnTo>
                  <a:lnTo>
                    <a:pt x="0" y="6719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85725"/>
              <a:ext cx="4785553" cy="75764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236"/>
                </a:lnSpc>
              </a:pPr>
              <a:r>
                <a:rPr lang="en-US" sz="2824" spc="84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Print Recipt</a:t>
              </a: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12804309" y="3735213"/>
            <a:ext cx="4454991" cy="503939"/>
            <a:chOff x="0" y="0"/>
            <a:chExt cx="5939988" cy="671919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5939988" cy="671919"/>
            </a:xfrm>
            <a:custGeom>
              <a:avLst/>
              <a:gdLst/>
              <a:ahLst/>
              <a:cxnLst/>
              <a:rect r="r" b="b" t="t" l="l"/>
              <a:pathLst>
                <a:path h="671919" w="5939988">
                  <a:moveTo>
                    <a:pt x="0" y="0"/>
                  </a:moveTo>
                  <a:lnTo>
                    <a:pt x="5939988" y="0"/>
                  </a:lnTo>
                  <a:lnTo>
                    <a:pt x="5939988" y="671919"/>
                  </a:lnTo>
                  <a:lnTo>
                    <a:pt x="0" y="6719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-85725"/>
              <a:ext cx="5939988" cy="75764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236"/>
                </a:lnSpc>
              </a:pPr>
              <a:r>
                <a:rPr lang="en-US" sz="2824" spc="84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Notification  for  low stock</a:t>
              </a: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5554835" y="7711815"/>
            <a:ext cx="5030823" cy="503939"/>
            <a:chOff x="0" y="0"/>
            <a:chExt cx="6707764" cy="671919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707764" cy="671919"/>
            </a:xfrm>
            <a:custGeom>
              <a:avLst/>
              <a:gdLst/>
              <a:ahLst/>
              <a:cxnLst/>
              <a:rect r="r" b="b" t="t" l="l"/>
              <a:pathLst>
                <a:path h="671919" w="6707764">
                  <a:moveTo>
                    <a:pt x="0" y="0"/>
                  </a:moveTo>
                  <a:lnTo>
                    <a:pt x="6707764" y="0"/>
                  </a:lnTo>
                  <a:lnTo>
                    <a:pt x="6707764" y="671919"/>
                  </a:lnTo>
                  <a:lnTo>
                    <a:pt x="0" y="6719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-85725"/>
              <a:ext cx="6707764" cy="75764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236"/>
                </a:lnSpc>
              </a:pPr>
              <a:r>
                <a:rPr lang="en-US" sz="2824" spc="84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Automated Stock Reduction</a:t>
              </a: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5554835" y="2777879"/>
            <a:ext cx="4153434" cy="503939"/>
            <a:chOff x="0" y="0"/>
            <a:chExt cx="5537911" cy="671919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5537911" cy="671919"/>
            </a:xfrm>
            <a:custGeom>
              <a:avLst/>
              <a:gdLst/>
              <a:ahLst/>
              <a:cxnLst/>
              <a:rect r="r" b="b" t="t" l="l"/>
              <a:pathLst>
                <a:path h="671919" w="5537911">
                  <a:moveTo>
                    <a:pt x="0" y="0"/>
                  </a:moveTo>
                  <a:lnTo>
                    <a:pt x="5537911" y="0"/>
                  </a:lnTo>
                  <a:lnTo>
                    <a:pt x="5537911" y="671919"/>
                  </a:lnTo>
                  <a:lnTo>
                    <a:pt x="0" y="6719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85725"/>
              <a:ext cx="5537911" cy="75764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236"/>
                </a:lnSpc>
              </a:pPr>
              <a:r>
                <a:rPr lang="en-US" sz="2824" spc="84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View Cart / Empty Cart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5670889" y="3930610"/>
            <a:ext cx="3589165" cy="515315"/>
            <a:chOff x="0" y="0"/>
            <a:chExt cx="4785553" cy="687087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4785553" cy="687087"/>
            </a:xfrm>
            <a:custGeom>
              <a:avLst/>
              <a:gdLst/>
              <a:ahLst/>
              <a:cxnLst/>
              <a:rect r="r" b="b" t="t" l="l"/>
              <a:pathLst>
                <a:path h="687087" w="4785553">
                  <a:moveTo>
                    <a:pt x="0" y="0"/>
                  </a:moveTo>
                  <a:lnTo>
                    <a:pt x="4785553" y="0"/>
                  </a:lnTo>
                  <a:lnTo>
                    <a:pt x="4785553" y="687087"/>
                  </a:lnTo>
                  <a:lnTo>
                    <a:pt x="0" y="6870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85725"/>
              <a:ext cx="4785553" cy="7728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86"/>
                </a:lnSpc>
              </a:pPr>
              <a:r>
                <a:rPr lang="en-US" sz="2924" spc="8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Checkout</a:t>
              </a: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4470414" y="6221524"/>
            <a:ext cx="819293" cy="819293"/>
            <a:chOff x="0" y="0"/>
            <a:chExt cx="1092391" cy="1092391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1092454" cy="1092454"/>
            </a:xfrm>
            <a:custGeom>
              <a:avLst/>
              <a:gdLst/>
              <a:ahLst/>
              <a:cxnLst/>
              <a:rect r="r" b="b" t="t" l="l"/>
              <a:pathLst>
                <a:path h="1092454" w="1092454">
                  <a:moveTo>
                    <a:pt x="546227" y="0"/>
                  </a:moveTo>
                  <a:cubicBezTo>
                    <a:pt x="244602" y="0"/>
                    <a:pt x="0" y="244602"/>
                    <a:pt x="0" y="546227"/>
                  </a:cubicBezTo>
                  <a:cubicBezTo>
                    <a:pt x="0" y="847852"/>
                    <a:pt x="244602" y="1092454"/>
                    <a:pt x="546227" y="1092454"/>
                  </a:cubicBezTo>
                  <a:cubicBezTo>
                    <a:pt x="847852" y="1092454"/>
                    <a:pt x="1092454" y="847852"/>
                    <a:pt x="1092454" y="546227"/>
                  </a:cubicBezTo>
                  <a:cubicBezTo>
                    <a:pt x="1092454" y="244602"/>
                    <a:pt x="847852" y="0"/>
                    <a:pt x="546227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79" id="79"/>
          <p:cNvGrpSpPr/>
          <p:nvPr/>
        </p:nvGrpSpPr>
        <p:grpSpPr>
          <a:xfrm rot="0">
            <a:off x="4522528" y="6250327"/>
            <a:ext cx="665676" cy="761686"/>
            <a:chOff x="0" y="0"/>
            <a:chExt cx="887567" cy="1015582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887567" cy="1015582"/>
            </a:xfrm>
            <a:custGeom>
              <a:avLst/>
              <a:gdLst/>
              <a:ahLst/>
              <a:cxnLst/>
              <a:rect r="r" b="b" t="t" l="l"/>
              <a:pathLst>
                <a:path h="1015582" w="887567">
                  <a:moveTo>
                    <a:pt x="0" y="0"/>
                  </a:moveTo>
                  <a:lnTo>
                    <a:pt x="887567" y="0"/>
                  </a:lnTo>
                  <a:lnTo>
                    <a:pt x="887567" y="1015582"/>
                  </a:lnTo>
                  <a:lnTo>
                    <a:pt x="0" y="1015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0" y="-95250"/>
              <a:ext cx="887567" cy="111083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5</a:t>
              </a:r>
            </a:p>
          </p:txBody>
        </p:sp>
      </p:grpSp>
      <p:grpSp>
        <p:nvGrpSpPr>
          <p:cNvPr name="Group 82" id="82"/>
          <p:cNvGrpSpPr/>
          <p:nvPr/>
        </p:nvGrpSpPr>
        <p:grpSpPr>
          <a:xfrm rot="0">
            <a:off x="4522528" y="7498017"/>
            <a:ext cx="665676" cy="761686"/>
            <a:chOff x="0" y="0"/>
            <a:chExt cx="887567" cy="1015582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887567" cy="1015582"/>
            </a:xfrm>
            <a:custGeom>
              <a:avLst/>
              <a:gdLst/>
              <a:ahLst/>
              <a:cxnLst/>
              <a:rect r="r" b="b" t="t" l="l"/>
              <a:pathLst>
                <a:path h="1015582" w="887567">
                  <a:moveTo>
                    <a:pt x="0" y="0"/>
                  </a:moveTo>
                  <a:lnTo>
                    <a:pt x="887567" y="0"/>
                  </a:lnTo>
                  <a:lnTo>
                    <a:pt x="887567" y="1015582"/>
                  </a:lnTo>
                  <a:lnTo>
                    <a:pt x="0" y="1015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4" id="84"/>
            <p:cNvSpPr txBox="true"/>
            <p:nvPr/>
          </p:nvSpPr>
          <p:spPr>
            <a:xfrm>
              <a:off x="0" y="-95250"/>
              <a:ext cx="887567" cy="111083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6</a:t>
              </a:r>
            </a:p>
          </p:txBody>
        </p:sp>
      </p:grpSp>
      <p:grpSp>
        <p:nvGrpSpPr>
          <p:cNvPr name="Group 85" id="85"/>
          <p:cNvGrpSpPr/>
          <p:nvPr/>
        </p:nvGrpSpPr>
        <p:grpSpPr>
          <a:xfrm rot="0">
            <a:off x="12522264" y="6064209"/>
            <a:ext cx="47625" cy="3729255"/>
            <a:chOff x="0" y="0"/>
            <a:chExt cx="63500" cy="4972340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40954"/>
              <a:ext cx="63500" cy="4890390"/>
            </a:xfrm>
            <a:custGeom>
              <a:avLst/>
              <a:gdLst/>
              <a:ahLst/>
              <a:cxnLst/>
              <a:rect r="r" b="b" t="t" l="l"/>
              <a:pathLst>
                <a:path h="4890390" w="63500">
                  <a:moveTo>
                    <a:pt x="0" y="4890390"/>
                  </a:moveTo>
                  <a:lnTo>
                    <a:pt x="0" y="0"/>
                  </a:lnTo>
                  <a:lnTo>
                    <a:pt x="63500" y="0"/>
                  </a:lnTo>
                  <a:lnTo>
                    <a:pt x="63500" y="489039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7" id="87"/>
          <p:cNvGrpSpPr/>
          <p:nvPr/>
        </p:nvGrpSpPr>
        <p:grpSpPr>
          <a:xfrm rot="0">
            <a:off x="12160242" y="7818813"/>
            <a:ext cx="819294" cy="797591"/>
            <a:chOff x="0" y="0"/>
            <a:chExt cx="1092391" cy="1063454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1092454" cy="1063517"/>
            </a:xfrm>
            <a:custGeom>
              <a:avLst/>
              <a:gdLst/>
              <a:ahLst/>
              <a:cxnLst/>
              <a:rect r="r" b="b" t="t" l="l"/>
              <a:pathLst>
                <a:path h="1063517" w="1092454">
                  <a:moveTo>
                    <a:pt x="546227" y="0"/>
                  </a:moveTo>
                  <a:cubicBezTo>
                    <a:pt x="244602" y="0"/>
                    <a:pt x="0" y="238123"/>
                    <a:pt x="0" y="531758"/>
                  </a:cubicBezTo>
                  <a:cubicBezTo>
                    <a:pt x="0" y="825393"/>
                    <a:pt x="244602" y="1063517"/>
                    <a:pt x="546227" y="1063517"/>
                  </a:cubicBezTo>
                  <a:cubicBezTo>
                    <a:pt x="847852" y="1063517"/>
                    <a:pt x="1092454" y="825393"/>
                    <a:pt x="1092454" y="531758"/>
                  </a:cubicBezTo>
                  <a:cubicBezTo>
                    <a:pt x="1092454" y="238123"/>
                    <a:pt x="847852" y="0"/>
                    <a:pt x="546227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89" id="89"/>
          <p:cNvGrpSpPr/>
          <p:nvPr/>
        </p:nvGrpSpPr>
        <p:grpSpPr>
          <a:xfrm rot="0">
            <a:off x="12237051" y="7818813"/>
            <a:ext cx="665676" cy="761686"/>
            <a:chOff x="0" y="0"/>
            <a:chExt cx="887567" cy="1015582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887567" cy="1015582"/>
            </a:xfrm>
            <a:custGeom>
              <a:avLst/>
              <a:gdLst/>
              <a:ahLst/>
              <a:cxnLst/>
              <a:rect r="r" b="b" t="t" l="l"/>
              <a:pathLst>
                <a:path h="1015582" w="887567">
                  <a:moveTo>
                    <a:pt x="0" y="0"/>
                  </a:moveTo>
                  <a:lnTo>
                    <a:pt x="887567" y="0"/>
                  </a:lnTo>
                  <a:lnTo>
                    <a:pt x="887567" y="1015582"/>
                  </a:lnTo>
                  <a:lnTo>
                    <a:pt x="0" y="1015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1" id="91"/>
            <p:cNvSpPr txBox="true"/>
            <p:nvPr/>
          </p:nvSpPr>
          <p:spPr>
            <a:xfrm>
              <a:off x="0" y="-95250"/>
              <a:ext cx="887567" cy="111083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1</a:t>
              </a:r>
            </a:p>
          </p:txBody>
        </p:sp>
      </p:grpSp>
      <p:grpSp>
        <p:nvGrpSpPr>
          <p:cNvPr name="Group 92" id="92"/>
          <p:cNvGrpSpPr/>
          <p:nvPr/>
        </p:nvGrpSpPr>
        <p:grpSpPr>
          <a:xfrm rot="0">
            <a:off x="12160243" y="9087249"/>
            <a:ext cx="819293" cy="819293"/>
            <a:chOff x="0" y="0"/>
            <a:chExt cx="1092391" cy="1092391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1092454" cy="1092454"/>
            </a:xfrm>
            <a:custGeom>
              <a:avLst/>
              <a:gdLst/>
              <a:ahLst/>
              <a:cxnLst/>
              <a:rect r="r" b="b" t="t" l="l"/>
              <a:pathLst>
                <a:path h="1092454" w="1092454">
                  <a:moveTo>
                    <a:pt x="546227" y="0"/>
                  </a:moveTo>
                  <a:cubicBezTo>
                    <a:pt x="244602" y="0"/>
                    <a:pt x="0" y="244602"/>
                    <a:pt x="0" y="546227"/>
                  </a:cubicBezTo>
                  <a:cubicBezTo>
                    <a:pt x="0" y="847852"/>
                    <a:pt x="244602" y="1092454"/>
                    <a:pt x="546227" y="1092454"/>
                  </a:cubicBezTo>
                  <a:cubicBezTo>
                    <a:pt x="847852" y="1092454"/>
                    <a:pt x="1092454" y="847852"/>
                    <a:pt x="1092454" y="546227"/>
                  </a:cubicBezTo>
                  <a:cubicBezTo>
                    <a:pt x="1092454" y="244602"/>
                    <a:pt x="847852" y="0"/>
                    <a:pt x="546227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2237051" y="9116052"/>
            <a:ext cx="665676" cy="761686"/>
            <a:chOff x="0" y="0"/>
            <a:chExt cx="887567" cy="1015582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887567" cy="1015582"/>
            </a:xfrm>
            <a:custGeom>
              <a:avLst/>
              <a:gdLst/>
              <a:ahLst/>
              <a:cxnLst/>
              <a:rect r="r" b="b" t="t" l="l"/>
              <a:pathLst>
                <a:path h="1015582" w="887567">
                  <a:moveTo>
                    <a:pt x="0" y="0"/>
                  </a:moveTo>
                  <a:lnTo>
                    <a:pt x="887567" y="0"/>
                  </a:lnTo>
                  <a:lnTo>
                    <a:pt x="887567" y="1015582"/>
                  </a:lnTo>
                  <a:lnTo>
                    <a:pt x="0" y="1015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6" id="96"/>
            <p:cNvSpPr txBox="true"/>
            <p:nvPr/>
          </p:nvSpPr>
          <p:spPr>
            <a:xfrm>
              <a:off x="0" y="-95250"/>
              <a:ext cx="887567" cy="111083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2</a:t>
              </a:r>
            </a:p>
          </p:txBody>
        </p:sp>
      </p:grpSp>
      <p:grpSp>
        <p:nvGrpSpPr>
          <p:cNvPr name="Group 97" id="97"/>
          <p:cNvGrpSpPr/>
          <p:nvPr/>
        </p:nvGrpSpPr>
        <p:grpSpPr>
          <a:xfrm rot="0">
            <a:off x="13265285" y="7951060"/>
            <a:ext cx="4132562" cy="533095"/>
            <a:chOff x="0" y="0"/>
            <a:chExt cx="5510083" cy="710794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5510083" cy="710794"/>
            </a:xfrm>
            <a:custGeom>
              <a:avLst/>
              <a:gdLst/>
              <a:ahLst/>
              <a:cxnLst/>
              <a:rect r="r" b="b" t="t" l="l"/>
              <a:pathLst>
                <a:path h="710794" w="5510083">
                  <a:moveTo>
                    <a:pt x="0" y="0"/>
                  </a:moveTo>
                  <a:lnTo>
                    <a:pt x="5510083" y="0"/>
                  </a:lnTo>
                  <a:lnTo>
                    <a:pt x="5510083" y="710794"/>
                  </a:lnTo>
                  <a:lnTo>
                    <a:pt x="0" y="71079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9" id="99"/>
            <p:cNvSpPr txBox="true"/>
            <p:nvPr/>
          </p:nvSpPr>
          <p:spPr>
            <a:xfrm>
              <a:off x="0" y="-95250"/>
              <a:ext cx="5510083" cy="80604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3024" spc="89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Sales Count</a:t>
              </a:r>
            </a:p>
          </p:txBody>
        </p:sp>
      </p:grpSp>
      <p:sp>
        <p:nvSpPr>
          <p:cNvPr name="Freeform 100" id="100"/>
          <p:cNvSpPr/>
          <p:nvPr/>
        </p:nvSpPr>
        <p:spPr>
          <a:xfrm flipH="false" flipV="false" rot="0">
            <a:off x="11405503" y="5792442"/>
            <a:ext cx="5893147" cy="1196072"/>
          </a:xfrm>
          <a:custGeom>
            <a:avLst/>
            <a:gdLst/>
            <a:ahLst/>
            <a:cxnLst/>
            <a:rect r="r" b="b" t="t" l="l"/>
            <a:pathLst>
              <a:path h="1196072" w="5893147">
                <a:moveTo>
                  <a:pt x="0" y="0"/>
                </a:moveTo>
                <a:lnTo>
                  <a:pt x="5893147" y="0"/>
                </a:lnTo>
                <a:lnTo>
                  <a:pt x="5893147" y="1196072"/>
                </a:lnTo>
                <a:lnTo>
                  <a:pt x="0" y="11960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1" id="101"/>
          <p:cNvGrpSpPr/>
          <p:nvPr/>
        </p:nvGrpSpPr>
        <p:grpSpPr>
          <a:xfrm rot="0">
            <a:off x="11528600" y="6034437"/>
            <a:ext cx="5234247" cy="712083"/>
            <a:chOff x="0" y="0"/>
            <a:chExt cx="6978996" cy="949444"/>
          </a:xfrm>
        </p:grpSpPr>
        <p:sp>
          <p:nvSpPr>
            <p:cNvPr name="Freeform 102" id="102"/>
            <p:cNvSpPr/>
            <p:nvPr/>
          </p:nvSpPr>
          <p:spPr>
            <a:xfrm flipH="false" flipV="false" rot="0">
              <a:off x="0" y="0"/>
              <a:ext cx="6978996" cy="949444"/>
            </a:xfrm>
            <a:custGeom>
              <a:avLst/>
              <a:gdLst/>
              <a:ahLst/>
              <a:cxnLst/>
              <a:rect r="r" b="b" t="t" l="l"/>
              <a:pathLst>
                <a:path h="949444" w="6978996">
                  <a:moveTo>
                    <a:pt x="0" y="0"/>
                  </a:moveTo>
                  <a:lnTo>
                    <a:pt x="6978996" y="0"/>
                  </a:lnTo>
                  <a:lnTo>
                    <a:pt x="6978996" y="949444"/>
                  </a:lnTo>
                  <a:lnTo>
                    <a:pt x="0" y="9494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3" id="103"/>
            <p:cNvSpPr txBox="true"/>
            <p:nvPr/>
          </p:nvSpPr>
          <p:spPr>
            <a:xfrm>
              <a:off x="0" y="-66675"/>
              <a:ext cx="6978996" cy="101611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039"/>
                </a:lnSpc>
              </a:pPr>
              <a:r>
                <a:rPr lang="en-US" b="true" sz="3598" i="true">
                  <a:solidFill>
                    <a:srgbClr val="FFF13A"/>
                  </a:solidFill>
                  <a:latin typeface="Canva Sans Bold Italics"/>
                  <a:ea typeface="Canva Sans Bold Italics"/>
                  <a:cs typeface="Canva Sans Bold Italics"/>
                  <a:sym typeface="Canva Sans Bold Italics"/>
                </a:rPr>
                <a:t>Supplier  Rating</a:t>
              </a:r>
            </a:p>
          </p:txBody>
        </p:sp>
      </p:grpSp>
      <p:grpSp>
        <p:nvGrpSpPr>
          <p:cNvPr name="Group 104" id="104"/>
          <p:cNvGrpSpPr/>
          <p:nvPr/>
        </p:nvGrpSpPr>
        <p:grpSpPr>
          <a:xfrm rot="0">
            <a:off x="13265285" y="9255150"/>
            <a:ext cx="4454991" cy="533095"/>
            <a:chOff x="0" y="0"/>
            <a:chExt cx="5939988" cy="710794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5939988" cy="710794"/>
            </a:xfrm>
            <a:custGeom>
              <a:avLst/>
              <a:gdLst/>
              <a:ahLst/>
              <a:cxnLst/>
              <a:rect r="r" b="b" t="t" l="l"/>
              <a:pathLst>
                <a:path h="710794" w="5939988">
                  <a:moveTo>
                    <a:pt x="0" y="0"/>
                  </a:moveTo>
                  <a:lnTo>
                    <a:pt x="5939988" y="0"/>
                  </a:lnTo>
                  <a:lnTo>
                    <a:pt x="5939988" y="710794"/>
                  </a:lnTo>
                  <a:lnTo>
                    <a:pt x="0" y="71079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6" id="106"/>
            <p:cNvSpPr txBox="true"/>
            <p:nvPr/>
          </p:nvSpPr>
          <p:spPr>
            <a:xfrm>
              <a:off x="0" y="-95250"/>
              <a:ext cx="5939988" cy="80604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3024" spc="89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Rankings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29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73840" y="360885"/>
            <a:ext cx="10798912" cy="1767095"/>
          </a:xfrm>
          <a:custGeom>
            <a:avLst/>
            <a:gdLst/>
            <a:ahLst/>
            <a:cxnLst/>
            <a:rect r="r" b="b" t="t" l="l"/>
            <a:pathLst>
              <a:path h="1767095" w="10798912">
                <a:moveTo>
                  <a:pt x="0" y="0"/>
                </a:moveTo>
                <a:lnTo>
                  <a:pt x="10798912" y="0"/>
                </a:lnTo>
                <a:lnTo>
                  <a:pt x="10798912" y="1767095"/>
                </a:lnTo>
                <a:lnTo>
                  <a:pt x="0" y="1767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4" t="0" r="-1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122560" y="3334747"/>
            <a:ext cx="3201318" cy="3201318"/>
            <a:chOff x="0" y="0"/>
            <a:chExt cx="4268424" cy="42684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68470" cy="4268470"/>
            </a:xfrm>
            <a:custGeom>
              <a:avLst/>
              <a:gdLst/>
              <a:ahLst/>
              <a:cxnLst/>
              <a:rect r="r" b="b" t="t" l="l"/>
              <a:pathLst>
                <a:path h="4268470" w="4268470">
                  <a:moveTo>
                    <a:pt x="0" y="0"/>
                  </a:moveTo>
                  <a:lnTo>
                    <a:pt x="4268470" y="0"/>
                  </a:lnTo>
                  <a:lnTo>
                    <a:pt x="4268470" y="4268470"/>
                  </a:lnTo>
                  <a:lnTo>
                    <a:pt x="0" y="42684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1" b="1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5313232" y="3451105"/>
            <a:ext cx="3168213" cy="3168213"/>
          </a:xfrm>
          <a:custGeom>
            <a:avLst/>
            <a:gdLst/>
            <a:ahLst/>
            <a:cxnLst/>
            <a:rect r="r" b="b" t="t" l="l"/>
            <a:pathLst>
              <a:path h="3168213" w="3168213">
                <a:moveTo>
                  <a:pt x="0" y="0"/>
                </a:moveTo>
                <a:lnTo>
                  <a:pt x="3168213" y="0"/>
                </a:lnTo>
                <a:lnTo>
                  <a:pt x="3168213" y="3168213"/>
                </a:lnTo>
                <a:lnTo>
                  <a:pt x="0" y="31682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9700" y="3534359"/>
            <a:ext cx="2652416" cy="3001706"/>
          </a:xfrm>
          <a:custGeom>
            <a:avLst/>
            <a:gdLst/>
            <a:ahLst/>
            <a:cxnLst/>
            <a:rect r="r" b="b" t="t" l="l"/>
            <a:pathLst>
              <a:path h="3001706" w="2652416">
                <a:moveTo>
                  <a:pt x="0" y="0"/>
                </a:moveTo>
                <a:lnTo>
                  <a:pt x="2652416" y="0"/>
                </a:lnTo>
                <a:lnTo>
                  <a:pt x="2652416" y="3001706"/>
                </a:lnTo>
                <a:lnTo>
                  <a:pt x="0" y="30017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199" r="0" b="-199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4336834" y="3278001"/>
            <a:ext cx="3048048" cy="3149649"/>
            <a:chOff x="0" y="0"/>
            <a:chExt cx="4064064" cy="41995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64127" cy="4199509"/>
            </a:xfrm>
            <a:custGeom>
              <a:avLst/>
              <a:gdLst/>
              <a:ahLst/>
              <a:cxnLst/>
              <a:rect r="r" b="b" t="t" l="l"/>
              <a:pathLst>
                <a:path h="4199509" w="4064127">
                  <a:moveTo>
                    <a:pt x="0" y="0"/>
                  </a:moveTo>
                  <a:lnTo>
                    <a:pt x="4064127" y="0"/>
                  </a:lnTo>
                  <a:lnTo>
                    <a:pt x="4064127" y="4199509"/>
                  </a:lnTo>
                  <a:lnTo>
                    <a:pt x="0" y="41995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3537923" y="753259"/>
            <a:ext cx="10798912" cy="887095"/>
            <a:chOff x="0" y="0"/>
            <a:chExt cx="14398549" cy="118279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398549" cy="1182793"/>
            </a:xfrm>
            <a:custGeom>
              <a:avLst/>
              <a:gdLst/>
              <a:ahLst/>
              <a:cxnLst/>
              <a:rect r="r" b="b" t="t" l="l"/>
              <a:pathLst>
                <a:path h="1182793" w="14398549">
                  <a:moveTo>
                    <a:pt x="0" y="0"/>
                  </a:moveTo>
                  <a:lnTo>
                    <a:pt x="14398549" y="0"/>
                  </a:lnTo>
                  <a:lnTo>
                    <a:pt x="14398549" y="1182793"/>
                  </a:lnTo>
                  <a:lnTo>
                    <a:pt x="0" y="11827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14398549" cy="127804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278"/>
                </a:lnSpc>
              </a:pPr>
              <a:r>
                <a:rPr lang="en-US" b="true" sz="5198" i="true">
                  <a:solidFill>
                    <a:srgbClr val="FFFFFF"/>
                  </a:solidFill>
                  <a:latin typeface="Canva Sans Bold Italics"/>
                  <a:ea typeface="Canva Sans Bold Italics"/>
                  <a:cs typeface="Canva Sans Bold Italics"/>
                  <a:sym typeface="Canva Sans Bold Italics"/>
                </a:rPr>
                <a:t>Tools  &amp;  Technologies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29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87078" y="660597"/>
            <a:ext cx="8850402" cy="38100"/>
            <a:chOff x="0" y="0"/>
            <a:chExt cx="11800536" cy="50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5400" y="0"/>
              <a:ext cx="11749786" cy="50800"/>
            </a:xfrm>
            <a:custGeom>
              <a:avLst/>
              <a:gdLst/>
              <a:ahLst/>
              <a:cxnLst/>
              <a:rect r="r" b="b" t="t" l="l"/>
              <a:pathLst>
                <a:path h="50800" w="11749786">
                  <a:moveTo>
                    <a:pt x="0" y="0"/>
                  </a:moveTo>
                  <a:lnTo>
                    <a:pt x="11749786" y="0"/>
                  </a:lnTo>
                  <a:lnTo>
                    <a:pt x="11749786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288372" y="-85725"/>
            <a:ext cx="4782737" cy="746322"/>
            <a:chOff x="0" y="0"/>
            <a:chExt cx="6376983" cy="9950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76983" cy="995096"/>
            </a:xfrm>
            <a:custGeom>
              <a:avLst/>
              <a:gdLst/>
              <a:ahLst/>
              <a:cxnLst/>
              <a:rect r="r" b="b" t="t" l="l"/>
              <a:pathLst>
                <a:path h="995096" w="6376983">
                  <a:moveTo>
                    <a:pt x="0" y="0"/>
                  </a:moveTo>
                  <a:lnTo>
                    <a:pt x="6376983" y="0"/>
                  </a:lnTo>
                  <a:lnTo>
                    <a:pt x="6376983" y="995096"/>
                  </a:lnTo>
                  <a:lnTo>
                    <a:pt x="0" y="9950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6376983" cy="108082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6073"/>
                </a:lnSpc>
              </a:pPr>
              <a:r>
                <a:rPr lang="en-US" sz="4338" b="true">
                  <a:solidFill>
                    <a:srgbClr val="38B6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Project Timeline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836053" y="850610"/>
            <a:ext cx="16615893" cy="9304900"/>
          </a:xfrm>
          <a:custGeom>
            <a:avLst/>
            <a:gdLst/>
            <a:ahLst/>
            <a:cxnLst/>
            <a:rect r="r" b="b" t="t" l="l"/>
            <a:pathLst>
              <a:path h="9304900" w="16615893">
                <a:moveTo>
                  <a:pt x="0" y="0"/>
                </a:moveTo>
                <a:lnTo>
                  <a:pt x="16615894" y="0"/>
                </a:lnTo>
                <a:lnTo>
                  <a:pt x="16615894" y="9304900"/>
                </a:lnTo>
                <a:lnTo>
                  <a:pt x="0" y="93049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29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0557" y="3144182"/>
            <a:ext cx="17412685" cy="3266813"/>
            <a:chOff x="0" y="0"/>
            <a:chExt cx="23216913" cy="43557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216913" cy="4355751"/>
            </a:xfrm>
            <a:custGeom>
              <a:avLst/>
              <a:gdLst/>
              <a:ahLst/>
              <a:cxnLst/>
              <a:rect r="r" b="b" t="t" l="l"/>
              <a:pathLst>
                <a:path h="4355751" w="23216913">
                  <a:moveTo>
                    <a:pt x="0" y="0"/>
                  </a:moveTo>
                  <a:lnTo>
                    <a:pt x="23216913" y="0"/>
                  </a:lnTo>
                  <a:lnTo>
                    <a:pt x="23216913" y="4355751"/>
                  </a:lnTo>
                  <a:lnTo>
                    <a:pt x="0" y="43557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61950"/>
              <a:ext cx="23216913" cy="471770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6775"/>
                </a:lnSpc>
              </a:pPr>
              <a:r>
                <a:rPr lang="en-US" sz="19125">
                  <a:solidFill>
                    <a:srgbClr val="00FFFF"/>
                  </a:solidFill>
                  <a:latin typeface="VT323"/>
                  <a:ea typeface="VT323"/>
                  <a:cs typeface="VT323"/>
                  <a:sym typeface="VT323"/>
                </a:rPr>
                <a:t>== DEMO ==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029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0557" y="3144182"/>
            <a:ext cx="17412685" cy="3266813"/>
            <a:chOff x="0" y="0"/>
            <a:chExt cx="23216913" cy="43557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216913" cy="4355751"/>
            </a:xfrm>
            <a:custGeom>
              <a:avLst/>
              <a:gdLst/>
              <a:ahLst/>
              <a:cxnLst/>
              <a:rect r="r" b="b" t="t" l="l"/>
              <a:pathLst>
                <a:path h="4355751" w="23216913">
                  <a:moveTo>
                    <a:pt x="0" y="0"/>
                  </a:moveTo>
                  <a:lnTo>
                    <a:pt x="23216913" y="0"/>
                  </a:lnTo>
                  <a:lnTo>
                    <a:pt x="23216913" y="4355751"/>
                  </a:lnTo>
                  <a:lnTo>
                    <a:pt x="0" y="43557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61950"/>
              <a:ext cx="23216913" cy="471770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6775"/>
                </a:lnSpc>
              </a:pPr>
              <a:r>
                <a:rPr lang="en-US" sz="19125">
                  <a:solidFill>
                    <a:srgbClr val="00FFFF"/>
                  </a:solidFill>
                  <a:latin typeface="VT323"/>
                  <a:ea typeface="VT323"/>
                  <a:cs typeface="VT323"/>
                  <a:sym typeface="VT323"/>
                </a:rPr>
                <a:t>==* THANK YOU *==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DAGh06vHINY</dc:identifier>
  <dcterms:modified xsi:type="dcterms:W3CDTF">2011-08-01T06:04:30Z</dcterms:modified>
  <cp:revision>1</cp:revision>
  <dc:title>SPL Progress.pptx</dc:title>
</cp:coreProperties>
</file>