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1C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7" autoAdjust="0"/>
    <p:restoredTop sz="94660"/>
  </p:normalViewPr>
  <p:slideViewPr>
    <p:cSldViewPr snapToGrid="0">
      <p:cViewPr varScale="1">
        <p:scale>
          <a:sx n="108" d="100"/>
          <a:sy n="108" d="100"/>
        </p:scale>
        <p:origin x="7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mar II" userId="95d5a371-c3df-4e3c-a791-9ea0cc32a13c" providerId="ADAL" clId="{20576459-5061-46AE-8CDE-322EC0C6A995}"/>
    <pc:docChg chg="undo custSel addSld modSld">
      <pc:chgData name="David Cmar II" userId="95d5a371-c3df-4e3c-a791-9ea0cc32a13c" providerId="ADAL" clId="{20576459-5061-46AE-8CDE-322EC0C6A995}" dt="2018-11-29T04:32:55.914" v="5252" actId="1076"/>
      <pc:docMkLst>
        <pc:docMk/>
      </pc:docMkLst>
      <pc:sldChg chg="modSp add setBg">
        <pc:chgData name="David Cmar II" userId="95d5a371-c3df-4e3c-a791-9ea0cc32a13c" providerId="ADAL" clId="{20576459-5061-46AE-8CDE-322EC0C6A995}" dt="2018-11-29T03:29:41.886" v="5140" actId="1076"/>
        <pc:sldMkLst>
          <pc:docMk/>
          <pc:sldMk cId="2071944060" sldId="256"/>
        </pc:sldMkLst>
        <pc:spChg chg="mod">
          <ac:chgData name="David Cmar II" userId="95d5a371-c3df-4e3c-a791-9ea0cc32a13c" providerId="ADAL" clId="{20576459-5061-46AE-8CDE-322EC0C6A995}" dt="2018-11-29T03:26:30.949" v="5115" actId="207"/>
          <ac:spMkLst>
            <pc:docMk/>
            <pc:sldMk cId="2071944060" sldId="256"/>
            <ac:spMk id="2" creationId="{CEC9E155-BF58-4B87-8C26-5C61C3400C98}"/>
          </ac:spMkLst>
        </pc:spChg>
        <pc:spChg chg="mod">
          <ac:chgData name="David Cmar II" userId="95d5a371-c3df-4e3c-a791-9ea0cc32a13c" providerId="ADAL" clId="{20576459-5061-46AE-8CDE-322EC0C6A995}" dt="2018-11-29T03:29:41.886" v="5140" actId="1076"/>
          <ac:spMkLst>
            <pc:docMk/>
            <pc:sldMk cId="2071944060" sldId="256"/>
            <ac:spMk id="3" creationId="{656DDC24-BC97-4DAE-9059-0F0465ABF3A0}"/>
          </ac:spMkLst>
        </pc:spChg>
      </pc:sldChg>
      <pc:sldChg chg="modSp add setBg modAnim">
        <pc:chgData name="David Cmar II" userId="95d5a371-c3df-4e3c-a791-9ea0cc32a13c" providerId="ADAL" clId="{20576459-5061-46AE-8CDE-322EC0C6A995}" dt="2018-11-29T04:31:15.627" v="5234" actId="14100"/>
        <pc:sldMkLst>
          <pc:docMk/>
          <pc:sldMk cId="457456892" sldId="257"/>
        </pc:sldMkLst>
        <pc:spChg chg="mod">
          <ac:chgData name="David Cmar II" userId="95d5a371-c3df-4e3c-a791-9ea0cc32a13c" providerId="ADAL" clId="{20576459-5061-46AE-8CDE-322EC0C6A995}" dt="2018-11-29T03:16:13.732" v="4866" actId="20577"/>
          <ac:spMkLst>
            <pc:docMk/>
            <pc:sldMk cId="457456892" sldId="257"/>
            <ac:spMk id="2" creationId="{641067C9-D0F5-4CF2-AD47-2DED8500BAE1}"/>
          </ac:spMkLst>
        </pc:spChg>
        <pc:spChg chg="mod">
          <ac:chgData name="David Cmar II" userId="95d5a371-c3df-4e3c-a791-9ea0cc32a13c" providerId="ADAL" clId="{20576459-5061-46AE-8CDE-322EC0C6A995}" dt="2018-11-29T04:31:15.627" v="5234" actId="14100"/>
          <ac:spMkLst>
            <pc:docMk/>
            <pc:sldMk cId="457456892" sldId="257"/>
            <ac:spMk id="3" creationId="{E5E31856-E078-4E4B-8C62-60C85BFE420F}"/>
          </ac:spMkLst>
        </pc:spChg>
      </pc:sldChg>
      <pc:sldChg chg="modSp add setBg">
        <pc:chgData name="David Cmar II" userId="95d5a371-c3df-4e3c-a791-9ea0cc32a13c" providerId="ADAL" clId="{20576459-5061-46AE-8CDE-322EC0C6A995}" dt="2018-11-29T04:32:04.840" v="5246" actId="14100"/>
        <pc:sldMkLst>
          <pc:docMk/>
          <pc:sldMk cId="1284959886" sldId="258"/>
        </pc:sldMkLst>
        <pc:spChg chg="mod">
          <ac:chgData name="David Cmar II" userId="95d5a371-c3df-4e3c-a791-9ea0cc32a13c" providerId="ADAL" clId="{20576459-5061-46AE-8CDE-322EC0C6A995}" dt="2018-11-29T04:31:49.482" v="5240" actId="27636"/>
          <ac:spMkLst>
            <pc:docMk/>
            <pc:sldMk cId="1284959886" sldId="258"/>
            <ac:spMk id="2" creationId="{AE33DEF8-6F1D-4606-9634-D8B50629828A}"/>
          </ac:spMkLst>
        </pc:spChg>
        <pc:spChg chg="mod">
          <ac:chgData name="David Cmar II" userId="95d5a371-c3df-4e3c-a791-9ea0cc32a13c" providerId="ADAL" clId="{20576459-5061-46AE-8CDE-322EC0C6A995}" dt="2018-11-29T04:32:04.840" v="5246" actId="14100"/>
          <ac:spMkLst>
            <pc:docMk/>
            <pc:sldMk cId="1284959886" sldId="258"/>
            <ac:spMk id="3" creationId="{8B462085-F76E-4CD8-9037-469FCC5F0CFD}"/>
          </ac:spMkLst>
        </pc:spChg>
      </pc:sldChg>
      <pc:sldChg chg="modSp add setBg">
        <pc:chgData name="David Cmar II" userId="95d5a371-c3df-4e3c-a791-9ea0cc32a13c" providerId="ADAL" clId="{20576459-5061-46AE-8CDE-322EC0C6A995}" dt="2018-11-29T04:32:25.715" v="5247" actId="14100"/>
        <pc:sldMkLst>
          <pc:docMk/>
          <pc:sldMk cId="1103856650" sldId="259"/>
        </pc:sldMkLst>
        <pc:spChg chg="mod">
          <ac:chgData name="David Cmar II" userId="95d5a371-c3df-4e3c-a791-9ea0cc32a13c" providerId="ADAL" clId="{20576459-5061-46AE-8CDE-322EC0C6A995}" dt="2018-11-29T03:37:55.062" v="5225" actId="1076"/>
          <ac:spMkLst>
            <pc:docMk/>
            <pc:sldMk cId="1103856650" sldId="259"/>
            <ac:spMk id="2" creationId="{49E17281-540B-479F-9D63-92B2E8CCD9CD}"/>
          </ac:spMkLst>
        </pc:spChg>
        <pc:spChg chg="mod">
          <ac:chgData name="David Cmar II" userId="95d5a371-c3df-4e3c-a791-9ea0cc32a13c" providerId="ADAL" clId="{20576459-5061-46AE-8CDE-322EC0C6A995}" dt="2018-11-29T04:32:25.715" v="5247" actId="14100"/>
          <ac:spMkLst>
            <pc:docMk/>
            <pc:sldMk cId="1103856650" sldId="259"/>
            <ac:spMk id="3" creationId="{3D333C23-43D4-47AA-AA04-37D794E342CF}"/>
          </ac:spMkLst>
        </pc:spChg>
      </pc:sldChg>
      <pc:sldChg chg="modSp add">
        <pc:chgData name="David Cmar II" userId="95d5a371-c3df-4e3c-a791-9ea0cc32a13c" providerId="ADAL" clId="{20576459-5061-46AE-8CDE-322EC0C6A995}" dt="2018-11-29T04:32:33.271" v="5248" actId="14100"/>
        <pc:sldMkLst>
          <pc:docMk/>
          <pc:sldMk cId="1132616128" sldId="260"/>
        </pc:sldMkLst>
        <pc:spChg chg="mod">
          <ac:chgData name="David Cmar II" userId="95d5a371-c3df-4e3c-a791-9ea0cc32a13c" providerId="ADAL" clId="{20576459-5061-46AE-8CDE-322EC0C6A995}" dt="2018-11-29T02:51:39.663" v="1204" actId="20577"/>
          <ac:spMkLst>
            <pc:docMk/>
            <pc:sldMk cId="1132616128" sldId="260"/>
            <ac:spMk id="2" creationId="{1CAFFB59-31B0-44BD-BB1D-884F05ACAD1E}"/>
          </ac:spMkLst>
        </pc:spChg>
        <pc:spChg chg="mod">
          <ac:chgData name="David Cmar II" userId="95d5a371-c3df-4e3c-a791-9ea0cc32a13c" providerId="ADAL" clId="{20576459-5061-46AE-8CDE-322EC0C6A995}" dt="2018-11-29T04:32:33.271" v="5248" actId="14100"/>
          <ac:spMkLst>
            <pc:docMk/>
            <pc:sldMk cId="1132616128" sldId="260"/>
            <ac:spMk id="3" creationId="{5EF72002-A902-4BA8-A2DF-C74C66B1CA36}"/>
          </ac:spMkLst>
        </pc:spChg>
      </pc:sldChg>
      <pc:sldChg chg="modSp add">
        <pc:chgData name="David Cmar II" userId="95d5a371-c3df-4e3c-a791-9ea0cc32a13c" providerId="ADAL" clId="{20576459-5061-46AE-8CDE-322EC0C6A995}" dt="2018-11-29T04:31:29.870" v="5236" actId="20577"/>
        <pc:sldMkLst>
          <pc:docMk/>
          <pc:sldMk cId="313191935" sldId="261"/>
        </pc:sldMkLst>
        <pc:spChg chg="mod">
          <ac:chgData name="David Cmar II" userId="95d5a371-c3df-4e3c-a791-9ea0cc32a13c" providerId="ADAL" clId="{20576459-5061-46AE-8CDE-322EC0C6A995}" dt="2018-11-29T02:55:56.844" v="2108" actId="20577"/>
          <ac:spMkLst>
            <pc:docMk/>
            <pc:sldMk cId="313191935" sldId="261"/>
            <ac:spMk id="2" creationId="{1BAE4338-9302-46CA-9BB9-7626DBA17E41}"/>
          </ac:spMkLst>
        </pc:spChg>
        <pc:spChg chg="mod">
          <ac:chgData name="David Cmar II" userId="95d5a371-c3df-4e3c-a791-9ea0cc32a13c" providerId="ADAL" clId="{20576459-5061-46AE-8CDE-322EC0C6A995}" dt="2018-11-29T04:31:29.870" v="5236" actId="20577"/>
          <ac:spMkLst>
            <pc:docMk/>
            <pc:sldMk cId="313191935" sldId="261"/>
            <ac:spMk id="3" creationId="{E4D05EA3-7869-4913-AB4E-A99B7311F113}"/>
          </ac:spMkLst>
        </pc:spChg>
      </pc:sldChg>
      <pc:sldChg chg="modSp add">
        <pc:chgData name="David Cmar II" userId="95d5a371-c3df-4e3c-a791-9ea0cc32a13c" providerId="ADAL" clId="{20576459-5061-46AE-8CDE-322EC0C6A995}" dt="2018-11-29T04:32:55.914" v="5252" actId="1076"/>
        <pc:sldMkLst>
          <pc:docMk/>
          <pc:sldMk cId="3470174357" sldId="262"/>
        </pc:sldMkLst>
        <pc:spChg chg="mod">
          <ac:chgData name="David Cmar II" userId="95d5a371-c3df-4e3c-a791-9ea0cc32a13c" providerId="ADAL" clId="{20576459-5061-46AE-8CDE-322EC0C6A995}" dt="2018-11-29T04:32:50.473" v="5251" actId="1076"/>
          <ac:spMkLst>
            <pc:docMk/>
            <pc:sldMk cId="3470174357" sldId="262"/>
            <ac:spMk id="2" creationId="{8F81BA89-6282-4DF9-B33C-4ED91444D92D}"/>
          </ac:spMkLst>
        </pc:spChg>
        <pc:spChg chg="mod">
          <ac:chgData name="David Cmar II" userId="95d5a371-c3df-4e3c-a791-9ea0cc32a13c" providerId="ADAL" clId="{20576459-5061-46AE-8CDE-322EC0C6A995}" dt="2018-11-29T04:32:55.914" v="5252" actId="1076"/>
          <ac:spMkLst>
            <pc:docMk/>
            <pc:sldMk cId="3470174357" sldId="262"/>
            <ac:spMk id="3" creationId="{75B82CF2-6202-4987-90D8-212F0D6F30FE}"/>
          </ac:spMkLst>
        </pc:spChg>
      </pc:sldChg>
      <pc:sldChg chg="modSp add">
        <pc:chgData name="David Cmar II" userId="95d5a371-c3df-4e3c-a791-9ea0cc32a13c" providerId="ADAL" clId="{20576459-5061-46AE-8CDE-322EC0C6A995}" dt="2018-11-29T03:03:59.125" v="3702" actId="20577"/>
        <pc:sldMkLst>
          <pc:docMk/>
          <pc:sldMk cId="2737529423" sldId="263"/>
        </pc:sldMkLst>
        <pc:spChg chg="mod">
          <ac:chgData name="David Cmar II" userId="95d5a371-c3df-4e3c-a791-9ea0cc32a13c" providerId="ADAL" clId="{20576459-5061-46AE-8CDE-322EC0C6A995}" dt="2018-11-29T03:01:48.234" v="3245" actId="20577"/>
          <ac:spMkLst>
            <pc:docMk/>
            <pc:sldMk cId="2737529423" sldId="263"/>
            <ac:spMk id="2" creationId="{BC190BD5-731D-404C-9144-D31FF0C360EA}"/>
          </ac:spMkLst>
        </pc:spChg>
        <pc:spChg chg="mod">
          <ac:chgData name="David Cmar II" userId="95d5a371-c3df-4e3c-a791-9ea0cc32a13c" providerId="ADAL" clId="{20576459-5061-46AE-8CDE-322EC0C6A995}" dt="2018-11-29T03:03:59.125" v="3702" actId="20577"/>
          <ac:spMkLst>
            <pc:docMk/>
            <pc:sldMk cId="2737529423" sldId="263"/>
            <ac:spMk id="3" creationId="{D7F039A4-1A4A-4A74-934E-D75243FDC209}"/>
          </ac:spMkLst>
        </pc:spChg>
      </pc:sldChg>
      <pc:sldChg chg="modSp add modTransition setBg">
        <pc:chgData name="David Cmar II" userId="95d5a371-c3df-4e3c-a791-9ea0cc32a13c" providerId="ADAL" clId="{20576459-5061-46AE-8CDE-322EC0C6A995}" dt="2018-11-29T03:34:36.056" v="5200" actId="692"/>
        <pc:sldMkLst>
          <pc:docMk/>
          <pc:sldMk cId="22800816" sldId="264"/>
        </pc:sldMkLst>
        <pc:spChg chg="mod">
          <ac:chgData name="David Cmar II" userId="95d5a371-c3df-4e3c-a791-9ea0cc32a13c" providerId="ADAL" clId="{20576459-5061-46AE-8CDE-322EC0C6A995}" dt="2018-11-29T03:34:36.056" v="5200" actId="692"/>
          <ac:spMkLst>
            <pc:docMk/>
            <pc:sldMk cId="22800816" sldId="264"/>
            <ac:spMk id="2" creationId="{BD5C9EDD-EE73-40FA-9B63-EBFE6913B214}"/>
          </ac:spMkLst>
        </pc:spChg>
        <pc:spChg chg="mod">
          <ac:chgData name="David Cmar II" userId="95d5a371-c3df-4e3c-a791-9ea0cc32a13c" providerId="ADAL" clId="{20576459-5061-46AE-8CDE-322EC0C6A995}" dt="2018-11-29T03:07:23.673" v="4187" actId="20577"/>
          <ac:spMkLst>
            <pc:docMk/>
            <pc:sldMk cId="22800816" sldId="264"/>
            <ac:spMk id="3" creationId="{1FC05CE3-DBCD-444E-87B5-A3074EA6A581}"/>
          </ac:spMkLst>
        </pc:spChg>
      </pc:sldChg>
      <pc:sldChg chg="modSp add">
        <pc:chgData name="David Cmar II" userId="95d5a371-c3df-4e3c-a791-9ea0cc32a13c" providerId="ADAL" clId="{20576459-5061-46AE-8CDE-322EC0C6A995}" dt="2018-11-29T03:11:37.964" v="4818" actId="20577"/>
        <pc:sldMkLst>
          <pc:docMk/>
          <pc:sldMk cId="3059522748" sldId="265"/>
        </pc:sldMkLst>
        <pc:spChg chg="mod">
          <ac:chgData name="David Cmar II" userId="95d5a371-c3df-4e3c-a791-9ea0cc32a13c" providerId="ADAL" clId="{20576459-5061-46AE-8CDE-322EC0C6A995}" dt="2018-11-29T03:07:56.377" v="4204" actId="20577"/>
          <ac:spMkLst>
            <pc:docMk/>
            <pc:sldMk cId="3059522748" sldId="265"/>
            <ac:spMk id="2" creationId="{78A053A5-26E4-4B1A-A948-059FD504BA6D}"/>
          </ac:spMkLst>
        </pc:spChg>
        <pc:spChg chg="mod">
          <ac:chgData name="David Cmar II" userId="95d5a371-c3df-4e3c-a791-9ea0cc32a13c" providerId="ADAL" clId="{20576459-5061-46AE-8CDE-322EC0C6A995}" dt="2018-11-29T03:11:37.964" v="4818" actId="20577"/>
          <ac:spMkLst>
            <pc:docMk/>
            <pc:sldMk cId="3059522748" sldId="265"/>
            <ac:spMk id="3" creationId="{49488425-B9AF-405B-BB2F-C75AF734F3D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FE21-632C-4E10-ACE8-67BEEF76EB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491F62-C72D-43A6-A7EF-7C5A3BD534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028E94-83F0-4D12-970A-E0B2D026126D}"/>
              </a:ext>
            </a:extLst>
          </p:cNvPr>
          <p:cNvSpPr>
            <a:spLocks noGrp="1"/>
          </p:cNvSpPr>
          <p:nvPr>
            <p:ph type="dt" sz="half" idx="10"/>
          </p:nvPr>
        </p:nvSpPr>
        <p:spPr/>
        <p:txBody>
          <a:bodyPr/>
          <a:lstStyle/>
          <a:p>
            <a:fld id="{EA2611D6-EDC3-40F9-A104-CBFD67668969}" type="datetimeFigureOut">
              <a:rPr lang="en-US" smtClean="0"/>
              <a:t>11/28/2018</a:t>
            </a:fld>
            <a:endParaRPr lang="en-US"/>
          </a:p>
        </p:txBody>
      </p:sp>
      <p:sp>
        <p:nvSpPr>
          <p:cNvPr id="5" name="Footer Placeholder 4">
            <a:extLst>
              <a:ext uri="{FF2B5EF4-FFF2-40B4-BE49-F238E27FC236}">
                <a16:creationId xmlns:a16="http://schemas.microsoft.com/office/drawing/2014/main" id="{544E303B-BCFC-4714-A215-33C63770D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DF9D2-2BC0-4364-884C-FAF65E10085D}"/>
              </a:ext>
            </a:extLst>
          </p:cNvPr>
          <p:cNvSpPr>
            <a:spLocks noGrp="1"/>
          </p:cNvSpPr>
          <p:nvPr>
            <p:ph type="sldNum" sz="quarter" idx="12"/>
          </p:nvPr>
        </p:nvSpPr>
        <p:spPr/>
        <p:txBody>
          <a:bodyPr/>
          <a:lstStyle/>
          <a:p>
            <a:fld id="{4D65BC91-DDA3-4C6B-9A3E-923B1D185626}" type="slidenum">
              <a:rPr lang="en-US" smtClean="0"/>
              <a:t>‹#›</a:t>
            </a:fld>
            <a:endParaRPr lang="en-US"/>
          </a:p>
        </p:txBody>
      </p:sp>
    </p:spTree>
    <p:extLst>
      <p:ext uri="{BB962C8B-B14F-4D97-AF65-F5344CB8AC3E}">
        <p14:creationId xmlns:p14="http://schemas.microsoft.com/office/powerpoint/2010/main" val="1388423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97D5-3FF7-4A40-BE4D-FAF9E19A6F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7A87BB-5210-4D18-818A-E0C77CEDF2B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BCA5B-A745-40BE-A507-97BD08781367}"/>
              </a:ext>
            </a:extLst>
          </p:cNvPr>
          <p:cNvSpPr>
            <a:spLocks noGrp="1"/>
          </p:cNvSpPr>
          <p:nvPr>
            <p:ph type="dt" sz="half" idx="10"/>
          </p:nvPr>
        </p:nvSpPr>
        <p:spPr/>
        <p:txBody>
          <a:bodyPr/>
          <a:lstStyle/>
          <a:p>
            <a:fld id="{EA2611D6-EDC3-40F9-A104-CBFD67668969}" type="datetimeFigureOut">
              <a:rPr lang="en-US" smtClean="0"/>
              <a:t>11/28/2018</a:t>
            </a:fld>
            <a:endParaRPr lang="en-US"/>
          </a:p>
        </p:txBody>
      </p:sp>
      <p:sp>
        <p:nvSpPr>
          <p:cNvPr id="5" name="Footer Placeholder 4">
            <a:extLst>
              <a:ext uri="{FF2B5EF4-FFF2-40B4-BE49-F238E27FC236}">
                <a16:creationId xmlns:a16="http://schemas.microsoft.com/office/drawing/2014/main" id="{9F3FBAF1-5F7D-487B-832B-2950801D2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5C36B-DA57-43DF-934B-57F318E5739B}"/>
              </a:ext>
            </a:extLst>
          </p:cNvPr>
          <p:cNvSpPr>
            <a:spLocks noGrp="1"/>
          </p:cNvSpPr>
          <p:nvPr>
            <p:ph type="sldNum" sz="quarter" idx="12"/>
          </p:nvPr>
        </p:nvSpPr>
        <p:spPr/>
        <p:txBody>
          <a:bodyPr/>
          <a:lstStyle/>
          <a:p>
            <a:fld id="{4D65BC91-DDA3-4C6B-9A3E-923B1D185626}" type="slidenum">
              <a:rPr lang="en-US" smtClean="0"/>
              <a:t>‹#›</a:t>
            </a:fld>
            <a:endParaRPr lang="en-US"/>
          </a:p>
        </p:txBody>
      </p:sp>
    </p:spTree>
    <p:extLst>
      <p:ext uri="{BB962C8B-B14F-4D97-AF65-F5344CB8AC3E}">
        <p14:creationId xmlns:p14="http://schemas.microsoft.com/office/powerpoint/2010/main" val="1593412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176159-ED8D-4DA7-96BA-5F941E70E8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70081A-9E9E-488C-8C6C-ED0EA36990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D3A19B-9566-451C-8DD5-C475495CEAA5}"/>
              </a:ext>
            </a:extLst>
          </p:cNvPr>
          <p:cNvSpPr>
            <a:spLocks noGrp="1"/>
          </p:cNvSpPr>
          <p:nvPr>
            <p:ph type="dt" sz="half" idx="10"/>
          </p:nvPr>
        </p:nvSpPr>
        <p:spPr/>
        <p:txBody>
          <a:bodyPr/>
          <a:lstStyle/>
          <a:p>
            <a:fld id="{EA2611D6-EDC3-40F9-A104-CBFD67668969}" type="datetimeFigureOut">
              <a:rPr lang="en-US" smtClean="0"/>
              <a:t>11/28/2018</a:t>
            </a:fld>
            <a:endParaRPr lang="en-US"/>
          </a:p>
        </p:txBody>
      </p:sp>
      <p:sp>
        <p:nvSpPr>
          <p:cNvPr id="5" name="Footer Placeholder 4">
            <a:extLst>
              <a:ext uri="{FF2B5EF4-FFF2-40B4-BE49-F238E27FC236}">
                <a16:creationId xmlns:a16="http://schemas.microsoft.com/office/drawing/2014/main" id="{7FB4630A-0B79-4CD9-830A-7A5B45A2C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80A9E3-7A86-4976-BF77-F9DBEAC46D6B}"/>
              </a:ext>
            </a:extLst>
          </p:cNvPr>
          <p:cNvSpPr>
            <a:spLocks noGrp="1"/>
          </p:cNvSpPr>
          <p:nvPr>
            <p:ph type="sldNum" sz="quarter" idx="12"/>
          </p:nvPr>
        </p:nvSpPr>
        <p:spPr/>
        <p:txBody>
          <a:bodyPr/>
          <a:lstStyle/>
          <a:p>
            <a:fld id="{4D65BC91-DDA3-4C6B-9A3E-923B1D185626}" type="slidenum">
              <a:rPr lang="en-US" smtClean="0"/>
              <a:t>‹#›</a:t>
            </a:fld>
            <a:endParaRPr lang="en-US"/>
          </a:p>
        </p:txBody>
      </p:sp>
    </p:spTree>
    <p:extLst>
      <p:ext uri="{BB962C8B-B14F-4D97-AF65-F5344CB8AC3E}">
        <p14:creationId xmlns:p14="http://schemas.microsoft.com/office/powerpoint/2010/main" val="126210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8B7B-328F-4537-9782-CBE560C14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DFD2D1-E5D6-4B7B-8FE6-6D17312B66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B5369-8F89-4D25-B939-70BE60A0FDCB}"/>
              </a:ext>
            </a:extLst>
          </p:cNvPr>
          <p:cNvSpPr>
            <a:spLocks noGrp="1"/>
          </p:cNvSpPr>
          <p:nvPr>
            <p:ph type="dt" sz="half" idx="10"/>
          </p:nvPr>
        </p:nvSpPr>
        <p:spPr/>
        <p:txBody>
          <a:bodyPr/>
          <a:lstStyle/>
          <a:p>
            <a:fld id="{EA2611D6-EDC3-40F9-A104-CBFD67668969}" type="datetimeFigureOut">
              <a:rPr lang="en-US" smtClean="0"/>
              <a:t>11/28/2018</a:t>
            </a:fld>
            <a:endParaRPr lang="en-US"/>
          </a:p>
        </p:txBody>
      </p:sp>
      <p:sp>
        <p:nvSpPr>
          <p:cNvPr id="5" name="Footer Placeholder 4">
            <a:extLst>
              <a:ext uri="{FF2B5EF4-FFF2-40B4-BE49-F238E27FC236}">
                <a16:creationId xmlns:a16="http://schemas.microsoft.com/office/drawing/2014/main" id="{61ACFD05-977E-49B8-B6DD-B12FD5049D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5B5CC-0151-4849-B61F-EDEBD785C237}"/>
              </a:ext>
            </a:extLst>
          </p:cNvPr>
          <p:cNvSpPr>
            <a:spLocks noGrp="1"/>
          </p:cNvSpPr>
          <p:nvPr>
            <p:ph type="sldNum" sz="quarter" idx="12"/>
          </p:nvPr>
        </p:nvSpPr>
        <p:spPr/>
        <p:txBody>
          <a:bodyPr/>
          <a:lstStyle/>
          <a:p>
            <a:fld id="{4D65BC91-DDA3-4C6B-9A3E-923B1D185626}" type="slidenum">
              <a:rPr lang="en-US" smtClean="0"/>
              <a:t>‹#›</a:t>
            </a:fld>
            <a:endParaRPr lang="en-US"/>
          </a:p>
        </p:txBody>
      </p:sp>
    </p:spTree>
    <p:extLst>
      <p:ext uri="{BB962C8B-B14F-4D97-AF65-F5344CB8AC3E}">
        <p14:creationId xmlns:p14="http://schemas.microsoft.com/office/powerpoint/2010/main" val="3679682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C002-9864-43EF-8C76-10ABB23D0C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FCF225-53A2-4C04-95C2-E9D31D2678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2686DF-D0E3-4431-A060-12707562F710}"/>
              </a:ext>
            </a:extLst>
          </p:cNvPr>
          <p:cNvSpPr>
            <a:spLocks noGrp="1"/>
          </p:cNvSpPr>
          <p:nvPr>
            <p:ph type="dt" sz="half" idx="10"/>
          </p:nvPr>
        </p:nvSpPr>
        <p:spPr/>
        <p:txBody>
          <a:bodyPr/>
          <a:lstStyle/>
          <a:p>
            <a:fld id="{EA2611D6-EDC3-40F9-A104-CBFD67668969}" type="datetimeFigureOut">
              <a:rPr lang="en-US" smtClean="0"/>
              <a:t>11/28/2018</a:t>
            </a:fld>
            <a:endParaRPr lang="en-US"/>
          </a:p>
        </p:txBody>
      </p:sp>
      <p:sp>
        <p:nvSpPr>
          <p:cNvPr id="5" name="Footer Placeholder 4">
            <a:extLst>
              <a:ext uri="{FF2B5EF4-FFF2-40B4-BE49-F238E27FC236}">
                <a16:creationId xmlns:a16="http://schemas.microsoft.com/office/drawing/2014/main" id="{2CDD8968-54A7-4E91-88B2-6D1AE73EF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68F563-6C1C-44CF-8029-0EEFB782414A}"/>
              </a:ext>
            </a:extLst>
          </p:cNvPr>
          <p:cNvSpPr>
            <a:spLocks noGrp="1"/>
          </p:cNvSpPr>
          <p:nvPr>
            <p:ph type="sldNum" sz="quarter" idx="12"/>
          </p:nvPr>
        </p:nvSpPr>
        <p:spPr/>
        <p:txBody>
          <a:bodyPr/>
          <a:lstStyle/>
          <a:p>
            <a:fld id="{4D65BC91-DDA3-4C6B-9A3E-923B1D185626}" type="slidenum">
              <a:rPr lang="en-US" smtClean="0"/>
              <a:t>‹#›</a:t>
            </a:fld>
            <a:endParaRPr lang="en-US"/>
          </a:p>
        </p:txBody>
      </p:sp>
    </p:spTree>
    <p:extLst>
      <p:ext uri="{BB962C8B-B14F-4D97-AF65-F5344CB8AC3E}">
        <p14:creationId xmlns:p14="http://schemas.microsoft.com/office/powerpoint/2010/main" val="3745026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57BF-8FCD-49B7-9075-04B073E638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3A4216-3167-4BCB-A740-3651AE9913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7C20D6-0082-41AC-A208-392173A5669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670F1-73C6-400F-9E94-BDF9962F42FD}"/>
              </a:ext>
            </a:extLst>
          </p:cNvPr>
          <p:cNvSpPr>
            <a:spLocks noGrp="1"/>
          </p:cNvSpPr>
          <p:nvPr>
            <p:ph type="dt" sz="half" idx="10"/>
          </p:nvPr>
        </p:nvSpPr>
        <p:spPr/>
        <p:txBody>
          <a:bodyPr/>
          <a:lstStyle/>
          <a:p>
            <a:fld id="{EA2611D6-EDC3-40F9-A104-CBFD67668969}" type="datetimeFigureOut">
              <a:rPr lang="en-US" smtClean="0"/>
              <a:t>11/28/2018</a:t>
            </a:fld>
            <a:endParaRPr lang="en-US"/>
          </a:p>
        </p:txBody>
      </p:sp>
      <p:sp>
        <p:nvSpPr>
          <p:cNvPr id="6" name="Footer Placeholder 5">
            <a:extLst>
              <a:ext uri="{FF2B5EF4-FFF2-40B4-BE49-F238E27FC236}">
                <a16:creationId xmlns:a16="http://schemas.microsoft.com/office/drawing/2014/main" id="{527FE576-C789-4EBA-A04B-0EB0444E2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D6FBB0-2F5B-4D28-BE49-C0915E63282F}"/>
              </a:ext>
            </a:extLst>
          </p:cNvPr>
          <p:cNvSpPr>
            <a:spLocks noGrp="1"/>
          </p:cNvSpPr>
          <p:nvPr>
            <p:ph type="sldNum" sz="quarter" idx="12"/>
          </p:nvPr>
        </p:nvSpPr>
        <p:spPr/>
        <p:txBody>
          <a:bodyPr/>
          <a:lstStyle/>
          <a:p>
            <a:fld id="{4D65BC91-DDA3-4C6B-9A3E-923B1D185626}" type="slidenum">
              <a:rPr lang="en-US" smtClean="0"/>
              <a:t>‹#›</a:t>
            </a:fld>
            <a:endParaRPr lang="en-US"/>
          </a:p>
        </p:txBody>
      </p:sp>
    </p:spTree>
    <p:extLst>
      <p:ext uri="{BB962C8B-B14F-4D97-AF65-F5344CB8AC3E}">
        <p14:creationId xmlns:p14="http://schemas.microsoft.com/office/powerpoint/2010/main" val="376597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A5663-00A2-408B-A4AF-64F068C262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250DBA-AF34-4087-8663-2476AC2C45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9F451C-BF36-4551-93CA-79F7D6B30B2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5435B-9B69-4F21-A125-8FE74FED46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D46F24-1629-40E5-A63C-59C5F2C3CF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961B20-C822-487A-9300-E19464D5FDAD}"/>
              </a:ext>
            </a:extLst>
          </p:cNvPr>
          <p:cNvSpPr>
            <a:spLocks noGrp="1"/>
          </p:cNvSpPr>
          <p:nvPr>
            <p:ph type="dt" sz="half" idx="10"/>
          </p:nvPr>
        </p:nvSpPr>
        <p:spPr/>
        <p:txBody>
          <a:bodyPr/>
          <a:lstStyle/>
          <a:p>
            <a:fld id="{EA2611D6-EDC3-40F9-A104-CBFD67668969}" type="datetimeFigureOut">
              <a:rPr lang="en-US" smtClean="0"/>
              <a:t>11/28/2018</a:t>
            </a:fld>
            <a:endParaRPr lang="en-US"/>
          </a:p>
        </p:txBody>
      </p:sp>
      <p:sp>
        <p:nvSpPr>
          <p:cNvPr id="8" name="Footer Placeholder 7">
            <a:extLst>
              <a:ext uri="{FF2B5EF4-FFF2-40B4-BE49-F238E27FC236}">
                <a16:creationId xmlns:a16="http://schemas.microsoft.com/office/drawing/2014/main" id="{B406AF07-662B-4A14-AA79-79334130B3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AC525-67FD-48A9-A6BA-9DC34822912C}"/>
              </a:ext>
            </a:extLst>
          </p:cNvPr>
          <p:cNvSpPr>
            <a:spLocks noGrp="1"/>
          </p:cNvSpPr>
          <p:nvPr>
            <p:ph type="sldNum" sz="quarter" idx="12"/>
          </p:nvPr>
        </p:nvSpPr>
        <p:spPr/>
        <p:txBody>
          <a:bodyPr/>
          <a:lstStyle/>
          <a:p>
            <a:fld id="{4D65BC91-DDA3-4C6B-9A3E-923B1D185626}" type="slidenum">
              <a:rPr lang="en-US" smtClean="0"/>
              <a:t>‹#›</a:t>
            </a:fld>
            <a:endParaRPr lang="en-US"/>
          </a:p>
        </p:txBody>
      </p:sp>
    </p:spTree>
    <p:extLst>
      <p:ext uri="{BB962C8B-B14F-4D97-AF65-F5344CB8AC3E}">
        <p14:creationId xmlns:p14="http://schemas.microsoft.com/office/powerpoint/2010/main" val="71651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CA6C-F8CE-4729-AD3E-98B00040A2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E33E49-3799-4D6F-9DF4-8EAC3AA78B5D}"/>
              </a:ext>
            </a:extLst>
          </p:cNvPr>
          <p:cNvSpPr>
            <a:spLocks noGrp="1"/>
          </p:cNvSpPr>
          <p:nvPr>
            <p:ph type="dt" sz="half" idx="10"/>
          </p:nvPr>
        </p:nvSpPr>
        <p:spPr/>
        <p:txBody>
          <a:bodyPr/>
          <a:lstStyle/>
          <a:p>
            <a:fld id="{EA2611D6-EDC3-40F9-A104-CBFD67668969}" type="datetimeFigureOut">
              <a:rPr lang="en-US" smtClean="0"/>
              <a:t>11/28/2018</a:t>
            </a:fld>
            <a:endParaRPr lang="en-US"/>
          </a:p>
        </p:txBody>
      </p:sp>
      <p:sp>
        <p:nvSpPr>
          <p:cNvPr id="4" name="Footer Placeholder 3">
            <a:extLst>
              <a:ext uri="{FF2B5EF4-FFF2-40B4-BE49-F238E27FC236}">
                <a16:creationId xmlns:a16="http://schemas.microsoft.com/office/drawing/2014/main" id="{09C8FBEA-6587-47D4-8A02-D7A1D05602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00D3F9-D597-4960-BC85-FFDBC8F13661}"/>
              </a:ext>
            </a:extLst>
          </p:cNvPr>
          <p:cNvSpPr>
            <a:spLocks noGrp="1"/>
          </p:cNvSpPr>
          <p:nvPr>
            <p:ph type="sldNum" sz="quarter" idx="12"/>
          </p:nvPr>
        </p:nvSpPr>
        <p:spPr/>
        <p:txBody>
          <a:bodyPr/>
          <a:lstStyle/>
          <a:p>
            <a:fld id="{4D65BC91-DDA3-4C6B-9A3E-923B1D185626}" type="slidenum">
              <a:rPr lang="en-US" smtClean="0"/>
              <a:t>‹#›</a:t>
            </a:fld>
            <a:endParaRPr lang="en-US"/>
          </a:p>
        </p:txBody>
      </p:sp>
    </p:spTree>
    <p:extLst>
      <p:ext uri="{BB962C8B-B14F-4D97-AF65-F5344CB8AC3E}">
        <p14:creationId xmlns:p14="http://schemas.microsoft.com/office/powerpoint/2010/main" val="2600384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297C41-8CBC-4103-ADCB-E982EEAB53F1}"/>
              </a:ext>
            </a:extLst>
          </p:cNvPr>
          <p:cNvSpPr>
            <a:spLocks noGrp="1"/>
          </p:cNvSpPr>
          <p:nvPr>
            <p:ph type="dt" sz="half" idx="10"/>
          </p:nvPr>
        </p:nvSpPr>
        <p:spPr/>
        <p:txBody>
          <a:bodyPr/>
          <a:lstStyle/>
          <a:p>
            <a:fld id="{EA2611D6-EDC3-40F9-A104-CBFD67668969}" type="datetimeFigureOut">
              <a:rPr lang="en-US" smtClean="0"/>
              <a:t>11/28/2018</a:t>
            </a:fld>
            <a:endParaRPr lang="en-US"/>
          </a:p>
        </p:txBody>
      </p:sp>
      <p:sp>
        <p:nvSpPr>
          <p:cNvPr id="3" name="Footer Placeholder 2">
            <a:extLst>
              <a:ext uri="{FF2B5EF4-FFF2-40B4-BE49-F238E27FC236}">
                <a16:creationId xmlns:a16="http://schemas.microsoft.com/office/drawing/2014/main" id="{FE0AEF20-2A65-4A6A-995A-78DBD8B624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3AF12E-20A2-488F-93F2-4FA956438CD4}"/>
              </a:ext>
            </a:extLst>
          </p:cNvPr>
          <p:cNvSpPr>
            <a:spLocks noGrp="1"/>
          </p:cNvSpPr>
          <p:nvPr>
            <p:ph type="sldNum" sz="quarter" idx="12"/>
          </p:nvPr>
        </p:nvSpPr>
        <p:spPr/>
        <p:txBody>
          <a:bodyPr/>
          <a:lstStyle/>
          <a:p>
            <a:fld id="{4D65BC91-DDA3-4C6B-9A3E-923B1D185626}" type="slidenum">
              <a:rPr lang="en-US" smtClean="0"/>
              <a:t>‹#›</a:t>
            </a:fld>
            <a:endParaRPr lang="en-US"/>
          </a:p>
        </p:txBody>
      </p:sp>
    </p:spTree>
    <p:extLst>
      <p:ext uri="{BB962C8B-B14F-4D97-AF65-F5344CB8AC3E}">
        <p14:creationId xmlns:p14="http://schemas.microsoft.com/office/powerpoint/2010/main" val="64246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9B7B-4C82-458A-9A0B-E5E9C92AEA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6B819A-5050-4FC2-B408-C3E84D5D5D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96955A-DFF7-4BC0-A42F-9FEE922FC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9AE4BD-5407-4296-BCA0-0EFAF335D0A6}"/>
              </a:ext>
            </a:extLst>
          </p:cNvPr>
          <p:cNvSpPr>
            <a:spLocks noGrp="1"/>
          </p:cNvSpPr>
          <p:nvPr>
            <p:ph type="dt" sz="half" idx="10"/>
          </p:nvPr>
        </p:nvSpPr>
        <p:spPr/>
        <p:txBody>
          <a:bodyPr/>
          <a:lstStyle/>
          <a:p>
            <a:fld id="{EA2611D6-EDC3-40F9-A104-CBFD67668969}" type="datetimeFigureOut">
              <a:rPr lang="en-US" smtClean="0"/>
              <a:t>11/28/2018</a:t>
            </a:fld>
            <a:endParaRPr lang="en-US"/>
          </a:p>
        </p:txBody>
      </p:sp>
      <p:sp>
        <p:nvSpPr>
          <p:cNvPr id="6" name="Footer Placeholder 5">
            <a:extLst>
              <a:ext uri="{FF2B5EF4-FFF2-40B4-BE49-F238E27FC236}">
                <a16:creationId xmlns:a16="http://schemas.microsoft.com/office/drawing/2014/main" id="{4B7D4B0B-ED6D-43BD-A75F-F6E846CC5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D306BB-EE7E-449C-BD8F-02966D348643}"/>
              </a:ext>
            </a:extLst>
          </p:cNvPr>
          <p:cNvSpPr>
            <a:spLocks noGrp="1"/>
          </p:cNvSpPr>
          <p:nvPr>
            <p:ph type="sldNum" sz="quarter" idx="12"/>
          </p:nvPr>
        </p:nvSpPr>
        <p:spPr/>
        <p:txBody>
          <a:bodyPr/>
          <a:lstStyle/>
          <a:p>
            <a:fld id="{4D65BC91-DDA3-4C6B-9A3E-923B1D185626}" type="slidenum">
              <a:rPr lang="en-US" smtClean="0"/>
              <a:t>‹#›</a:t>
            </a:fld>
            <a:endParaRPr lang="en-US"/>
          </a:p>
        </p:txBody>
      </p:sp>
    </p:spTree>
    <p:extLst>
      <p:ext uri="{BB962C8B-B14F-4D97-AF65-F5344CB8AC3E}">
        <p14:creationId xmlns:p14="http://schemas.microsoft.com/office/powerpoint/2010/main" val="3367893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2234-4E02-48A7-AE41-D5B60CC56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95CF1A-EF92-420B-8F13-5126E3383E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9C83A8-848D-46AA-B095-72773BFCA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D3EDF0-7326-4F79-9412-CAD41214A5FA}"/>
              </a:ext>
            </a:extLst>
          </p:cNvPr>
          <p:cNvSpPr>
            <a:spLocks noGrp="1"/>
          </p:cNvSpPr>
          <p:nvPr>
            <p:ph type="dt" sz="half" idx="10"/>
          </p:nvPr>
        </p:nvSpPr>
        <p:spPr/>
        <p:txBody>
          <a:bodyPr/>
          <a:lstStyle/>
          <a:p>
            <a:fld id="{EA2611D6-EDC3-40F9-A104-CBFD67668969}" type="datetimeFigureOut">
              <a:rPr lang="en-US" smtClean="0"/>
              <a:t>11/28/2018</a:t>
            </a:fld>
            <a:endParaRPr lang="en-US"/>
          </a:p>
        </p:txBody>
      </p:sp>
      <p:sp>
        <p:nvSpPr>
          <p:cNvPr id="6" name="Footer Placeholder 5">
            <a:extLst>
              <a:ext uri="{FF2B5EF4-FFF2-40B4-BE49-F238E27FC236}">
                <a16:creationId xmlns:a16="http://schemas.microsoft.com/office/drawing/2014/main" id="{634AA7A0-8854-4E75-8858-E9EEB4B54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93060-B06E-43FD-A0BA-FE68081EE05A}"/>
              </a:ext>
            </a:extLst>
          </p:cNvPr>
          <p:cNvSpPr>
            <a:spLocks noGrp="1"/>
          </p:cNvSpPr>
          <p:nvPr>
            <p:ph type="sldNum" sz="quarter" idx="12"/>
          </p:nvPr>
        </p:nvSpPr>
        <p:spPr/>
        <p:txBody>
          <a:bodyPr/>
          <a:lstStyle/>
          <a:p>
            <a:fld id="{4D65BC91-DDA3-4C6B-9A3E-923B1D185626}" type="slidenum">
              <a:rPr lang="en-US" smtClean="0"/>
              <a:t>‹#›</a:t>
            </a:fld>
            <a:endParaRPr lang="en-US"/>
          </a:p>
        </p:txBody>
      </p:sp>
    </p:spTree>
    <p:extLst>
      <p:ext uri="{BB962C8B-B14F-4D97-AF65-F5344CB8AC3E}">
        <p14:creationId xmlns:p14="http://schemas.microsoft.com/office/powerpoint/2010/main" val="1318656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7E873D-247B-4C98-814E-EF1A73AD36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BA6402-92AD-4164-B0B1-75C6057769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9C418-79BD-43AC-B2FE-2DA5D17DA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611D6-EDC3-40F9-A104-CBFD67668969}" type="datetimeFigureOut">
              <a:rPr lang="en-US" smtClean="0"/>
              <a:t>11/28/2018</a:t>
            </a:fld>
            <a:endParaRPr lang="en-US"/>
          </a:p>
        </p:txBody>
      </p:sp>
      <p:sp>
        <p:nvSpPr>
          <p:cNvPr id="5" name="Footer Placeholder 4">
            <a:extLst>
              <a:ext uri="{FF2B5EF4-FFF2-40B4-BE49-F238E27FC236}">
                <a16:creationId xmlns:a16="http://schemas.microsoft.com/office/drawing/2014/main" id="{0FC6CE0D-E42A-48EF-84BB-192A95A5CF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CED933-298A-440B-A1A3-8FF31868B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5BC91-DDA3-4C6B-9A3E-923B1D185626}" type="slidenum">
              <a:rPr lang="en-US" smtClean="0"/>
              <a:t>‹#›</a:t>
            </a:fld>
            <a:endParaRPr lang="en-US"/>
          </a:p>
        </p:txBody>
      </p:sp>
    </p:spTree>
    <p:extLst>
      <p:ext uri="{BB962C8B-B14F-4D97-AF65-F5344CB8AC3E}">
        <p14:creationId xmlns:p14="http://schemas.microsoft.com/office/powerpoint/2010/main" val="2480091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E155-BF58-4B87-8C26-5C61C3400C98}"/>
              </a:ext>
            </a:extLst>
          </p:cNvPr>
          <p:cNvSpPr>
            <a:spLocks noGrp="1"/>
          </p:cNvSpPr>
          <p:nvPr>
            <p:ph type="ctrTitle"/>
          </p:nvPr>
        </p:nvSpPr>
        <p:spPr>
          <a:xfrm>
            <a:off x="2752436" y="3254806"/>
            <a:ext cx="7315200" cy="852055"/>
          </a:xfrm>
          <a:solidFill>
            <a:schemeClr val="tx1"/>
          </a:solidFill>
          <a:ln>
            <a:noFill/>
          </a:ln>
          <a:effectLst>
            <a:innerShdw blurRad="63500" dist="50800" dir="8100000">
              <a:prstClr val="black">
                <a:alpha val="1000"/>
              </a:prstClr>
            </a:innerShdw>
          </a:effectLst>
        </p:spPr>
        <p:txBody>
          <a:bodyPr>
            <a:normAutofit fontScale="90000"/>
          </a:bodyPr>
          <a:lstStyle/>
          <a:p>
            <a:r>
              <a:rPr lang="en-US" dirty="0">
                <a:solidFill>
                  <a:srgbClr val="C00000"/>
                </a:solidFill>
                <a:effectLst>
                  <a:outerShdw blurRad="38100" dist="38100" dir="2700000" algn="tl">
                    <a:srgbClr val="000000">
                      <a:alpha val="43137"/>
                    </a:srgbClr>
                  </a:outerShdw>
                </a:effectLst>
              </a:rPr>
              <a:t>Shinobi Assassin</a:t>
            </a:r>
          </a:p>
        </p:txBody>
      </p:sp>
      <p:sp>
        <p:nvSpPr>
          <p:cNvPr id="3" name="Subtitle 2">
            <a:extLst>
              <a:ext uri="{FF2B5EF4-FFF2-40B4-BE49-F238E27FC236}">
                <a16:creationId xmlns:a16="http://schemas.microsoft.com/office/drawing/2014/main" id="{656DDC24-BC97-4DAE-9059-0F0465ABF3A0}"/>
              </a:ext>
            </a:extLst>
          </p:cNvPr>
          <p:cNvSpPr>
            <a:spLocks noGrp="1"/>
          </p:cNvSpPr>
          <p:nvPr>
            <p:ph type="subTitle" idx="1"/>
          </p:nvPr>
        </p:nvSpPr>
        <p:spPr>
          <a:xfrm>
            <a:off x="1736436" y="4738111"/>
            <a:ext cx="9144000" cy="1219344"/>
          </a:xfrm>
          <a:solidFill>
            <a:schemeClr val="tx1"/>
          </a:solidFill>
        </p:spPr>
        <p:txBody>
          <a:bodyPr>
            <a:normAutofit fontScale="70000" lnSpcReduction="20000"/>
          </a:bodyPr>
          <a:lstStyle/>
          <a:p>
            <a:r>
              <a:rPr lang="en-US" dirty="0">
                <a:solidFill>
                  <a:srgbClr val="C00000"/>
                </a:solidFill>
                <a:effectLst>
                  <a:outerShdw blurRad="38100" dist="38100" dir="2700000" algn="tl">
                    <a:srgbClr val="000000">
                      <a:alpha val="43137"/>
                    </a:srgbClr>
                  </a:outerShdw>
                </a:effectLst>
              </a:rPr>
              <a:t>A 2D Platformer with a stealth twist</a:t>
            </a:r>
          </a:p>
          <a:p>
            <a:endParaRPr lang="en-US" dirty="0">
              <a:solidFill>
                <a:srgbClr val="C00000"/>
              </a:solidFill>
              <a:effectLst>
                <a:outerShdw blurRad="38100" dist="38100" dir="2700000" algn="tl">
                  <a:srgbClr val="000000">
                    <a:alpha val="43137"/>
                  </a:srgbClr>
                </a:outerShdw>
              </a:effectLst>
            </a:endParaRPr>
          </a:p>
          <a:p>
            <a:r>
              <a:rPr lang="en-US" dirty="0">
                <a:solidFill>
                  <a:srgbClr val="C00000"/>
                </a:solidFill>
                <a:effectLst>
                  <a:outerShdw blurRad="38100" dist="38100" dir="2700000" algn="tl">
                    <a:srgbClr val="000000">
                      <a:alpha val="43137"/>
                    </a:srgbClr>
                  </a:outerShdw>
                </a:effectLst>
              </a:rPr>
              <a:t>By DJ Cmar</a:t>
            </a:r>
          </a:p>
          <a:p>
            <a:r>
              <a:rPr lang="en-US" dirty="0">
                <a:solidFill>
                  <a:srgbClr val="C00000"/>
                </a:solidFill>
                <a:effectLst>
                  <a:outerShdw blurRad="38100" dist="38100" dir="2700000" algn="tl">
                    <a:srgbClr val="000000">
                      <a:alpha val="43137"/>
                    </a:srgbClr>
                  </a:outerShdw>
                </a:effectLst>
              </a:rPr>
              <a:t>CIST 2742 Intro to Python</a:t>
            </a:r>
          </a:p>
        </p:txBody>
      </p:sp>
    </p:spTree>
    <p:extLst>
      <p:ext uri="{BB962C8B-B14F-4D97-AF65-F5344CB8AC3E}">
        <p14:creationId xmlns:p14="http://schemas.microsoft.com/office/powerpoint/2010/main" val="2071944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53A5-26E4-4B1A-A948-059FD504BA6D}"/>
              </a:ext>
            </a:extLst>
          </p:cNvPr>
          <p:cNvSpPr>
            <a:spLocks noGrp="1"/>
          </p:cNvSpPr>
          <p:nvPr>
            <p:ph type="title"/>
          </p:nvPr>
        </p:nvSpPr>
        <p:spPr/>
        <p:txBody>
          <a:bodyPr/>
          <a:lstStyle/>
          <a:p>
            <a:r>
              <a:rPr lang="en-US" dirty="0"/>
              <a:t>-To Summarize-</a:t>
            </a:r>
          </a:p>
        </p:txBody>
      </p:sp>
      <p:sp>
        <p:nvSpPr>
          <p:cNvPr id="3" name="Content Placeholder 2">
            <a:extLst>
              <a:ext uri="{FF2B5EF4-FFF2-40B4-BE49-F238E27FC236}">
                <a16:creationId xmlns:a16="http://schemas.microsoft.com/office/drawing/2014/main" id="{49488425-B9AF-405B-BB2F-C75AF734F3DC}"/>
              </a:ext>
            </a:extLst>
          </p:cNvPr>
          <p:cNvSpPr>
            <a:spLocks noGrp="1"/>
          </p:cNvSpPr>
          <p:nvPr>
            <p:ph idx="1"/>
          </p:nvPr>
        </p:nvSpPr>
        <p:spPr/>
        <p:txBody>
          <a:bodyPr/>
          <a:lstStyle/>
          <a:p>
            <a:r>
              <a:rPr lang="en-US" dirty="0"/>
              <a:t>Shinobi Assassin features these mechanics which make it unique to itself.</a:t>
            </a:r>
          </a:p>
          <a:p>
            <a:r>
              <a:rPr lang="en-US" dirty="0"/>
              <a:t>Movement – 2D platforming with arcade style mechanics</a:t>
            </a:r>
          </a:p>
          <a:p>
            <a:r>
              <a:rPr lang="en-US" dirty="0"/>
              <a:t>Camera – moves the world and gives the player a sense of freedom</a:t>
            </a:r>
          </a:p>
          <a:p>
            <a:r>
              <a:rPr lang="en-US" dirty="0"/>
              <a:t>Enemies – A Pathfinding AI </a:t>
            </a:r>
            <a:r>
              <a:rPr lang="en-US" dirty="0" err="1"/>
              <a:t>thats</a:t>
            </a:r>
            <a:r>
              <a:rPr lang="en-US" dirty="0"/>
              <a:t> designed to hunt down the player in small groups</a:t>
            </a:r>
          </a:p>
          <a:p>
            <a:r>
              <a:rPr lang="en-US" dirty="0"/>
              <a:t>Old School Style and Mechanics – Gives the game a retro look and feel. This is fully intended, as it is supposed to appeal to those who played in the golden age of gaming.</a:t>
            </a:r>
          </a:p>
          <a:p>
            <a:endParaRPr lang="en-US" dirty="0"/>
          </a:p>
          <a:p>
            <a:endParaRPr lang="en-US" dirty="0"/>
          </a:p>
        </p:txBody>
      </p:sp>
    </p:spTree>
    <p:extLst>
      <p:ext uri="{BB962C8B-B14F-4D97-AF65-F5344CB8AC3E}">
        <p14:creationId xmlns:p14="http://schemas.microsoft.com/office/powerpoint/2010/main" val="305952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74000">
              <a:srgbClr val="0070C0"/>
            </a:gs>
            <a:gs pos="83000">
              <a:srgbClr val="0070C0"/>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067C9-D0F5-4CF2-AD47-2DED8500BAE1}"/>
              </a:ext>
            </a:extLst>
          </p:cNvPr>
          <p:cNvSpPr>
            <a:spLocks noGrp="1"/>
          </p:cNvSpPr>
          <p:nvPr>
            <p:ph type="title"/>
          </p:nvPr>
        </p:nvSpPr>
        <p:spPr>
          <a:noFill/>
          <a:effectLst>
            <a:glow rad="101600">
              <a:schemeClr val="tx2">
                <a:lumMod val="75000"/>
                <a:alpha val="40000"/>
              </a:schemeClr>
            </a:glow>
          </a:effectLst>
        </p:spPr>
        <p:txBody>
          <a:bodyPr/>
          <a:lstStyle/>
          <a:p>
            <a:r>
              <a:rPr lang="en-US" dirty="0">
                <a:solidFill>
                  <a:srgbClr val="421C5E"/>
                </a:solidFill>
                <a:effectLst>
                  <a:glow rad="228600">
                    <a:srgbClr val="00B0F0">
                      <a:alpha val="40000"/>
                    </a:srgbClr>
                  </a:glow>
                </a:effectLst>
              </a:rPr>
              <a:t>                               Movement</a:t>
            </a:r>
          </a:p>
        </p:txBody>
      </p:sp>
      <p:sp>
        <p:nvSpPr>
          <p:cNvPr id="3" name="Content Placeholder 2">
            <a:extLst>
              <a:ext uri="{FF2B5EF4-FFF2-40B4-BE49-F238E27FC236}">
                <a16:creationId xmlns:a16="http://schemas.microsoft.com/office/drawing/2014/main" id="{E5E31856-E078-4E4B-8C62-60C85BFE420F}"/>
              </a:ext>
            </a:extLst>
          </p:cNvPr>
          <p:cNvSpPr>
            <a:spLocks noGrp="1"/>
          </p:cNvSpPr>
          <p:nvPr>
            <p:ph idx="1"/>
          </p:nvPr>
        </p:nvSpPr>
        <p:spPr>
          <a:xfrm>
            <a:off x="838200" y="2112885"/>
            <a:ext cx="10515600" cy="4064078"/>
          </a:xfrm>
        </p:spPr>
        <p:txBody>
          <a:bodyPr/>
          <a:lstStyle/>
          <a:p>
            <a:r>
              <a:rPr lang="en-US" dirty="0"/>
              <a:t>Shinobi Assassin is a platformer. This means the player can go left and right and will be affected by gravity vertically. This is offset by giving the player the ability to jump.</a:t>
            </a:r>
          </a:p>
          <a:p>
            <a:endParaRPr lang="en-US" dirty="0"/>
          </a:p>
          <a:p>
            <a:r>
              <a:rPr lang="en-US" dirty="0"/>
              <a:t>The enemies in the game also use the same movement mechanics to travel.</a:t>
            </a:r>
          </a:p>
        </p:txBody>
      </p:sp>
    </p:spTree>
    <p:extLst>
      <p:ext uri="{BB962C8B-B14F-4D97-AF65-F5344CB8AC3E}">
        <p14:creationId xmlns:p14="http://schemas.microsoft.com/office/powerpoint/2010/main" val="45745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7957">
              <a:srgbClr val="00B050"/>
            </a:gs>
            <a:gs pos="52218">
              <a:srgbClr val="0070C0"/>
            </a:gs>
            <a:gs pos="20350">
              <a:srgbClr val="00B050"/>
            </a:gs>
            <a:gs pos="0">
              <a:srgbClr val="00B050"/>
            </a:gs>
            <a:gs pos="74000">
              <a:srgbClr val="00B050"/>
            </a:gs>
            <a:gs pos="83000">
              <a:srgbClr val="00B050"/>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9EDD-EE73-40FA-9B63-EBFE6913B214}"/>
              </a:ext>
            </a:extLst>
          </p:cNvPr>
          <p:cNvSpPr>
            <a:spLocks noGrp="1"/>
          </p:cNvSpPr>
          <p:nvPr>
            <p:ph type="title"/>
          </p:nvPr>
        </p:nvSpPr>
        <p:spPr/>
        <p:txBody>
          <a:bodyPr/>
          <a:lstStyle/>
          <a:p>
            <a:r>
              <a:rPr lang="en-US" dirty="0"/>
              <a:t>                                Camera</a:t>
            </a:r>
          </a:p>
        </p:txBody>
      </p:sp>
      <p:sp>
        <p:nvSpPr>
          <p:cNvPr id="3" name="Content Placeholder 2">
            <a:extLst>
              <a:ext uri="{FF2B5EF4-FFF2-40B4-BE49-F238E27FC236}">
                <a16:creationId xmlns:a16="http://schemas.microsoft.com/office/drawing/2014/main" id="{1FC05CE3-DBCD-444E-87B5-A3074EA6A581}"/>
              </a:ext>
            </a:extLst>
          </p:cNvPr>
          <p:cNvSpPr>
            <a:spLocks noGrp="1"/>
          </p:cNvSpPr>
          <p:nvPr>
            <p:ph idx="1"/>
          </p:nvPr>
        </p:nvSpPr>
        <p:spPr/>
        <p:txBody>
          <a:bodyPr/>
          <a:lstStyle/>
          <a:p>
            <a:r>
              <a:rPr lang="en-US" dirty="0"/>
              <a:t>Shinobi Assassin utilizes a camera in it in order to follow the player around while trying to explore the area.</a:t>
            </a:r>
          </a:p>
          <a:p>
            <a:r>
              <a:rPr lang="en-US" dirty="0"/>
              <a:t>This works by pushing every sprite by a given offset based on how far a player is to the right/left and how far up/down they are.</a:t>
            </a:r>
          </a:p>
          <a:p>
            <a:r>
              <a:rPr lang="en-US" dirty="0"/>
              <a:t>The camera adds a sense of mystery to the player because they do not know what to expect next.</a:t>
            </a:r>
          </a:p>
        </p:txBody>
      </p:sp>
    </p:spTree>
    <p:extLst>
      <p:ext uri="{BB962C8B-B14F-4D97-AF65-F5344CB8AC3E}">
        <p14:creationId xmlns:p14="http://schemas.microsoft.com/office/powerpoint/2010/main" val="22800816"/>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accent1">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DEF8-6F1D-4606-9634-D8B50629828A}"/>
              </a:ext>
            </a:extLst>
          </p:cNvPr>
          <p:cNvSpPr>
            <a:spLocks noGrp="1"/>
          </p:cNvSpPr>
          <p:nvPr>
            <p:ph type="title"/>
          </p:nvPr>
        </p:nvSpPr>
        <p:spPr>
          <a:xfrm>
            <a:off x="5273040" y="408374"/>
            <a:ext cx="1269803" cy="887026"/>
          </a:xfrm>
          <a:solidFill>
            <a:schemeClr val="accent5"/>
          </a:solidFill>
        </p:spPr>
        <p:txBody>
          <a:bodyPr>
            <a:normAutofit/>
          </a:bodyPr>
          <a:lstStyle/>
          <a:p>
            <a:r>
              <a:rPr lang="en-US" dirty="0"/>
              <a:t>Goal</a:t>
            </a:r>
          </a:p>
        </p:txBody>
      </p:sp>
      <p:sp>
        <p:nvSpPr>
          <p:cNvPr id="3" name="Content Placeholder 2">
            <a:extLst>
              <a:ext uri="{FF2B5EF4-FFF2-40B4-BE49-F238E27FC236}">
                <a16:creationId xmlns:a16="http://schemas.microsoft.com/office/drawing/2014/main" id="{8B462085-F76E-4CD8-9037-469FCC5F0CFD}"/>
              </a:ext>
            </a:extLst>
          </p:cNvPr>
          <p:cNvSpPr>
            <a:spLocks noGrp="1"/>
          </p:cNvSpPr>
          <p:nvPr>
            <p:ph idx="1"/>
          </p:nvPr>
        </p:nvSpPr>
        <p:spPr>
          <a:xfrm>
            <a:off x="838200" y="2423604"/>
            <a:ext cx="10393680" cy="2858610"/>
          </a:xfrm>
          <a:solidFill>
            <a:schemeClr val="accent5"/>
          </a:solidFill>
        </p:spPr>
        <p:txBody>
          <a:bodyPr>
            <a:normAutofit/>
          </a:bodyPr>
          <a:lstStyle/>
          <a:p>
            <a:r>
              <a:rPr lang="en-US" dirty="0"/>
              <a:t>The goal for the player is to find the end of the level so that he may make his escape. This is done by traveling throughout the level, but also dispatching enemies that are on the way.</a:t>
            </a:r>
          </a:p>
          <a:p>
            <a:endParaRPr lang="en-US" dirty="0"/>
          </a:p>
          <a:p>
            <a:r>
              <a:rPr lang="en-US" dirty="0"/>
              <a:t>Since the stealth component of the game is so important, the player does not get many chances to take damage before he dies.</a:t>
            </a:r>
          </a:p>
        </p:txBody>
      </p:sp>
    </p:spTree>
    <p:extLst>
      <p:ext uri="{BB962C8B-B14F-4D97-AF65-F5344CB8AC3E}">
        <p14:creationId xmlns:p14="http://schemas.microsoft.com/office/powerpoint/2010/main" val="128495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7281-540B-479F-9D63-92B2E8CCD9CD}"/>
              </a:ext>
            </a:extLst>
          </p:cNvPr>
          <p:cNvSpPr>
            <a:spLocks noGrp="1"/>
          </p:cNvSpPr>
          <p:nvPr>
            <p:ph type="title"/>
          </p:nvPr>
        </p:nvSpPr>
        <p:spPr>
          <a:xfrm>
            <a:off x="838200" y="597910"/>
            <a:ext cx="2082800" cy="1325563"/>
          </a:xfrm>
          <a:solidFill>
            <a:schemeClr val="bg1"/>
          </a:solidFill>
        </p:spPr>
        <p:txBody>
          <a:bodyPr/>
          <a:lstStyle/>
          <a:p>
            <a:r>
              <a:rPr lang="en-US" b="1" dirty="0">
                <a:ln w="22225">
                  <a:solidFill>
                    <a:schemeClr val="accent2"/>
                  </a:solidFill>
                  <a:prstDash val="solid"/>
                </a:ln>
                <a:solidFill>
                  <a:schemeClr val="accent2">
                    <a:lumMod val="40000"/>
                    <a:lumOff val="60000"/>
                  </a:schemeClr>
                </a:solidFill>
              </a:rPr>
              <a:t>Enemies</a:t>
            </a:r>
            <a:endParaRPr lang="en-US" dirty="0"/>
          </a:p>
        </p:txBody>
      </p:sp>
      <p:sp>
        <p:nvSpPr>
          <p:cNvPr id="3" name="Content Placeholder 2">
            <a:extLst>
              <a:ext uri="{FF2B5EF4-FFF2-40B4-BE49-F238E27FC236}">
                <a16:creationId xmlns:a16="http://schemas.microsoft.com/office/drawing/2014/main" id="{3D333C23-43D4-47AA-AA04-37D794E342CF}"/>
              </a:ext>
            </a:extLst>
          </p:cNvPr>
          <p:cNvSpPr>
            <a:spLocks noGrp="1"/>
          </p:cNvSpPr>
          <p:nvPr>
            <p:ph idx="1"/>
          </p:nvPr>
        </p:nvSpPr>
        <p:spPr>
          <a:xfrm>
            <a:off x="7728527" y="713509"/>
            <a:ext cx="4158673" cy="4941567"/>
          </a:xfrm>
          <a:solidFill>
            <a:schemeClr val="bg1"/>
          </a:solidFill>
        </p:spPr>
        <p:txBody>
          <a:bodyPr>
            <a:normAutofit fontScale="92500" lnSpcReduction="20000"/>
          </a:bodyPr>
          <a:lstStyle/>
          <a:p>
            <a:r>
              <a:rPr lang="en-US" dirty="0"/>
              <a:t>Enemies’ AI are dictated by 3 statuses</a:t>
            </a:r>
          </a:p>
          <a:p>
            <a:r>
              <a:rPr lang="en-US" dirty="0"/>
              <a:t>Normal – the enemies have the shortest line of sight and expect nothing to happen. They go on about their business and stick to their post or patrol</a:t>
            </a:r>
          </a:p>
          <a:p>
            <a:r>
              <a:rPr lang="en-US" dirty="0"/>
              <a:t>Caution – the enemies have the longest line of sight and are going to approach your last known location</a:t>
            </a:r>
          </a:p>
          <a:p>
            <a:r>
              <a:rPr lang="en-US" dirty="0"/>
              <a:t>Alert – the enemies have seen you and will now chase you down until they are defeated or evaded</a:t>
            </a:r>
          </a:p>
        </p:txBody>
      </p:sp>
    </p:spTree>
    <p:extLst>
      <p:ext uri="{BB962C8B-B14F-4D97-AF65-F5344CB8AC3E}">
        <p14:creationId xmlns:p14="http://schemas.microsoft.com/office/powerpoint/2010/main" val="1103856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FFB59-31B0-44BD-BB1D-884F05ACAD1E}"/>
              </a:ext>
            </a:extLst>
          </p:cNvPr>
          <p:cNvSpPr>
            <a:spLocks noGrp="1"/>
          </p:cNvSpPr>
          <p:nvPr>
            <p:ph type="title"/>
          </p:nvPr>
        </p:nvSpPr>
        <p:spPr>
          <a:xfrm>
            <a:off x="7985760" y="259080"/>
            <a:ext cx="3688080" cy="1402080"/>
          </a:xfrm>
          <a:solidFill>
            <a:schemeClr val="bg1"/>
          </a:solidFill>
        </p:spPr>
        <p:txBody>
          <a:bodyPr/>
          <a:lstStyle/>
          <a:p>
            <a:r>
              <a:rPr lang="en-US" dirty="0"/>
              <a:t>Pathfinding AI</a:t>
            </a:r>
          </a:p>
        </p:txBody>
      </p:sp>
      <p:sp>
        <p:nvSpPr>
          <p:cNvPr id="3" name="Content Placeholder 2">
            <a:extLst>
              <a:ext uri="{FF2B5EF4-FFF2-40B4-BE49-F238E27FC236}">
                <a16:creationId xmlns:a16="http://schemas.microsoft.com/office/drawing/2014/main" id="{5EF72002-A902-4BA8-A2DF-C74C66B1CA36}"/>
              </a:ext>
            </a:extLst>
          </p:cNvPr>
          <p:cNvSpPr>
            <a:spLocks noGrp="1"/>
          </p:cNvSpPr>
          <p:nvPr>
            <p:ph idx="1"/>
          </p:nvPr>
        </p:nvSpPr>
        <p:spPr>
          <a:xfrm>
            <a:off x="6446520" y="2023746"/>
            <a:ext cx="5379720" cy="4039704"/>
          </a:xfrm>
          <a:solidFill>
            <a:schemeClr val="bg1"/>
          </a:solidFill>
        </p:spPr>
        <p:txBody>
          <a:bodyPr>
            <a:normAutofit fontScale="77500" lnSpcReduction="20000"/>
          </a:bodyPr>
          <a:lstStyle/>
          <a:p>
            <a:r>
              <a:rPr lang="en-US" dirty="0"/>
              <a:t>The enemies come equipped with a simple pathfinding AI and will traverse based on how many solid blocks are surrounding them and where they want to go. Here are some examples:</a:t>
            </a:r>
          </a:p>
          <a:p>
            <a:r>
              <a:rPr lang="en-US" dirty="0"/>
              <a:t>Target is below – The AI will try to find a gap in the platform below them to get to the location</a:t>
            </a:r>
          </a:p>
          <a:p>
            <a:r>
              <a:rPr lang="en-US" dirty="0"/>
              <a:t>Target is above – The AI will try to locate a jumpable platform and then jump if there is enough space, otherwise they will back up and then jump</a:t>
            </a:r>
          </a:p>
          <a:p>
            <a:r>
              <a:rPr lang="en-US" dirty="0"/>
              <a:t>Target is across – The AI will approach the target and then jump across any gaps they come across</a:t>
            </a:r>
          </a:p>
        </p:txBody>
      </p:sp>
    </p:spTree>
    <p:extLst>
      <p:ext uri="{BB962C8B-B14F-4D97-AF65-F5344CB8AC3E}">
        <p14:creationId xmlns:p14="http://schemas.microsoft.com/office/powerpoint/2010/main" val="113261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45000">
              <a:srgbClr val="FFFF00"/>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4338-9302-46CA-9BB9-7626DBA17E41}"/>
              </a:ext>
            </a:extLst>
          </p:cNvPr>
          <p:cNvSpPr>
            <a:spLocks noGrp="1"/>
          </p:cNvSpPr>
          <p:nvPr>
            <p:ph type="title"/>
          </p:nvPr>
        </p:nvSpPr>
        <p:spPr/>
        <p:txBody>
          <a:bodyPr/>
          <a:lstStyle/>
          <a:p>
            <a:r>
              <a:rPr lang="en-US" dirty="0"/>
              <a:t>Broadcast Player Location</a:t>
            </a:r>
          </a:p>
        </p:txBody>
      </p:sp>
      <p:sp>
        <p:nvSpPr>
          <p:cNvPr id="3" name="Content Placeholder 2">
            <a:extLst>
              <a:ext uri="{FF2B5EF4-FFF2-40B4-BE49-F238E27FC236}">
                <a16:creationId xmlns:a16="http://schemas.microsoft.com/office/drawing/2014/main" id="{E4D05EA3-7869-4913-AB4E-A99B7311F113}"/>
              </a:ext>
            </a:extLst>
          </p:cNvPr>
          <p:cNvSpPr>
            <a:spLocks noGrp="1"/>
          </p:cNvSpPr>
          <p:nvPr>
            <p:ph idx="1"/>
          </p:nvPr>
        </p:nvSpPr>
        <p:spPr/>
        <p:txBody>
          <a:bodyPr/>
          <a:lstStyle/>
          <a:p>
            <a:r>
              <a:rPr lang="en-US" dirty="0"/>
              <a:t>If the player is found by an enemy and there is another enemy nearby, the other enemy will now cautiously approach the location where the player was last spotted.</a:t>
            </a:r>
          </a:p>
          <a:p>
            <a:endParaRPr lang="en-US" dirty="0"/>
          </a:p>
          <a:p>
            <a:r>
              <a:rPr lang="en-US" dirty="0"/>
              <a:t>The player can still manage to get away from the situation and avoid conflict</a:t>
            </a:r>
          </a:p>
          <a:p>
            <a:endParaRPr lang="en-US" dirty="0"/>
          </a:p>
          <a:p>
            <a:r>
              <a:rPr lang="en-US" dirty="0"/>
              <a:t>This goes to show the old saying “there are power in numbers”</a:t>
            </a:r>
          </a:p>
        </p:txBody>
      </p:sp>
    </p:spTree>
    <p:extLst>
      <p:ext uri="{BB962C8B-B14F-4D97-AF65-F5344CB8AC3E}">
        <p14:creationId xmlns:p14="http://schemas.microsoft.com/office/powerpoint/2010/main" val="31319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shingle">
          <a:fgClr>
            <a:srgbClr val="C00000"/>
          </a:fgClr>
          <a:bgClr>
            <a:schemeClr val="accent2"/>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BA89-6282-4DF9-B33C-4ED91444D92D}"/>
              </a:ext>
            </a:extLst>
          </p:cNvPr>
          <p:cNvSpPr>
            <a:spLocks noGrp="1"/>
          </p:cNvSpPr>
          <p:nvPr>
            <p:ph type="title"/>
          </p:nvPr>
        </p:nvSpPr>
        <p:spPr>
          <a:xfrm>
            <a:off x="3406140" y="334645"/>
            <a:ext cx="5379720" cy="1081343"/>
          </a:xfrm>
          <a:solidFill>
            <a:srgbClr val="C00000"/>
          </a:solidFill>
        </p:spPr>
        <p:txBody>
          <a:bodyPr/>
          <a:lstStyle/>
          <a:p>
            <a:r>
              <a:rPr lang="en-US" dirty="0"/>
              <a:t>Attacking and Jumping</a:t>
            </a:r>
          </a:p>
        </p:txBody>
      </p:sp>
      <p:sp>
        <p:nvSpPr>
          <p:cNvPr id="3" name="Content Placeholder 2">
            <a:extLst>
              <a:ext uri="{FF2B5EF4-FFF2-40B4-BE49-F238E27FC236}">
                <a16:creationId xmlns:a16="http://schemas.microsoft.com/office/drawing/2014/main" id="{75B82CF2-6202-4987-90D8-212F0D6F30FE}"/>
              </a:ext>
            </a:extLst>
          </p:cNvPr>
          <p:cNvSpPr>
            <a:spLocks noGrp="1"/>
          </p:cNvSpPr>
          <p:nvPr>
            <p:ph idx="1"/>
          </p:nvPr>
        </p:nvSpPr>
        <p:spPr>
          <a:xfrm>
            <a:off x="944732" y="1870014"/>
            <a:ext cx="10515600" cy="3616387"/>
          </a:xfrm>
          <a:solidFill>
            <a:srgbClr val="C00000"/>
          </a:solidFill>
        </p:spPr>
        <p:txBody>
          <a:bodyPr/>
          <a:lstStyle/>
          <a:p>
            <a:r>
              <a:rPr lang="en-US" dirty="0"/>
              <a:t>A player and enemy can only attack and jump so often, this to add an old school feel to the game. In many older games, the player can only jump on the ground and will automatically propel them in a certain direction. This is true for Shinobi Assassin as well.</a:t>
            </a:r>
          </a:p>
          <a:p>
            <a:r>
              <a:rPr lang="en-US" dirty="0"/>
              <a:t>If an enemy or a player is hit with an attack, they are pushed in the direction from where they were attacked from.</a:t>
            </a:r>
          </a:p>
          <a:p>
            <a:r>
              <a:rPr lang="en-US" dirty="0"/>
              <a:t>The enemy knows when they are in attacking range, It is best to try to stab them in the back so they don’t get the chance in the first place.</a:t>
            </a:r>
          </a:p>
        </p:txBody>
      </p:sp>
    </p:spTree>
    <p:extLst>
      <p:ext uri="{BB962C8B-B14F-4D97-AF65-F5344CB8AC3E}">
        <p14:creationId xmlns:p14="http://schemas.microsoft.com/office/powerpoint/2010/main" val="3470174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0BD5-731D-404C-9144-D31FF0C360EA}"/>
              </a:ext>
            </a:extLst>
          </p:cNvPr>
          <p:cNvSpPr>
            <a:spLocks noGrp="1"/>
          </p:cNvSpPr>
          <p:nvPr>
            <p:ph type="title"/>
          </p:nvPr>
        </p:nvSpPr>
        <p:spPr>
          <a:xfrm>
            <a:off x="838200" y="365125"/>
            <a:ext cx="5730240" cy="1082675"/>
          </a:xfrm>
          <a:solidFill>
            <a:schemeClr val="bg1"/>
          </a:solidFill>
        </p:spPr>
        <p:txBody>
          <a:bodyPr/>
          <a:lstStyle/>
          <a:p>
            <a:r>
              <a:rPr lang="en-US" dirty="0"/>
              <a:t>Game Over and Victory</a:t>
            </a:r>
          </a:p>
        </p:txBody>
      </p:sp>
      <p:sp>
        <p:nvSpPr>
          <p:cNvPr id="3" name="Content Placeholder 2">
            <a:extLst>
              <a:ext uri="{FF2B5EF4-FFF2-40B4-BE49-F238E27FC236}">
                <a16:creationId xmlns:a16="http://schemas.microsoft.com/office/drawing/2014/main" id="{D7F039A4-1A4A-4A74-934E-D75243FDC209}"/>
              </a:ext>
            </a:extLst>
          </p:cNvPr>
          <p:cNvSpPr>
            <a:spLocks noGrp="1"/>
          </p:cNvSpPr>
          <p:nvPr>
            <p:ph idx="1"/>
          </p:nvPr>
        </p:nvSpPr>
        <p:spPr>
          <a:xfrm>
            <a:off x="838200" y="1886585"/>
            <a:ext cx="5074920" cy="4011295"/>
          </a:xfrm>
          <a:solidFill>
            <a:schemeClr val="bg1"/>
          </a:solidFill>
        </p:spPr>
        <p:txBody>
          <a:bodyPr>
            <a:normAutofit fontScale="92500" lnSpcReduction="20000"/>
          </a:bodyPr>
          <a:lstStyle/>
          <a:p>
            <a:r>
              <a:rPr lang="en-US" dirty="0"/>
              <a:t>Victory is achieved when the player manages to get to the end of the level. This is achieved by walking through the doorway (which is the path that is furthest to the right of the map)</a:t>
            </a:r>
          </a:p>
          <a:p>
            <a:endParaRPr lang="en-US" dirty="0"/>
          </a:p>
          <a:p>
            <a:r>
              <a:rPr lang="en-US" dirty="0"/>
              <a:t>Game Over is fulfilled when a player looses all hearts. The enemies tend to parade around the player like a bunch of jerks or stand there judging you (yes, this is intended)</a:t>
            </a:r>
          </a:p>
        </p:txBody>
      </p:sp>
    </p:spTree>
    <p:extLst>
      <p:ext uri="{BB962C8B-B14F-4D97-AF65-F5344CB8AC3E}">
        <p14:creationId xmlns:p14="http://schemas.microsoft.com/office/powerpoint/2010/main" val="2737529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101</TotalTime>
  <Words>734</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Shinobi Assassin</vt:lpstr>
      <vt:lpstr>                               Movement</vt:lpstr>
      <vt:lpstr>                                Camera</vt:lpstr>
      <vt:lpstr>Goal</vt:lpstr>
      <vt:lpstr>Enemies</vt:lpstr>
      <vt:lpstr>Pathfinding AI</vt:lpstr>
      <vt:lpstr>Broadcast Player Location</vt:lpstr>
      <vt:lpstr>Attacking and Jumping</vt:lpstr>
      <vt:lpstr>Game Over and Victory</vt:lpstr>
      <vt:lpstr>-To Summarize-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Shinobi Assassin</dc:title>
  <dc:creator>David Cmar II</dc:creator>
  <cp:lastModifiedBy>David Cmar II</cp:lastModifiedBy>
  <cp:revision>6</cp:revision>
  <dcterms:created xsi:type="dcterms:W3CDTF">2018-11-29T02:37:32Z</dcterms:created>
  <dcterms:modified xsi:type="dcterms:W3CDTF">2018-11-29T04:33:11Z</dcterms:modified>
</cp:coreProperties>
</file>