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3" r:id="rId3"/>
    <p:sldId id="271" r:id="rId4"/>
    <p:sldId id="257" r:id="rId5"/>
    <p:sldId id="258" r:id="rId6"/>
    <p:sldId id="268" r:id="rId7"/>
    <p:sldId id="262" r:id="rId8"/>
    <p:sldId id="269" r:id="rId9"/>
    <p:sldId id="260" r:id="rId10"/>
    <p:sldId id="266" r:id="rId11"/>
    <p:sldId id="261" r:id="rId12"/>
    <p:sldId id="270" r:id="rId13"/>
    <p:sldId id="264" r:id="rId14"/>
    <p:sldId id="265" r:id="rId15"/>
    <p:sldId id="25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9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Potthoff" userId="1ab6e66a6131d23d" providerId="LiveId" clId="{9BCF3B08-0DB3-4091-835F-7B7988B2352F}"/>
    <pc:docChg chg="modSld">
      <pc:chgData name="Andre Potthoff" userId="1ab6e66a6131d23d" providerId="LiveId" clId="{9BCF3B08-0DB3-4091-835F-7B7988B2352F}" dt="2025-07-17T10:44:04.755" v="0" actId="20577"/>
      <pc:docMkLst>
        <pc:docMk/>
      </pc:docMkLst>
      <pc:sldChg chg="modSp mod">
        <pc:chgData name="Andre Potthoff" userId="1ab6e66a6131d23d" providerId="LiveId" clId="{9BCF3B08-0DB3-4091-835F-7B7988B2352F}" dt="2025-07-17T10:44:04.755" v="0" actId="20577"/>
        <pc:sldMkLst>
          <pc:docMk/>
          <pc:sldMk cId="147785866" sldId="256"/>
        </pc:sldMkLst>
        <pc:spChg chg="mod">
          <ac:chgData name="Andre Potthoff" userId="1ab6e66a6131d23d" providerId="LiveId" clId="{9BCF3B08-0DB3-4091-835F-7B7988B2352F}" dt="2025-07-17T10:44:04.755" v="0" actId="20577"/>
          <ac:spMkLst>
            <pc:docMk/>
            <pc:sldMk cId="147785866" sldId="256"/>
            <ac:spMk id="3" creationId="{EA40F14C-BFB8-B6E3-E4BE-81241147802E}"/>
          </ac:spMkLst>
        </pc:spChg>
      </pc:sldChg>
    </pc:docChg>
  </pc:docChgLst>
  <pc:docChgLst>
    <pc:chgData name="Andre Potthoff" userId="1ab6e66a6131d23d" providerId="LiveId" clId="{508F2383-1F5A-4ACC-99E1-985EB2D88BCD}"/>
    <pc:docChg chg="undo redo custSel addSld modSld sldOrd addMainMaster delMainMaster">
      <pc:chgData name="Andre Potthoff" userId="1ab6e66a6131d23d" providerId="LiveId" clId="{508F2383-1F5A-4ACC-99E1-985EB2D88BCD}" dt="2024-07-18T10:22:26.275" v="1373" actId="20577"/>
      <pc:docMkLst>
        <pc:docMk/>
      </pc:docMkLst>
      <pc:sldChg chg="addSp modSp mod setBg modClrScheme addAnim chgLayout">
        <pc:chgData name="Andre Potthoff" userId="1ab6e66a6131d23d" providerId="LiveId" clId="{508F2383-1F5A-4ACC-99E1-985EB2D88BCD}" dt="2024-07-16T10:24:15.655" v="975" actId="20577"/>
        <pc:sldMkLst>
          <pc:docMk/>
          <pc:sldMk cId="147785866" sldId="256"/>
        </pc:sldMkLst>
      </pc:sldChg>
      <pc:sldChg chg="addSp delSp modSp new mod">
        <pc:chgData name="Andre Potthoff" userId="1ab6e66a6131d23d" providerId="LiveId" clId="{508F2383-1F5A-4ACC-99E1-985EB2D88BCD}" dt="2024-07-16T09:30:53.296" v="28" actId="1440"/>
        <pc:sldMkLst>
          <pc:docMk/>
          <pc:sldMk cId="82897605" sldId="257"/>
        </pc:sldMkLst>
      </pc:sldChg>
      <pc:sldChg chg="addSp delSp modSp new mod">
        <pc:chgData name="Andre Potthoff" userId="1ab6e66a6131d23d" providerId="LiveId" clId="{508F2383-1F5A-4ACC-99E1-985EB2D88BCD}" dt="2024-07-16T09:38:10.869" v="56" actId="20577"/>
        <pc:sldMkLst>
          <pc:docMk/>
          <pc:sldMk cId="3014355968" sldId="258"/>
        </pc:sldMkLst>
      </pc:sldChg>
      <pc:sldChg chg="modSp new mod ord modAnim">
        <pc:chgData name="Andre Potthoff" userId="1ab6e66a6131d23d" providerId="LiveId" clId="{508F2383-1F5A-4ACC-99E1-985EB2D88BCD}" dt="2024-07-18T08:08:01.856" v="1210"/>
        <pc:sldMkLst>
          <pc:docMk/>
          <pc:sldMk cId="3014844630" sldId="259"/>
        </pc:sldMkLst>
      </pc:sldChg>
      <pc:sldChg chg="addSp delSp modSp new mod modAnim">
        <pc:chgData name="Andre Potthoff" userId="1ab6e66a6131d23d" providerId="LiveId" clId="{508F2383-1F5A-4ACC-99E1-985EB2D88BCD}" dt="2024-07-18T08:07:44.227" v="1209"/>
        <pc:sldMkLst>
          <pc:docMk/>
          <pc:sldMk cId="3270694577" sldId="260"/>
        </pc:sldMkLst>
      </pc:sldChg>
      <pc:sldChg chg="addSp delSp modSp new mod">
        <pc:chgData name="Andre Potthoff" userId="1ab6e66a6131d23d" providerId="LiveId" clId="{508F2383-1F5A-4ACC-99E1-985EB2D88BCD}" dt="2024-07-18T07:54:41.667" v="1168" actId="1076"/>
        <pc:sldMkLst>
          <pc:docMk/>
          <pc:sldMk cId="174282468" sldId="261"/>
        </pc:sldMkLst>
      </pc:sldChg>
      <pc:sldChg chg="addSp delSp modSp add mod">
        <pc:chgData name="Andre Potthoff" userId="1ab6e66a6131d23d" providerId="LiveId" clId="{508F2383-1F5A-4ACC-99E1-985EB2D88BCD}" dt="2024-07-16T16:54:08.076" v="987" actId="1076"/>
        <pc:sldMkLst>
          <pc:docMk/>
          <pc:sldMk cId="1394621694" sldId="262"/>
        </pc:sldMkLst>
      </pc:sldChg>
      <pc:sldChg chg="modSp new mod">
        <pc:chgData name="Andre Potthoff" userId="1ab6e66a6131d23d" providerId="LiveId" clId="{508F2383-1F5A-4ACC-99E1-985EB2D88BCD}" dt="2024-07-18T09:54:51.499" v="1231" actId="20577"/>
        <pc:sldMkLst>
          <pc:docMk/>
          <pc:sldMk cId="2775884776" sldId="263"/>
        </pc:sldMkLst>
      </pc:sldChg>
      <pc:sldChg chg="addSp delSp modSp new mod">
        <pc:chgData name="Andre Potthoff" userId="1ab6e66a6131d23d" providerId="LiveId" clId="{508F2383-1F5A-4ACC-99E1-985EB2D88BCD}" dt="2024-07-18T07:55:37.467" v="1177" actId="14826"/>
        <pc:sldMkLst>
          <pc:docMk/>
          <pc:sldMk cId="1295101058" sldId="264"/>
        </pc:sldMkLst>
      </pc:sldChg>
      <pc:sldChg chg="addSp delSp modSp new mod">
        <pc:chgData name="Andre Potthoff" userId="1ab6e66a6131d23d" providerId="LiveId" clId="{508F2383-1F5A-4ACC-99E1-985EB2D88BCD}" dt="2024-07-16T10:21:14.245" v="873" actId="14100"/>
        <pc:sldMkLst>
          <pc:docMk/>
          <pc:sldMk cId="3086695524" sldId="265"/>
        </pc:sldMkLst>
      </pc:sldChg>
      <pc:sldChg chg="addSp delSp modSp new mod setBg">
        <pc:chgData name="Andre Potthoff" userId="1ab6e66a6131d23d" providerId="LiveId" clId="{508F2383-1F5A-4ACC-99E1-985EB2D88BCD}" dt="2024-07-16T17:02:44.095" v="1001" actId="14100"/>
        <pc:sldMkLst>
          <pc:docMk/>
          <pc:sldMk cId="1479146632" sldId="266"/>
        </pc:sldMkLst>
      </pc:sldChg>
      <pc:sldChg chg="addSp delSp modSp add mod ord">
        <pc:chgData name="Andre Potthoff" userId="1ab6e66a6131d23d" providerId="LiveId" clId="{508F2383-1F5A-4ACC-99E1-985EB2D88BCD}" dt="2024-07-18T09:52:42.961" v="1212"/>
        <pc:sldMkLst>
          <pc:docMk/>
          <pc:sldMk cId="3820898616" sldId="267"/>
        </pc:sldMkLst>
      </pc:sldChg>
      <pc:sldChg chg="addSp delSp modSp new mod setBg">
        <pc:chgData name="Andre Potthoff" userId="1ab6e66a6131d23d" providerId="LiveId" clId="{508F2383-1F5A-4ACC-99E1-985EB2D88BCD}" dt="2024-07-16T17:41:14.542" v="1025" actId="478"/>
        <pc:sldMkLst>
          <pc:docMk/>
          <pc:sldMk cId="1767265692" sldId="268"/>
        </pc:sldMkLst>
      </pc:sldChg>
      <pc:sldChg chg="addSp delSp modSp new mod setBg">
        <pc:chgData name="Andre Potthoff" userId="1ab6e66a6131d23d" providerId="LiveId" clId="{508F2383-1F5A-4ACC-99E1-985EB2D88BCD}" dt="2024-07-18T08:03:57.779" v="1188" actId="1076"/>
        <pc:sldMkLst>
          <pc:docMk/>
          <pc:sldMk cId="1067881490" sldId="269"/>
        </pc:sldMkLst>
      </pc:sldChg>
      <pc:sldChg chg="modSp add mod">
        <pc:chgData name="Andre Potthoff" userId="1ab6e66a6131d23d" providerId="LiveId" clId="{508F2383-1F5A-4ACC-99E1-985EB2D88BCD}" dt="2024-07-18T07:54:55.617" v="1171" actId="14100"/>
        <pc:sldMkLst>
          <pc:docMk/>
          <pc:sldMk cId="1444710325" sldId="270"/>
        </pc:sldMkLst>
      </pc:sldChg>
      <pc:sldChg chg="modSp new mod">
        <pc:chgData name="Andre Potthoff" userId="1ab6e66a6131d23d" providerId="LiveId" clId="{508F2383-1F5A-4ACC-99E1-985EB2D88BCD}" dt="2024-07-18T10:22:26.275" v="1373" actId="20577"/>
        <pc:sldMkLst>
          <pc:docMk/>
          <pc:sldMk cId="2054784916" sldId="271"/>
        </pc:sldMkLst>
      </pc:sldChg>
      <pc:sldMasterChg chg="del delSldLayout">
        <pc:chgData name="Andre Potthoff" userId="1ab6e66a6131d23d" providerId="LiveId" clId="{508F2383-1F5A-4ACC-99E1-985EB2D88BCD}" dt="2024-07-16T09:29:43.265" v="0" actId="26606"/>
        <pc:sldMasterMkLst>
          <pc:docMk/>
          <pc:sldMasterMk cId="3647125173" sldId="2147483648"/>
        </pc:sldMasterMkLst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3540405254" sldId="2147483649"/>
          </pc:sldLayoutMkLst>
        </pc:sldLayoutChg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1388949472" sldId="2147483650"/>
          </pc:sldLayoutMkLst>
        </pc:sldLayoutChg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2129124132" sldId="2147483651"/>
          </pc:sldLayoutMkLst>
        </pc:sldLayoutChg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2227376956" sldId="2147483652"/>
          </pc:sldLayoutMkLst>
        </pc:sldLayoutChg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161636922" sldId="2147483653"/>
          </pc:sldLayoutMkLst>
        </pc:sldLayoutChg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3661464851" sldId="2147483654"/>
          </pc:sldLayoutMkLst>
        </pc:sldLayoutChg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5262575" sldId="2147483655"/>
          </pc:sldLayoutMkLst>
        </pc:sldLayoutChg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85832398" sldId="2147483656"/>
          </pc:sldLayoutMkLst>
        </pc:sldLayoutChg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319341749" sldId="2147483657"/>
          </pc:sldLayoutMkLst>
        </pc:sldLayoutChg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4288122108" sldId="2147483658"/>
          </pc:sldLayoutMkLst>
        </pc:sldLayoutChg>
        <pc:sldLayoutChg chg="del">
          <pc:chgData name="Andre Potthoff" userId="1ab6e66a6131d23d" providerId="LiveId" clId="{508F2383-1F5A-4ACC-99E1-985EB2D88BCD}" dt="2024-07-16T09:29:43.265" v="0" actId="26606"/>
          <pc:sldLayoutMkLst>
            <pc:docMk/>
            <pc:sldMasterMk cId="3647125173" sldId="2147483648"/>
            <pc:sldLayoutMk cId="1882190451" sldId="2147483659"/>
          </pc:sldLayoutMkLst>
        </pc:sldLayoutChg>
      </pc:sldMasterChg>
      <pc:sldMasterChg chg="add addSldLayout">
        <pc:chgData name="Andre Potthoff" userId="1ab6e66a6131d23d" providerId="LiveId" clId="{508F2383-1F5A-4ACC-99E1-985EB2D88BCD}" dt="2024-07-16T09:29:43.265" v="0" actId="26606"/>
        <pc:sldMasterMkLst>
          <pc:docMk/>
          <pc:sldMasterMk cId="3216528024" sldId="2147483686"/>
        </pc:sldMasterMkLst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1533260097" sldId="2147483675"/>
          </pc:sldLayoutMkLst>
        </pc:sldLayoutChg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1627951367" sldId="2147483676"/>
          </pc:sldLayoutMkLst>
        </pc:sldLayoutChg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1129938938" sldId="2147483677"/>
          </pc:sldLayoutMkLst>
        </pc:sldLayoutChg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4226555889" sldId="2147483678"/>
          </pc:sldLayoutMkLst>
        </pc:sldLayoutChg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2543960129" sldId="2147483679"/>
          </pc:sldLayoutMkLst>
        </pc:sldLayoutChg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1248434148" sldId="2147483680"/>
          </pc:sldLayoutMkLst>
        </pc:sldLayoutChg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3272540211" sldId="2147483681"/>
          </pc:sldLayoutMkLst>
        </pc:sldLayoutChg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3376112432" sldId="2147483682"/>
          </pc:sldLayoutMkLst>
        </pc:sldLayoutChg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2737710392" sldId="2147483683"/>
          </pc:sldLayoutMkLst>
        </pc:sldLayoutChg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1823651207" sldId="2147483684"/>
          </pc:sldLayoutMkLst>
        </pc:sldLayoutChg>
        <pc:sldLayoutChg chg="add">
          <pc:chgData name="Andre Potthoff" userId="1ab6e66a6131d23d" providerId="LiveId" clId="{508F2383-1F5A-4ACC-99E1-985EB2D88BCD}" dt="2024-07-16T09:29:43.265" v="0" actId="26606"/>
          <pc:sldLayoutMkLst>
            <pc:docMk/>
            <pc:sldMasterMk cId="3216528024" sldId="2147483686"/>
            <pc:sldLayoutMk cId="99229242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Close-up of a calculator keypad">
            <a:extLst>
              <a:ext uri="{FF2B5EF4-FFF2-40B4-BE49-F238E27FC236}">
                <a16:creationId xmlns:a16="http://schemas.microsoft.com/office/drawing/2014/main" id="{A9BEFFD7-E7C1-F1B2-0A8E-B880B4B1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42" b="96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B6F09-57CE-87D2-E219-186A180A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100" dirty="0" err="1"/>
              <a:t>Calculating</a:t>
            </a:r>
            <a:r>
              <a:rPr lang="de-DE" sz="3100" dirty="0"/>
              <a:t> SEAP </a:t>
            </a:r>
            <a:r>
              <a:rPr lang="de-DE" sz="3100" dirty="0" err="1"/>
              <a:t>from</a:t>
            </a:r>
            <a:r>
              <a:rPr lang="de-DE" sz="3100" dirty="0"/>
              <a:t> </a:t>
            </a:r>
            <a:r>
              <a:rPr lang="de-DE" sz="3100" dirty="0" err="1"/>
              <a:t>measurements</a:t>
            </a:r>
            <a:r>
              <a:rPr lang="de-DE" sz="3100" dirty="0"/>
              <a:t> fully </a:t>
            </a:r>
            <a:r>
              <a:rPr lang="de-DE" sz="3100" dirty="0" err="1"/>
              <a:t>automatically</a:t>
            </a:r>
            <a:endParaRPr lang="en-GB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F14C-BFB8-B6E3-E4BE-81241147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anchor="ctr">
            <a:normAutofit/>
          </a:bodyPr>
          <a:lstStyle/>
          <a:p>
            <a:pPr algn="r"/>
            <a:r>
              <a:rPr lang="de-DE" sz="1800" dirty="0"/>
              <a:t>By Andre Potthoff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778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F160B7F-E528-1FF0-8E26-1D19CC618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188" y="246281"/>
            <a:ext cx="8656711" cy="62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4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7902-225A-9C3D-74B4-E8060D25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Output</a:t>
            </a:r>
            <a:endParaRPr lang="en-GB"/>
          </a:p>
        </p:txBody>
      </p:sp>
      <p:pic>
        <p:nvPicPr>
          <p:cNvPr id="4" name="Picture 3" descr="A graph of a number of red and blue bars&#10;&#10;Description automatically generated">
            <a:extLst>
              <a:ext uri="{FF2B5EF4-FFF2-40B4-BE49-F238E27FC236}">
                <a16:creationId xmlns:a16="http://schemas.microsoft.com/office/drawing/2014/main" id="{DC502502-5DA6-8907-67A6-DE0D78B5F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50" y="1000563"/>
            <a:ext cx="8650315" cy="4943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8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7902-225A-9C3D-74B4-E8060D25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Output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02502-5DA6-8907-67A6-DE0D78B5F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455" y="1000563"/>
            <a:ext cx="8664873" cy="5286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71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7392-639F-4CDD-136F-C7230A5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Output</a:t>
            </a:r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4BF979-33AC-4529-5C2C-F37C6166B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963" y="2828686"/>
            <a:ext cx="5313426" cy="3034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B280C-2539-45CC-34CF-B2A32E6EC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8855" y="2828686"/>
            <a:ext cx="5310056" cy="3034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10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47A7-48ED-C68F-DBAE-721D0AA2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OUtput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EB0F1-ABAE-701E-DBE1-85310FD9B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668"/>
          <a:stretch/>
        </p:blipFill>
        <p:spPr>
          <a:xfrm>
            <a:off x="3280467" y="914400"/>
            <a:ext cx="8313101" cy="35509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15196-F545-F726-7876-F24A33DD6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28"/>
          <a:stretch/>
        </p:blipFill>
        <p:spPr>
          <a:xfrm>
            <a:off x="363872" y="4953873"/>
            <a:ext cx="11516426" cy="15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EDB7-6016-8788-927E-3C9FD7AE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BEEC-5359-58AB-1F7B-E5D049DA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detects</a:t>
            </a:r>
            <a:r>
              <a:rPr lang="de-DE" dirty="0"/>
              <a:t> </a:t>
            </a:r>
            <a:r>
              <a:rPr lang="de-DE" dirty="0" err="1"/>
              <a:t>headers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sizes</a:t>
            </a:r>
            <a:r>
              <a:rPr lang="de-DE" dirty="0"/>
              <a:t> in </a:t>
            </a:r>
            <a:r>
              <a:rPr lang="de-DE" dirty="0" err="1"/>
              <a:t>read_out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Is</a:t>
            </a:r>
            <a:r>
              <a:rPr lang="de-DE" dirty="0"/>
              <a:t> flexible </a:t>
            </a:r>
            <a:r>
              <a:rPr lang="de-DE" dirty="0" err="1"/>
              <a:t>wrt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and </a:t>
            </a:r>
            <a:r>
              <a:rPr lang="de-DE" dirty="0" err="1"/>
              <a:t>treatments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replicate</a:t>
            </a:r>
            <a:r>
              <a:rPr lang="de-DE" dirty="0"/>
              <a:t> </a:t>
            </a:r>
            <a:r>
              <a:rPr lang="de-DE" dirty="0" err="1"/>
              <a:t>number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Can handle &gt;2 </a:t>
            </a:r>
            <a:r>
              <a:rPr lang="de-DE" dirty="0" err="1"/>
              <a:t>groups</a:t>
            </a:r>
            <a:r>
              <a:rPr lang="de-DE" dirty="0"/>
              <a:t> (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chooses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excludes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wells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Returns and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saves</a:t>
            </a:r>
            <a:r>
              <a:rPr lang="de-DE" dirty="0"/>
              <a:t> a </a:t>
            </a:r>
            <a:r>
              <a:rPr lang="de-DE" dirty="0" err="1"/>
              <a:t>diversity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(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graphical</a:t>
            </a:r>
            <a:r>
              <a:rPr lang="de-DE" dirty="0"/>
              <a:t> and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readable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Quite</a:t>
            </a:r>
            <a:r>
              <a:rPr lang="de-DE" dirty="0"/>
              <a:t> fast</a:t>
            </a:r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8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899EBD5-ED24-E8C2-F4DE-DB92419C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B6F09-57CE-87D2-E219-186A180A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991" y="545235"/>
            <a:ext cx="7144817" cy="3720070"/>
          </a:xfrm>
        </p:spPr>
        <p:txBody>
          <a:bodyPr>
            <a:normAutofit/>
          </a:bodyPr>
          <a:lstStyle/>
          <a:p>
            <a:r>
              <a:rPr lang="de-DE" sz="7200"/>
              <a:t>Live demo</a:t>
            </a:r>
            <a:endParaRPr lang="en-GB" sz="7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2C8322-DE75-9D80-9A42-9F4652A8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2835" y="494377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E4AB-0679-BBE9-65C6-4A00031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2515-C47B-7D29-E57C-CF494308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Easy, reliable</a:t>
            </a:r>
          </a:p>
          <a:p>
            <a:r>
              <a:rPr lang="de-DE" dirty="0"/>
              <a:t>Just </a:t>
            </a:r>
            <a:r>
              <a:rPr lang="de-DE" dirty="0" err="1"/>
              <a:t>drag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Just open and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/>
              <a:t>Works offline</a:t>
            </a:r>
          </a:p>
          <a:p>
            <a:r>
              <a:rPr lang="de-DE" dirty="0"/>
              <a:t>People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excel</a:t>
            </a:r>
            <a:r>
              <a:rPr lang="de-DE" dirty="0"/>
              <a:t> </a:t>
            </a:r>
            <a:r>
              <a:rPr lang="de-DE" dirty="0" err="1"/>
              <a:t>anyway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/</a:t>
            </a:r>
            <a:r>
              <a:rPr lang="de-DE" dirty="0" err="1"/>
              <a:t>adapt</a:t>
            </a:r>
            <a:endParaRPr lang="de-DE" dirty="0"/>
          </a:p>
          <a:p>
            <a:r>
              <a:rPr lang="de-DE" dirty="0"/>
              <a:t>fast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8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DC9F-C691-5E95-592D-8DB72D27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ADFCB-27AA-4EFC-EDA4-44B31C6A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like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78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2065-C870-340C-E8F3-9CA9BE0C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prerequisites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30640-466C-0B10-F40C-0E27FCED0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169" y="1808683"/>
            <a:ext cx="8691662" cy="4183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9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5955-B528-3497-DFDB-9CE1931D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Prerequisites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files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E6D9B-7BC6-49DC-306F-42C85A323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071" y="2222500"/>
            <a:ext cx="10039846" cy="3740150"/>
          </a:xfrm>
        </p:spPr>
      </p:pic>
    </p:spTree>
    <p:extLst>
      <p:ext uri="{BB962C8B-B14F-4D97-AF65-F5344CB8AC3E}">
        <p14:creationId xmlns:p14="http://schemas.microsoft.com/office/powerpoint/2010/main" val="301435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195590" y="661358"/>
            <a:ext cx="0" cy="57607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CEFCE-F394-DBA2-3DD7-806FFA300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630" y="1021650"/>
            <a:ext cx="7634180" cy="46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5955-B528-3497-DFDB-9CE1931D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Prerequisites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files</a:t>
            </a:r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FB4845-D5E1-F8DC-45FD-E145AD601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58" y="1758144"/>
            <a:ext cx="7411915" cy="4234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62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17AE8-FFD2-2200-5F98-632A710B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630" y="448181"/>
            <a:ext cx="7445661" cy="11469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195590" y="661358"/>
            <a:ext cx="0" cy="57607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FE008-C31D-44B0-9E54-E75FD0738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995" y="2189530"/>
            <a:ext cx="8300673" cy="35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8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5D04-2C02-C284-F4D3-ECC8EFF8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Linear </a:t>
            </a:r>
            <a:r>
              <a:rPr lang="de-DE" err="1"/>
              <a:t>range</a:t>
            </a:r>
            <a:r>
              <a:rPr lang="de-DE"/>
              <a:t> </a:t>
            </a:r>
            <a:r>
              <a:rPr lang="de-DE" err="1"/>
              <a:t>detection</a:t>
            </a: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DF5DA-D777-FCCF-970B-F0086EF2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830" y="956106"/>
            <a:ext cx="3874202" cy="2472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14F4-8899-9FBD-2E8D-056F14FC8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7" y="1946079"/>
            <a:ext cx="5712079" cy="3667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D7635F-F181-ABD0-709E-A1E795244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831" y="3567788"/>
            <a:ext cx="3874201" cy="248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6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Univers Condensed</vt:lpstr>
      <vt:lpstr>ChronicleVTI</vt:lpstr>
      <vt:lpstr>Calculating SEAP from measurements fully automatically</vt:lpstr>
      <vt:lpstr>Why R?</vt:lpstr>
      <vt:lpstr>What we implemented</vt:lpstr>
      <vt:lpstr>prerequisites</vt:lpstr>
      <vt:lpstr>Prerequisites for the files</vt:lpstr>
      <vt:lpstr>PowerPoint Presentation</vt:lpstr>
      <vt:lpstr>Prerequisites for the files</vt:lpstr>
      <vt:lpstr>PowerPoint Presentation</vt:lpstr>
      <vt:lpstr>Linear range detection</vt:lpstr>
      <vt:lpstr>PowerPoint Presentation</vt:lpstr>
      <vt:lpstr>Output</vt:lpstr>
      <vt:lpstr>Output</vt:lpstr>
      <vt:lpstr>Output</vt:lpstr>
      <vt:lpstr>OUtput</vt:lpstr>
      <vt:lpstr>Benefits of our script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SEAP from measurements fully automatically</dc:title>
  <dc:creator>Andre Potthoff</dc:creator>
  <cp:lastModifiedBy>Andre Potthoff</cp:lastModifiedBy>
  <cp:revision>1</cp:revision>
  <dcterms:created xsi:type="dcterms:W3CDTF">2024-07-16T09:23:42Z</dcterms:created>
  <dcterms:modified xsi:type="dcterms:W3CDTF">2025-07-17T10:44:11Z</dcterms:modified>
</cp:coreProperties>
</file>