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6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5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1"/>
    <p:restoredTop sz="93256"/>
  </p:normalViewPr>
  <p:slideViewPr>
    <p:cSldViewPr snapToGrid="0" snapToObjects="1">
      <p:cViewPr varScale="1">
        <p:scale>
          <a:sx n="144" d="100"/>
          <a:sy n="144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6B2B9-F3A7-BF4F-B750-B7A1D019A0FF}" type="datetimeFigureOut">
              <a:t>2021. 10. 17.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B070F-2B37-CF4F-B8FB-41FD9343274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222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B070F-2B37-CF4F-B8FB-41FD93432749}" type="slidenum"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137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B070F-2B37-CF4F-B8FB-41FD93432749}" type="slidenum"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611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16521-DFD8-C945-BB7B-2E1CA877D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6AF538-AB02-ED4C-BE20-17B278142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DB4FF-11D5-F148-B959-E5BD8EC0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C59-A036-4849-9C8E-DA87DC86A4B4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8C6DA-1F57-7143-B54F-ACE0DEAD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3C811-AFD1-9844-BBC0-7B3B8B6C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922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6C7C3-52E3-EE46-A6FB-381E0FE6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4352E7-F135-E74C-B4F4-4D9A418BB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AF33B-8CF7-6B41-A527-5DFFE51A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C59-A036-4849-9C8E-DA87DC86A4B4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413FD-4022-FC4F-81C8-C9671D77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A8F64-0FE6-E841-AD36-6150403C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280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6CAA81-3371-BC49-B6EC-5976D98C4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93676C-F0F5-2D42-954E-BA5483A93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14A65-5310-C84B-B244-C082D4CD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C59-A036-4849-9C8E-DA87DC86A4B4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2E4C7-AFBC-C24E-B96A-7D8C417B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94090-9173-7541-94EF-7F2433BB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769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69D70-3B65-BA4B-99F7-4F8DE90E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A4D65-27B2-D646-A69D-7A969CF0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430F9-FCF8-9642-9CFF-30A5E72A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C59-A036-4849-9C8E-DA87DC86A4B4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1224C-AA65-DC41-A430-4E3D367F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BDB17-1813-C346-8032-09307DF2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597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C8702-9675-0945-A6E3-29BE91B0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AAF77B-01EF-2D48-AAAF-E7D84EB88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91EF5-50D0-6744-BDBE-0FBC2655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C59-A036-4849-9C8E-DA87DC86A4B4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4D6A3-8581-D74F-8C12-20E09113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8AE0F-9B96-7247-A990-5A534EA6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999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EAB1A-A59D-5A46-9446-A0F4FEE1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A9AE4-2B30-3F4D-AC32-52F583106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B5AE0-2E3A-424E-9580-7E0AB38A8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1997C5-417D-5743-9324-D26C26D5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C59-A036-4849-9C8E-DA87DC86A4B4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C5292-D2BC-374D-A2D2-0EE526D1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32B3FB-37FD-784A-986A-821CABE7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63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D5820-053F-2749-A9DD-DD7A5EDB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5E65AC-A1ED-D24F-93C4-42791DA06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06E3A8-408B-C44A-BC58-34ABDD743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647BB4-E4C9-C942-9B53-4DAED4CBB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427374-41D9-8D45-A143-E11458817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B28BB8-E376-FF45-8390-242D4DE8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C59-A036-4849-9C8E-DA87DC86A4B4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4E8B0D-60E0-4B4E-9224-67180A6D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F8BD1A-3A1D-B141-BD39-B367927B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910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D7E13-B55A-EF4C-80C0-896EB46B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D2D554-1F15-D743-929F-3EFD65D4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C59-A036-4849-9C8E-DA87DC86A4B4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C82BB6-43B8-3D41-829D-4A6084DA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F6C2ED-CB5E-B74B-8140-5E87DF18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091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986DDA-1292-F44D-A354-AE2699D2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C59-A036-4849-9C8E-DA87DC86A4B4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2B67F8-F60C-CE45-A82E-B8043F4A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FFC8A3-6C72-4648-884D-1165C104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157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239B8-1E65-EB4C-BC5E-BE7D8223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F94C8-A64A-5C4B-BAF6-48325FAE4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0EB92-7D4C-0446-A16A-6B9266273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E4F97E-5765-6544-BD1C-D4E13046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C59-A036-4849-9C8E-DA87DC86A4B4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E8E854-C4C1-E34D-B1DC-23D12DA1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54865-3426-3F4D-A7EA-314FEF18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166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88C4E-0E64-7F45-8969-5E385A5F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1A8AF5-F034-4C48-ACA4-A2274D10E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9F5A3B-348F-5044-BA89-795E52781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62648-A743-2945-B094-D61399D2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C59-A036-4849-9C8E-DA87DC86A4B4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F727E4-5F19-B64A-A32A-49BCB4C3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8B1ED0-8CE0-8D44-93C4-674A22C4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951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ECDAE-196E-0D44-A586-DCD1287B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D8630-93CF-6347-8C58-87BE75F5A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2A970-4082-134E-82BB-447D49E6B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20C59-A036-4849-9C8E-DA87DC86A4B4}" type="datetimeFigureOut">
              <a:rPr kumimoji="1" lang="ko-Kore-KR" altLang="en-US" smtClean="0"/>
              <a:t>2021. 10. 17.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F4C28-6489-4F49-A9DA-C97B92E9E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7D86A-9190-F940-B41B-1707506B8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5B02-DFEA-0A4F-9EAE-735E604AEE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492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9E839-514C-8F4B-9AB3-DF6484DB5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자바 </a:t>
            </a:r>
            <a:r>
              <a:rPr kumimoji="1" lang="en-US" altLang="ko-KR" dirty="0"/>
              <a:t>TEST BANK 3</a:t>
            </a:r>
            <a:r>
              <a:rPr kumimoji="1" lang="ko-KR" altLang="en-US" dirty="0"/>
              <a:t>장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21CCC6-8D6B-B943-88DD-12D41446B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2101161</a:t>
            </a:r>
            <a:r>
              <a:rPr kumimoji="1" lang="ko-KR" altLang="en-US" dirty="0"/>
              <a:t> 이동현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058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0113"/>
          </a:xfrm>
        </p:spPr>
        <p:txBody>
          <a:bodyPr>
            <a:normAutofit/>
          </a:bodyPr>
          <a:lstStyle/>
          <a:p>
            <a:r>
              <a:rPr kumimoji="1" lang="en-US" altLang="ko-KR" sz="2800" dirty="0"/>
              <a:t>9.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1</a:t>
            </a:r>
            <a:r>
              <a:rPr kumimoji="1" lang="ko-KR" altLang="en-US" sz="2800" dirty="0"/>
              <a:t>부터 </a:t>
            </a:r>
            <a:r>
              <a:rPr kumimoji="1" lang="en-US" altLang="ko-KR" sz="2800" dirty="0"/>
              <a:t>100</a:t>
            </a:r>
            <a:r>
              <a:rPr kumimoji="1" lang="ko-KR" altLang="en-US" sz="2800" dirty="0"/>
              <a:t> 사이의 정수 중에서 </a:t>
            </a:r>
            <a:r>
              <a:rPr kumimoji="1" lang="en-US" altLang="ko-KR" sz="2800" dirty="0"/>
              <a:t>3</a:t>
            </a:r>
            <a:r>
              <a:rPr kumimoji="1" lang="ko-KR" altLang="en-US" sz="2800" dirty="0"/>
              <a:t> 또는 </a:t>
            </a:r>
            <a:r>
              <a:rPr kumimoji="1" lang="en-US" altLang="ko-KR" sz="2800" dirty="0"/>
              <a:t>4</a:t>
            </a:r>
            <a:r>
              <a:rPr kumimoji="1" lang="ko-KR" altLang="en-US" sz="2800" dirty="0"/>
              <a:t>의 배수가 아닌 수들의 합을 계산하는 프로그램을 작성하라</a:t>
            </a:r>
            <a:r>
              <a:rPr kumimoji="1" lang="en-US" altLang="ko-KR" sz="2800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113"/>
            <a:ext cx="12192000" cy="2276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ore-KR" sz="1100" b="1" dirty="0"/>
              <a:t>public class example309 {</a:t>
            </a:r>
            <a:br>
              <a:rPr kumimoji="1" lang="en-US" altLang="ko-Kore-KR" sz="1100" b="1" dirty="0"/>
            </a:br>
            <a:r>
              <a:rPr kumimoji="1" lang="en-US" altLang="ko-Kore-KR" sz="1100" b="1" dirty="0"/>
              <a:t>    public static void main(String[] args) {</a:t>
            </a:r>
            <a:br>
              <a:rPr kumimoji="1" lang="en-US" altLang="ko-Kore-KR" sz="1100" b="1" dirty="0"/>
            </a:br>
            <a:r>
              <a:rPr kumimoji="1" lang="en-US" altLang="ko-Kore-KR" sz="1100" b="1" dirty="0"/>
              <a:t>        int total = 0; // --&gt; </a:t>
            </a:r>
            <a:r>
              <a:rPr kumimoji="1" lang="ko-KR" altLang="en-US" sz="1100" b="1" dirty="0"/>
              <a:t>합을 넣어둘 변수 정의</a:t>
            </a:r>
            <a:br>
              <a:rPr kumimoji="1" lang="ko-KR" altLang="en-US" sz="1100" b="1" dirty="0"/>
            </a:br>
            <a:r>
              <a:rPr kumimoji="1" lang="ko-KR" altLang="en-US" sz="1100" b="1" dirty="0"/>
              <a:t>        </a:t>
            </a:r>
            <a:r>
              <a:rPr kumimoji="1" lang="en-US" altLang="ko-Kore-KR" sz="1100" b="1" dirty="0"/>
              <a:t>for(int i = 1; i &lt;= 100; i++){ // --&gt; 1~100</a:t>
            </a:r>
            <a:r>
              <a:rPr kumimoji="1" lang="ko-KR" altLang="en-US" sz="1100" b="1" dirty="0"/>
              <a:t>까지 반복해가며 </a:t>
            </a:r>
            <a:r>
              <a:rPr kumimoji="1" lang="en-US" altLang="ko-KR" sz="1100" b="1" dirty="0"/>
              <a:t>1</a:t>
            </a:r>
            <a:r>
              <a:rPr kumimoji="1" lang="ko-KR" altLang="en-US" sz="1100" b="1" dirty="0"/>
              <a:t>을 더한다</a:t>
            </a:r>
            <a:r>
              <a:rPr kumimoji="1" lang="en-US" altLang="ko-KR" sz="1100" b="1" dirty="0"/>
              <a:t>.</a:t>
            </a:r>
            <a:br>
              <a:rPr kumimoji="1" lang="en-US" altLang="ko-KR" sz="1100" b="1" dirty="0"/>
            </a:br>
            <a:r>
              <a:rPr kumimoji="1" lang="en-US" altLang="ko-KR" sz="1100" b="1" dirty="0"/>
              <a:t>            </a:t>
            </a:r>
            <a:r>
              <a:rPr kumimoji="1" lang="en-US" altLang="ko-Kore-KR" sz="1100" b="1" dirty="0"/>
              <a:t>if(i % 1 == 0 ||i % 2 == 0 || i % 5 == 0 || i % 6 == 0 || i % 7 == 0 || i % 8 == 0 || i % 9 == 0){ // --&gt; 1, 2, 5, 6, 7, 8, 9</a:t>
            </a:r>
            <a:r>
              <a:rPr kumimoji="1" lang="ko-KR" altLang="en-US" sz="1100" b="1" dirty="0"/>
              <a:t>의 배수 일 경우</a:t>
            </a:r>
            <a:br>
              <a:rPr kumimoji="1" lang="ko-KR" altLang="en-US" sz="1100" b="1" dirty="0"/>
            </a:br>
            <a:r>
              <a:rPr kumimoji="1" lang="ko-KR" altLang="en-US" sz="1100" b="1" dirty="0"/>
              <a:t>                </a:t>
            </a:r>
            <a:r>
              <a:rPr kumimoji="1" lang="en-US" altLang="ko-Kore-KR" sz="1100" b="1" dirty="0"/>
              <a:t>total += i; // --&gt; </a:t>
            </a:r>
            <a:r>
              <a:rPr kumimoji="1" lang="ko-KR" altLang="en-US" sz="1100" b="1" dirty="0"/>
              <a:t>위 조건에 부합하는 수를 </a:t>
            </a:r>
            <a:r>
              <a:rPr kumimoji="1" lang="en-US" altLang="ko-Kore-KR" sz="1100" b="1" dirty="0"/>
              <a:t>total</a:t>
            </a:r>
            <a:r>
              <a:rPr kumimoji="1" lang="ko-KR" altLang="en-US" sz="1100" b="1" dirty="0"/>
              <a:t>에 숫자를 넣어둔다</a:t>
            </a:r>
            <a:r>
              <a:rPr kumimoji="1" lang="en-US" altLang="ko-KR" sz="1100" b="1" dirty="0"/>
              <a:t>.</a:t>
            </a:r>
            <a:br>
              <a:rPr kumimoji="1" lang="en-US" altLang="ko-KR" sz="1100" b="1" dirty="0"/>
            </a:br>
            <a:r>
              <a:rPr kumimoji="1" lang="en-US" altLang="ko-KR" sz="1100" b="1" dirty="0"/>
              <a:t>            }</a:t>
            </a:r>
            <a:br>
              <a:rPr kumimoji="1" lang="en-US" altLang="ko-KR" sz="1100" b="1" dirty="0"/>
            </a:br>
            <a:r>
              <a:rPr kumimoji="1" lang="en-US" altLang="ko-KR" sz="1100" b="1" dirty="0"/>
              <a:t>            </a:t>
            </a:r>
            <a:r>
              <a:rPr kumimoji="1" lang="en-US" altLang="ko-Kore-KR" sz="1100" b="1" dirty="0"/>
              <a:t>if(i % 3 == 0 || i % 4 == 0){ // --&gt; 3, 4</a:t>
            </a:r>
            <a:r>
              <a:rPr kumimoji="1" lang="ko-KR" altLang="en-US" sz="1100" b="1" dirty="0"/>
              <a:t>의 배수일 경우</a:t>
            </a:r>
            <a:br>
              <a:rPr kumimoji="1" lang="ko-KR" altLang="en-US" sz="1100" b="1" dirty="0"/>
            </a:br>
            <a:r>
              <a:rPr kumimoji="1" lang="ko-KR" altLang="en-US" sz="1100" b="1" dirty="0"/>
              <a:t>                </a:t>
            </a:r>
            <a:r>
              <a:rPr kumimoji="1" lang="en-US" altLang="ko-Kore-KR" sz="1100" b="1" dirty="0"/>
              <a:t>total -= i; // --&gt; </a:t>
            </a:r>
            <a:r>
              <a:rPr kumimoji="1" lang="ko-KR" altLang="en-US" sz="1100" b="1" dirty="0"/>
              <a:t>위 조건에 부합하는 수를 </a:t>
            </a:r>
            <a:r>
              <a:rPr kumimoji="1" lang="en-US" altLang="ko-Kore-KR" sz="1100" b="1" dirty="0"/>
              <a:t>total</a:t>
            </a:r>
            <a:r>
              <a:rPr kumimoji="1" lang="ko-KR" altLang="en-US" sz="1100" b="1" dirty="0"/>
              <a:t>에서 빼준다</a:t>
            </a:r>
            <a:r>
              <a:rPr kumimoji="1" lang="en-US" altLang="ko-KR" sz="1100" b="1" dirty="0"/>
              <a:t>.</a:t>
            </a:r>
            <a:br>
              <a:rPr kumimoji="1" lang="en-US" altLang="ko-KR" sz="1100" b="1" dirty="0"/>
            </a:br>
            <a:r>
              <a:rPr kumimoji="1" lang="en-US" altLang="ko-KR" sz="1100" b="1" dirty="0"/>
              <a:t>            }</a:t>
            </a:r>
            <a:br>
              <a:rPr kumimoji="1" lang="en-US" altLang="ko-KR" sz="1100" b="1" dirty="0"/>
            </a:br>
            <a:r>
              <a:rPr kumimoji="1" lang="en-US" altLang="ko-KR" sz="1100" b="1" dirty="0"/>
              <a:t>        }</a:t>
            </a:r>
            <a:br>
              <a:rPr kumimoji="1" lang="en-US" altLang="ko-KR" sz="1100" b="1" dirty="0"/>
            </a:br>
            <a:r>
              <a:rPr kumimoji="1" lang="en-US" altLang="ko-KR" sz="1100" b="1" dirty="0"/>
              <a:t>        </a:t>
            </a:r>
            <a:r>
              <a:rPr kumimoji="1" lang="en-US" altLang="ko-Kore-KR" sz="1100" b="1" dirty="0"/>
              <a:t>System.out.println("1</a:t>
            </a:r>
            <a:r>
              <a:rPr kumimoji="1" lang="ko-KR" altLang="en-US" sz="1100" b="1" dirty="0"/>
              <a:t>부터 </a:t>
            </a:r>
            <a:r>
              <a:rPr kumimoji="1" lang="en-US" altLang="ko-KR" sz="1100" b="1" dirty="0"/>
              <a:t>100 </a:t>
            </a:r>
            <a:r>
              <a:rPr kumimoji="1" lang="ko-KR" altLang="en-US" sz="1100" b="1" dirty="0"/>
              <a:t>사이의 정수 중에서 </a:t>
            </a:r>
            <a:r>
              <a:rPr kumimoji="1" lang="en-US" altLang="ko-KR" sz="1100" b="1" dirty="0"/>
              <a:t>3 </a:t>
            </a:r>
            <a:r>
              <a:rPr kumimoji="1" lang="ko-KR" altLang="en-US" sz="1100" b="1" dirty="0"/>
              <a:t>또는 </a:t>
            </a:r>
            <a:r>
              <a:rPr kumimoji="1" lang="en-US" altLang="ko-KR" sz="1100" b="1" dirty="0"/>
              <a:t>4</a:t>
            </a:r>
            <a:r>
              <a:rPr kumimoji="1" lang="ko-KR" altLang="en-US" sz="1100" b="1" dirty="0"/>
              <a:t>의 배수가 아닌 수들의 합은</a:t>
            </a:r>
            <a:r>
              <a:rPr kumimoji="1" lang="en-US" altLang="ko-KR" sz="1100" b="1" dirty="0"/>
              <a:t>: " + </a:t>
            </a:r>
            <a:r>
              <a:rPr kumimoji="1" lang="en-US" altLang="ko-Kore-KR" sz="1100" b="1" dirty="0"/>
              <a:t>total);</a:t>
            </a:r>
            <a:br>
              <a:rPr kumimoji="1" lang="en-US" altLang="ko-Kore-KR" sz="1100" b="1" dirty="0"/>
            </a:br>
            <a:r>
              <a:rPr kumimoji="1" lang="en-US" altLang="ko-Kore-KR" sz="1100" b="1" dirty="0"/>
              <a:t>    }</a:t>
            </a:r>
            <a:br>
              <a:rPr kumimoji="1" lang="en-US" altLang="ko-Kore-KR" sz="1100" b="1" dirty="0"/>
            </a:br>
            <a:r>
              <a:rPr kumimoji="1" lang="en-US" altLang="ko-Kore-KR" sz="1100" b="1" dirty="0"/>
              <a:t>}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B0E9718-EC65-2340-84D5-D21C562CEE8A}"/>
              </a:ext>
            </a:extLst>
          </p:cNvPr>
          <p:cNvSpPr txBox="1">
            <a:spLocks/>
          </p:cNvSpPr>
          <p:nvPr/>
        </p:nvSpPr>
        <p:spPr>
          <a:xfrm>
            <a:off x="0" y="3066411"/>
            <a:ext cx="12192000" cy="7251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900" b="1" dirty="0">
                <a:solidFill>
                  <a:srgbClr val="C00000"/>
                </a:solidFill>
              </a:rPr>
              <a:t>위 코드로 작성 할 경우 </a:t>
            </a:r>
            <a:r>
              <a:rPr kumimoji="1" lang="en-US" altLang="ko-KR" sz="900" b="1" dirty="0">
                <a:solidFill>
                  <a:srgbClr val="C00000"/>
                </a:solidFill>
              </a:rPr>
              <a:t>2499</a:t>
            </a:r>
            <a:r>
              <a:rPr kumimoji="1" lang="ko-KR" altLang="en-US" sz="900" b="1" dirty="0">
                <a:solidFill>
                  <a:srgbClr val="C00000"/>
                </a:solidFill>
              </a:rPr>
              <a:t> 가 나옵니다</a:t>
            </a:r>
            <a:r>
              <a:rPr kumimoji="1" lang="en-US" altLang="ko-KR" sz="900" b="1" dirty="0">
                <a:solidFill>
                  <a:srgbClr val="C00000"/>
                </a:solidFill>
              </a:rPr>
              <a:t>.</a:t>
            </a:r>
            <a:r>
              <a:rPr kumimoji="1" lang="ko-KR" altLang="en-US" sz="900" b="1" dirty="0">
                <a:solidFill>
                  <a:srgbClr val="C00000"/>
                </a:solidFill>
              </a:rPr>
              <a:t> 문제지에 나온 답이 나오질 않았습니다</a:t>
            </a:r>
            <a:r>
              <a:rPr kumimoji="1" lang="en-US" altLang="ko-KR" sz="900" b="1" dirty="0">
                <a:solidFill>
                  <a:srgbClr val="C00000"/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900" b="1" dirty="0">
                <a:solidFill>
                  <a:srgbClr val="C00000"/>
                </a:solidFill>
              </a:rPr>
              <a:t>그런데</a:t>
            </a:r>
            <a:r>
              <a:rPr kumimoji="1" lang="en-US" altLang="ko-KR" sz="900" b="1" dirty="0">
                <a:solidFill>
                  <a:srgbClr val="C00000"/>
                </a:solidFill>
              </a:rPr>
              <a:t>...</a:t>
            </a:r>
            <a:r>
              <a:rPr kumimoji="1" lang="ko-KR" altLang="en-US" sz="900" b="1" dirty="0">
                <a:solidFill>
                  <a:srgbClr val="C00000"/>
                </a:solidFill>
              </a:rPr>
              <a:t>  </a:t>
            </a:r>
            <a:r>
              <a:rPr kumimoji="1" lang="en-US" altLang="ko-KR" sz="900" b="1" dirty="0">
                <a:solidFill>
                  <a:srgbClr val="C00000"/>
                </a:solidFill>
              </a:rPr>
              <a:t>3</a:t>
            </a:r>
            <a:r>
              <a:rPr kumimoji="1" lang="ko-KR" altLang="en-US" sz="900" b="1" dirty="0">
                <a:solidFill>
                  <a:srgbClr val="C00000"/>
                </a:solidFill>
              </a:rPr>
              <a:t>과 </a:t>
            </a:r>
            <a:r>
              <a:rPr kumimoji="1" lang="en-US" altLang="ko-KR" sz="900" b="1" dirty="0">
                <a:solidFill>
                  <a:srgbClr val="C00000"/>
                </a:solidFill>
              </a:rPr>
              <a:t>4</a:t>
            </a:r>
            <a:r>
              <a:rPr kumimoji="1" lang="ko-KR" altLang="en-US" sz="900" b="1" dirty="0">
                <a:solidFill>
                  <a:srgbClr val="C00000"/>
                </a:solidFill>
              </a:rPr>
              <a:t>의 배수인 숫자들의 합을 구하면 </a:t>
            </a:r>
            <a:r>
              <a:rPr kumimoji="1" lang="en-US" altLang="ko-KR" sz="900" b="1" dirty="0">
                <a:solidFill>
                  <a:srgbClr val="C00000"/>
                </a:solidFill>
              </a:rPr>
              <a:t>2551</a:t>
            </a:r>
            <a:r>
              <a:rPr kumimoji="1" lang="ko-KR" altLang="en-US" sz="900" b="1" dirty="0">
                <a:solidFill>
                  <a:srgbClr val="C00000"/>
                </a:solidFill>
              </a:rPr>
              <a:t>이 나옵니다</a:t>
            </a:r>
            <a:r>
              <a:rPr kumimoji="1" lang="en-US" altLang="ko-KR" sz="900" b="1" dirty="0">
                <a:solidFill>
                  <a:srgbClr val="C00000"/>
                </a:solidFill>
              </a:rPr>
              <a:t>....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900" b="1" dirty="0">
                <a:solidFill>
                  <a:srgbClr val="C00000"/>
                </a:solidFill>
              </a:rPr>
              <a:t>문제가 잘못된건지 제가 말귀를 못</a:t>
            </a:r>
            <a:r>
              <a:rPr kumimoji="1" lang="en-US" altLang="ko-KR" sz="900" b="1" dirty="0">
                <a:solidFill>
                  <a:srgbClr val="C00000"/>
                </a:solidFill>
              </a:rPr>
              <a:t> </a:t>
            </a:r>
            <a:r>
              <a:rPr kumimoji="1" lang="ko-KR" altLang="en-US" sz="900" b="1" dirty="0">
                <a:solidFill>
                  <a:srgbClr val="C00000"/>
                </a:solidFill>
              </a:rPr>
              <a:t>알아 먹은건지</a:t>
            </a:r>
            <a:r>
              <a:rPr kumimoji="1" lang="en-US" altLang="ko-KR" sz="900" b="1" dirty="0">
                <a:solidFill>
                  <a:srgbClr val="C00000"/>
                </a:solidFill>
              </a:rPr>
              <a:t>...</a:t>
            </a:r>
            <a:r>
              <a:rPr kumimoji="1" lang="ko-KR" altLang="en-US" sz="900" b="1" dirty="0">
                <a:solidFill>
                  <a:srgbClr val="C00000"/>
                </a:solidFill>
              </a:rPr>
              <a:t> 혹시나 몰라 코드 두개 첨부합니다</a:t>
            </a:r>
            <a:r>
              <a:rPr kumimoji="1" lang="en-US" altLang="ko-KR" sz="900" b="1" dirty="0">
                <a:solidFill>
                  <a:srgbClr val="C00000"/>
                </a:solidFill>
              </a:rPr>
              <a:t>....</a:t>
            </a:r>
            <a:endParaRPr kumimoji="1" lang="en-US" altLang="ko-Kore-KR" sz="900" b="1" dirty="0">
              <a:solidFill>
                <a:srgbClr val="C00000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1F1D771-8082-204D-B796-93244B580F99}"/>
              </a:ext>
            </a:extLst>
          </p:cNvPr>
          <p:cNvSpPr txBox="1">
            <a:spLocks/>
          </p:cNvSpPr>
          <p:nvPr/>
        </p:nvSpPr>
        <p:spPr>
          <a:xfrm>
            <a:off x="0" y="3791589"/>
            <a:ext cx="12192000" cy="2276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sz="1100" b="1" dirty="0"/>
              <a:t>public class example309q {</a:t>
            </a:r>
            <a:br>
              <a:rPr kumimoji="1" lang="en-US" altLang="ko-Kore-KR" sz="1100" b="1" dirty="0"/>
            </a:br>
            <a:r>
              <a:rPr kumimoji="1" lang="en-US" altLang="ko-Kore-KR" sz="1100" b="1" dirty="0"/>
              <a:t>    public static void main(String[] args) {</a:t>
            </a:r>
            <a:br>
              <a:rPr kumimoji="1" lang="en-US" altLang="ko-Kore-KR" sz="1100" b="1" dirty="0"/>
            </a:br>
            <a:r>
              <a:rPr kumimoji="1" lang="en-US" altLang="ko-Kore-KR" sz="1100" b="1" dirty="0"/>
              <a:t>        int total = 0; // --&gt; </a:t>
            </a:r>
            <a:r>
              <a:rPr kumimoji="1" lang="ko-KR" altLang="en-US" sz="1100" b="1" dirty="0"/>
              <a:t>합을 넣어둘 변수 정의</a:t>
            </a:r>
            <a:br>
              <a:rPr kumimoji="1" lang="ko-KR" altLang="en-US" sz="1100" b="1" dirty="0"/>
            </a:br>
            <a:r>
              <a:rPr kumimoji="1" lang="ko-KR" altLang="en-US" sz="1100" b="1" dirty="0"/>
              <a:t>        </a:t>
            </a:r>
            <a:r>
              <a:rPr kumimoji="1" lang="en-US" altLang="ko-Kore-KR" sz="1100" b="1" dirty="0"/>
              <a:t>for(int i = 1; i &lt;= 100; i++){ // --&gt; 1~100</a:t>
            </a:r>
            <a:r>
              <a:rPr kumimoji="1" lang="ko-KR" altLang="en-US" sz="1100" b="1" dirty="0"/>
              <a:t>까지 반복해가며 </a:t>
            </a:r>
            <a:r>
              <a:rPr kumimoji="1" lang="en-US" altLang="ko-KR" sz="1100" b="1" dirty="0"/>
              <a:t>1</a:t>
            </a:r>
            <a:r>
              <a:rPr kumimoji="1" lang="ko-KR" altLang="en-US" sz="1100" b="1" dirty="0"/>
              <a:t>을 더한다</a:t>
            </a:r>
            <a:br>
              <a:rPr kumimoji="1" lang="ko-KR" altLang="en-US" sz="1100" b="1" dirty="0"/>
            </a:br>
            <a:r>
              <a:rPr kumimoji="1" lang="ko-KR" altLang="en-US" sz="1100" b="1" dirty="0"/>
              <a:t>            </a:t>
            </a:r>
            <a:r>
              <a:rPr kumimoji="1" lang="en-US" altLang="ko-Kore-KR" sz="1100" b="1" dirty="0"/>
              <a:t>if(i % 3 == 0 || i % 4 == 0){ // --&gt; 3</a:t>
            </a:r>
            <a:r>
              <a:rPr kumimoji="1" lang="ko-KR" altLang="en-US" sz="1100" b="1" dirty="0"/>
              <a:t>또는 </a:t>
            </a:r>
            <a:r>
              <a:rPr kumimoji="1" lang="en-US" altLang="ko-KR" sz="1100" b="1" dirty="0"/>
              <a:t>4</a:t>
            </a:r>
            <a:r>
              <a:rPr kumimoji="1" lang="ko-KR" altLang="en-US" sz="1100" b="1" dirty="0"/>
              <a:t>의 배수일 경우</a:t>
            </a:r>
            <a:br>
              <a:rPr kumimoji="1" lang="ko-KR" altLang="en-US" sz="1100" b="1" dirty="0"/>
            </a:br>
            <a:r>
              <a:rPr kumimoji="1" lang="ko-KR" altLang="en-US" sz="1100" b="1" dirty="0"/>
              <a:t>                </a:t>
            </a:r>
            <a:r>
              <a:rPr kumimoji="1" lang="en-US" altLang="ko-Kore-KR" sz="1100" b="1" dirty="0"/>
              <a:t>total += i; // --&gt; total</a:t>
            </a:r>
            <a:r>
              <a:rPr kumimoji="1" lang="ko-KR" altLang="en-US" sz="1100" b="1" dirty="0"/>
              <a:t>에 해당하는 숫자를 누적해서 더해준다</a:t>
            </a:r>
            <a:br>
              <a:rPr kumimoji="1" lang="ko-KR" altLang="en-US" sz="1100" b="1" dirty="0"/>
            </a:br>
            <a:r>
              <a:rPr kumimoji="1" lang="ko-KR" altLang="en-US" sz="1100" b="1" dirty="0"/>
              <a:t>            </a:t>
            </a:r>
            <a:r>
              <a:rPr kumimoji="1" lang="en-US" altLang="ko-KR" sz="1100" b="1" dirty="0"/>
              <a:t>}</a:t>
            </a:r>
            <a:br>
              <a:rPr kumimoji="1" lang="en-US" altLang="ko-KR" sz="1100" b="1" dirty="0"/>
            </a:br>
            <a:r>
              <a:rPr kumimoji="1" lang="en-US" altLang="ko-KR" sz="1100" b="1" dirty="0"/>
              <a:t>        }</a:t>
            </a:r>
            <a:br>
              <a:rPr kumimoji="1" lang="en-US" altLang="ko-KR" sz="1100" b="1" dirty="0"/>
            </a:br>
            <a:r>
              <a:rPr kumimoji="1" lang="en-US" altLang="ko-KR" sz="1100" b="1" dirty="0"/>
              <a:t>        </a:t>
            </a:r>
            <a:r>
              <a:rPr kumimoji="1" lang="en-US" altLang="ko-Kore-KR" sz="1100" b="1" dirty="0"/>
              <a:t>System.out.println("1</a:t>
            </a:r>
            <a:r>
              <a:rPr kumimoji="1" lang="ko-KR" altLang="en-US" sz="1100" b="1" dirty="0"/>
              <a:t>부터 </a:t>
            </a:r>
            <a:r>
              <a:rPr kumimoji="1" lang="en-US" altLang="ko-KR" sz="1100" b="1" dirty="0"/>
              <a:t>100</a:t>
            </a:r>
            <a:r>
              <a:rPr kumimoji="1" lang="ko-KR" altLang="en-US" sz="1100" b="1" dirty="0"/>
              <a:t>의 사이의 정수 중에서 </a:t>
            </a:r>
            <a:r>
              <a:rPr kumimoji="1" lang="en-US" altLang="ko-KR" sz="1100" b="1" dirty="0"/>
              <a:t>3 </a:t>
            </a:r>
            <a:r>
              <a:rPr kumimoji="1" lang="ko-KR" altLang="en-US" sz="1100" b="1" dirty="0"/>
              <a:t>또는 </a:t>
            </a:r>
            <a:r>
              <a:rPr kumimoji="1" lang="en-US" altLang="ko-KR" sz="1100" b="1" dirty="0"/>
              <a:t>4</a:t>
            </a:r>
            <a:r>
              <a:rPr kumimoji="1" lang="ko-KR" altLang="en-US" sz="1100" b="1" dirty="0"/>
              <a:t>의 배수인 수들의 합은</a:t>
            </a:r>
            <a:r>
              <a:rPr kumimoji="1" lang="en-US" altLang="ko-KR" sz="1100" b="1" dirty="0"/>
              <a:t>: " + </a:t>
            </a:r>
            <a:r>
              <a:rPr kumimoji="1" lang="en-US" altLang="ko-Kore-KR" sz="1100" b="1" dirty="0"/>
              <a:t>total);</a:t>
            </a:r>
            <a:br>
              <a:rPr kumimoji="1" lang="en-US" altLang="ko-Kore-KR" sz="1100" b="1" dirty="0"/>
            </a:br>
            <a:r>
              <a:rPr kumimoji="1" lang="en-US" altLang="ko-Kore-KR" sz="1100" b="1" dirty="0"/>
              <a:t>    }</a:t>
            </a:r>
            <a:br>
              <a:rPr kumimoji="1" lang="en-US" altLang="ko-Kore-KR" sz="1100" b="1" dirty="0"/>
            </a:br>
            <a:r>
              <a:rPr kumimoji="1" lang="en-US" altLang="ko-Kore-KR" sz="11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909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2800" dirty="0"/>
              <a:t>10. </a:t>
            </a:r>
            <a:r>
              <a:rPr kumimoji="1" lang="ko-KR" altLang="en-US" sz="2800" dirty="0"/>
              <a:t>사용자가 입력한 값이 </a:t>
            </a:r>
            <a:r>
              <a:rPr kumimoji="1" lang="en-US" altLang="ko-KR" sz="2800" dirty="0"/>
              <a:t>1, 2,... , 9</a:t>
            </a:r>
            <a:r>
              <a:rPr kumimoji="1" lang="ko-KR" altLang="en-US" sz="2800" dirty="0"/>
              <a:t>이면 </a:t>
            </a:r>
            <a:r>
              <a:rPr kumimoji="1" lang="en-US" altLang="ko-KR" sz="2800" dirty="0"/>
              <a:t>"</a:t>
            </a:r>
            <a:r>
              <a:rPr kumimoji="1" lang="en" altLang="ko-Kore-KR" sz="2800" dirty="0"/>
              <a:t>ONE", "TWO",... , "NINE"</a:t>
            </a:r>
            <a:r>
              <a:rPr kumimoji="1" lang="ko-KR" altLang="en-US" sz="2800" dirty="0"/>
              <a:t>와 같이 출력하는 프로 그램을 작성하라</a:t>
            </a:r>
            <a:r>
              <a:rPr kumimoji="1" lang="en-US" altLang="ko-KR" sz="2800" dirty="0"/>
              <a:t>. 1</a:t>
            </a:r>
            <a:r>
              <a:rPr kumimoji="1" lang="ko-KR" altLang="en-US" sz="2800" dirty="0" err="1"/>
              <a:t>부터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9</a:t>
            </a:r>
            <a:r>
              <a:rPr kumimoji="1" lang="ko-KR" altLang="en-US" sz="2800" dirty="0"/>
              <a:t>사이가 아니면 “</a:t>
            </a:r>
            <a:r>
              <a:rPr kumimoji="1" lang="en" altLang="ko-Kore-KR" sz="2800" dirty="0"/>
              <a:t>OTHER”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출력한다</a:t>
            </a:r>
            <a:r>
              <a:rPr kumimoji="1" lang="en-US" altLang="ko-KR" sz="2800" dirty="0"/>
              <a:t>. 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5532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ore-KR" sz="900" b="1" dirty="0"/>
              <a:t>import </a:t>
            </a:r>
            <a:r>
              <a:rPr kumimoji="1" lang="en-US" altLang="ko-Kore-KR" sz="900" b="1" dirty="0" err="1"/>
              <a:t>java.util.Scanner</a:t>
            </a:r>
            <a:r>
              <a:rPr kumimoji="1" lang="en-US" altLang="ko-Kore-KR" sz="900" b="1" dirty="0"/>
              <a:t>; // --&gt; Scanner import</a:t>
            </a:r>
            <a:br>
              <a:rPr kumimoji="1" lang="en-US" altLang="ko-Kore-KR" sz="900" b="1" dirty="0"/>
            </a:br>
            <a:br>
              <a:rPr kumimoji="1" lang="en-US" altLang="ko-Kore-KR" sz="900" b="1" dirty="0"/>
            </a:br>
            <a:r>
              <a:rPr kumimoji="1" lang="en-US" altLang="ko-Kore-KR" sz="900" b="1" dirty="0"/>
              <a:t>public class example310 {</a:t>
            </a:r>
            <a:br>
              <a:rPr kumimoji="1" lang="en-US" altLang="ko-Kore-KR" sz="900" b="1" dirty="0"/>
            </a:br>
            <a:r>
              <a:rPr kumimoji="1" lang="en-US" altLang="ko-Kore-KR" sz="900" b="1" dirty="0"/>
              <a:t>    public static void main(String[] </a:t>
            </a:r>
            <a:r>
              <a:rPr kumimoji="1" lang="en-US" altLang="ko-Kore-KR" sz="900" b="1" dirty="0" err="1"/>
              <a:t>args</a:t>
            </a:r>
            <a:r>
              <a:rPr kumimoji="1" lang="en-US" altLang="ko-Kore-KR" sz="900" b="1" dirty="0"/>
              <a:t>) {</a:t>
            </a:r>
            <a:br>
              <a:rPr kumimoji="1" lang="en-US" altLang="ko-Kore-KR" sz="900" b="1" dirty="0"/>
            </a:br>
            <a:r>
              <a:rPr kumimoji="1" lang="en-US" altLang="ko-Kore-KR" sz="900" b="1" dirty="0"/>
              <a:t>        int number; // --&gt; </a:t>
            </a:r>
            <a:r>
              <a:rPr kumimoji="1" lang="ko-KR" altLang="en-US" sz="900" b="1" dirty="0"/>
              <a:t>넘버 변수 생성</a:t>
            </a:r>
            <a:br>
              <a:rPr kumimoji="1" lang="ko-KR" altLang="en-US" sz="900" b="1" dirty="0"/>
            </a:br>
            <a:r>
              <a:rPr kumimoji="1" lang="ko-KR" altLang="en-US" sz="900" b="1" dirty="0"/>
              <a:t>        </a:t>
            </a:r>
            <a:r>
              <a:rPr kumimoji="1" lang="en-US" altLang="ko-Kore-KR" sz="900" b="1" dirty="0"/>
              <a:t>Scanner </a:t>
            </a:r>
            <a:r>
              <a:rPr kumimoji="1" lang="en-US" altLang="ko-Kore-KR" sz="900" b="1" dirty="0" err="1"/>
              <a:t>sc</a:t>
            </a:r>
            <a:r>
              <a:rPr kumimoji="1" lang="en-US" altLang="ko-Kore-KR" sz="900" b="1" dirty="0"/>
              <a:t> = new Scanner(</a:t>
            </a:r>
            <a:r>
              <a:rPr kumimoji="1" lang="en-US" altLang="ko-Kore-KR" sz="900" b="1" dirty="0" err="1"/>
              <a:t>System.in</a:t>
            </a:r>
            <a:r>
              <a:rPr kumimoji="1" lang="en-US" altLang="ko-Kore-KR" sz="900" b="1" dirty="0"/>
              <a:t>); // --&gt; </a:t>
            </a:r>
            <a:r>
              <a:rPr kumimoji="1" lang="ko-KR" altLang="en-US" sz="900" b="1" dirty="0"/>
              <a:t>스캐너 객체 생성</a:t>
            </a:r>
            <a:br>
              <a:rPr kumimoji="1" lang="ko-KR" altLang="en-US" sz="900" b="1" dirty="0"/>
            </a:br>
            <a:br>
              <a:rPr kumimoji="1" lang="ko-KR" altLang="en-US" sz="900" b="1" dirty="0"/>
            </a:br>
            <a:r>
              <a:rPr kumimoji="1" lang="ko-KR" altLang="en-US" sz="900" b="1" dirty="0"/>
              <a:t>        </a:t>
            </a:r>
            <a:r>
              <a:rPr kumimoji="1" lang="en-US" altLang="ko-Kore-KR" sz="900" b="1" dirty="0" err="1"/>
              <a:t>System.out.print</a:t>
            </a:r>
            <a:r>
              <a:rPr kumimoji="1" lang="en-US" altLang="ko-Kore-KR" sz="900" b="1" dirty="0"/>
              <a:t>("</a:t>
            </a:r>
            <a:r>
              <a:rPr kumimoji="1" lang="ko-KR" altLang="en-US" sz="900" b="1" dirty="0"/>
              <a:t>정수를 입력하세요</a:t>
            </a:r>
            <a:r>
              <a:rPr kumimoji="1" lang="en-US" altLang="ko-KR" sz="900" b="1" dirty="0"/>
              <a:t>: "); // --&gt; </a:t>
            </a:r>
            <a:r>
              <a:rPr kumimoji="1" lang="ko-KR" altLang="en-US" sz="900" b="1" dirty="0" err="1"/>
              <a:t>정수값</a:t>
            </a:r>
            <a:r>
              <a:rPr kumimoji="1" lang="ko-KR" altLang="en-US" sz="900" b="1" dirty="0"/>
              <a:t> 물어보기</a:t>
            </a:r>
            <a:br>
              <a:rPr kumimoji="1" lang="ko-KR" altLang="en-US" sz="900" b="1" dirty="0"/>
            </a:br>
            <a:r>
              <a:rPr kumimoji="1" lang="ko-KR" altLang="en-US" sz="900" b="1" dirty="0"/>
              <a:t>        </a:t>
            </a:r>
            <a:r>
              <a:rPr kumimoji="1" lang="en-US" altLang="ko-Kore-KR" sz="900" b="1" dirty="0"/>
              <a:t>number = </a:t>
            </a:r>
            <a:r>
              <a:rPr kumimoji="1" lang="en-US" altLang="ko-Kore-KR" sz="900" b="1" dirty="0" err="1"/>
              <a:t>sc.nextInt</a:t>
            </a:r>
            <a:r>
              <a:rPr kumimoji="1" lang="en-US" altLang="ko-Kore-KR" sz="900" b="1" dirty="0"/>
              <a:t>(); // --&gt; </a:t>
            </a:r>
            <a:r>
              <a:rPr kumimoji="1" lang="ko-KR" altLang="en-US" sz="900" b="1" dirty="0"/>
              <a:t>받은 정수 </a:t>
            </a:r>
            <a:r>
              <a:rPr kumimoji="1" lang="en-US" altLang="ko-Kore-KR" sz="900" b="1" dirty="0"/>
              <a:t>number </a:t>
            </a:r>
            <a:r>
              <a:rPr kumimoji="1" lang="ko-KR" altLang="en-US" sz="900" b="1" dirty="0"/>
              <a:t>변수에 </a:t>
            </a:r>
            <a:r>
              <a:rPr kumimoji="1" lang="ko-KR" altLang="en-US" sz="900" b="1" dirty="0" err="1"/>
              <a:t>넣어줌</a:t>
            </a:r>
            <a:br>
              <a:rPr kumimoji="1" lang="ko-KR" altLang="en-US" sz="900" b="1" dirty="0"/>
            </a:br>
            <a:br>
              <a:rPr kumimoji="1" lang="ko-KR" altLang="en-US" sz="900" b="1" dirty="0"/>
            </a:br>
            <a:r>
              <a:rPr kumimoji="1" lang="ko-KR" altLang="en-US" sz="900" b="1" dirty="0"/>
              <a:t>        </a:t>
            </a:r>
            <a:r>
              <a:rPr kumimoji="1" lang="en-US" altLang="ko-Kore-KR" sz="900" b="1" dirty="0"/>
              <a:t>switch(number) { // --&gt; switch </a:t>
            </a:r>
            <a:r>
              <a:rPr kumimoji="1" lang="ko-KR" altLang="en-US" sz="900" b="1" dirty="0"/>
              <a:t>문을 사용해서 받은 </a:t>
            </a:r>
            <a:r>
              <a:rPr kumimoji="1" lang="ko-KR" altLang="en-US" sz="900" b="1" dirty="0" err="1"/>
              <a:t>숫자마다</a:t>
            </a:r>
            <a:r>
              <a:rPr kumimoji="1" lang="ko-KR" altLang="en-US" sz="900" b="1" dirty="0"/>
              <a:t> 실행 할 작업을 작성한다</a:t>
            </a:r>
            <a:r>
              <a:rPr kumimoji="1" lang="en-US" altLang="ko-KR" sz="900" b="1" dirty="0"/>
              <a:t>.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            </a:t>
            </a:r>
            <a:r>
              <a:rPr kumimoji="1" lang="en-US" altLang="ko-Kore-KR" sz="900" b="1" dirty="0"/>
              <a:t>case 1: // --&gt; </a:t>
            </a:r>
            <a:r>
              <a:rPr kumimoji="1" lang="ko-KR" altLang="en-US" sz="900" b="1" dirty="0"/>
              <a:t>받은 값이 </a:t>
            </a:r>
            <a:r>
              <a:rPr kumimoji="1" lang="en-US" altLang="ko-KR" sz="900" b="1" dirty="0"/>
              <a:t>1</a:t>
            </a:r>
            <a:r>
              <a:rPr kumimoji="1" lang="ko-KR" altLang="en-US" sz="900" b="1" dirty="0"/>
              <a:t>일 경우</a:t>
            </a:r>
            <a:br>
              <a:rPr kumimoji="1" lang="ko-KR" altLang="en-US" sz="900" b="1" dirty="0"/>
            </a:br>
            <a:r>
              <a:rPr kumimoji="1" lang="ko-KR" altLang="en-US" sz="900" b="1" dirty="0"/>
              <a:t>                </a:t>
            </a:r>
            <a:r>
              <a:rPr kumimoji="1" lang="en-US" altLang="ko-Kore-KR" sz="900" b="1" dirty="0" err="1"/>
              <a:t>System.out.println</a:t>
            </a:r>
            <a:r>
              <a:rPr kumimoji="1" lang="en-US" altLang="ko-Kore-KR" sz="900" b="1" dirty="0"/>
              <a:t>("ONE"); // --&gt; ONE</a:t>
            </a:r>
            <a:r>
              <a:rPr kumimoji="1" lang="ko-KR" altLang="en-US" sz="900" b="1" dirty="0"/>
              <a:t>을 출력해준다</a:t>
            </a:r>
            <a:r>
              <a:rPr kumimoji="1" lang="en-US" altLang="ko-KR" sz="900" b="1" dirty="0"/>
              <a:t>.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                </a:t>
            </a:r>
            <a:r>
              <a:rPr kumimoji="1" lang="en-US" altLang="ko-Kore-KR" sz="900" b="1" dirty="0"/>
              <a:t>break; // --&gt; </a:t>
            </a:r>
            <a:r>
              <a:rPr kumimoji="1" lang="ko-KR" altLang="en-US" sz="900" b="1" dirty="0"/>
              <a:t>프로그램을 종료해준다</a:t>
            </a:r>
            <a:r>
              <a:rPr kumimoji="1" lang="en-US" altLang="ko-KR" sz="900" b="1" dirty="0"/>
              <a:t>.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            </a:t>
            </a:r>
            <a:r>
              <a:rPr kumimoji="1" lang="en-US" altLang="ko-Kore-KR" sz="900" b="1" dirty="0"/>
              <a:t>case 2: // --&gt; </a:t>
            </a:r>
            <a:r>
              <a:rPr kumimoji="1" lang="ko-KR" altLang="en-US" sz="900" b="1" dirty="0"/>
              <a:t>받은 값이 </a:t>
            </a:r>
            <a:r>
              <a:rPr kumimoji="1" lang="en-US" altLang="ko-KR" sz="900" b="1" dirty="0"/>
              <a:t>2</a:t>
            </a:r>
            <a:r>
              <a:rPr kumimoji="1" lang="ko-KR" altLang="en-US" sz="900" b="1" dirty="0"/>
              <a:t>일 경우</a:t>
            </a:r>
            <a:br>
              <a:rPr kumimoji="1" lang="ko-KR" altLang="en-US" sz="900" b="1" dirty="0"/>
            </a:br>
            <a:r>
              <a:rPr kumimoji="1" lang="ko-KR" altLang="en-US" sz="900" b="1" dirty="0"/>
              <a:t>                </a:t>
            </a:r>
            <a:r>
              <a:rPr kumimoji="1" lang="en-US" altLang="ko-Kore-KR" sz="900" b="1" dirty="0" err="1"/>
              <a:t>System.out.println</a:t>
            </a:r>
            <a:r>
              <a:rPr kumimoji="1" lang="en-US" altLang="ko-Kore-KR" sz="900" b="1" dirty="0"/>
              <a:t>("TWO"); // --&gt; TWO</a:t>
            </a:r>
            <a:r>
              <a:rPr kumimoji="1" lang="ko-KR" altLang="en-US" sz="900" b="1" dirty="0"/>
              <a:t>을 출력해준다</a:t>
            </a:r>
            <a:r>
              <a:rPr kumimoji="1" lang="en-US" altLang="ko-KR" sz="900" b="1" dirty="0"/>
              <a:t>.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                </a:t>
            </a:r>
            <a:r>
              <a:rPr kumimoji="1" lang="en-US" altLang="ko-Kore-KR" sz="900" b="1" dirty="0"/>
              <a:t>break; // --&gt; </a:t>
            </a:r>
            <a:r>
              <a:rPr kumimoji="1" lang="ko-KR" altLang="en-US" sz="900" b="1" dirty="0"/>
              <a:t>프로그램을 종료해준다</a:t>
            </a:r>
            <a:r>
              <a:rPr kumimoji="1" lang="en-US" altLang="ko-KR" sz="900" b="1" dirty="0"/>
              <a:t>.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            </a:t>
            </a:r>
            <a:r>
              <a:rPr kumimoji="1" lang="en-US" altLang="ko-Kore-KR" sz="900" b="1" dirty="0"/>
              <a:t>case 3: // --&gt; </a:t>
            </a:r>
            <a:r>
              <a:rPr kumimoji="1" lang="ko-KR" altLang="en-US" sz="900" b="1" dirty="0"/>
              <a:t>받은 값이 </a:t>
            </a:r>
            <a:r>
              <a:rPr kumimoji="1" lang="en-US" altLang="ko-KR" sz="900" b="1" dirty="0"/>
              <a:t>3</a:t>
            </a:r>
            <a:r>
              <a:rPr kumimoji="1" lang="ko-KR" altLang="en-US" sz="900" b="1" dirty="0"/>
              <a:t>일 경우</a:t>
            </a:r>
            <a:br>
              <a:rPr kumimoji="1" lang="ko-KR" altLang="en-US" sz="900" b="1" dirty="0"/>
            </a:br>
            <a:r>
              <a:rPr kumimoji="1" lang="ko-KR" altLang="en-US" sz="900" b="1" dirty="0"/>
              <a:t>                </a:t>
            </a:r>
            <a:r>
              <a:rPr kumimoji="1" lang="en-US" altLang="ko-Kore-KR" sz="900" b="1" dirty="0" err="1"/>
              <a:t>System.out.println</a:t>
            </a:r>
            <a:r>
              <a:rPr kumimoji="1" lang="en-US" altLang="ko-Kore-KR" sz="900" b="1" dirty="0"/>
              <a:t>("THREE"); // --&gt; THREE</a:t>
            </a:r>
            <a:r>
              <a:rPr kumimoji="1" lang="ko-KR" altLang="en-US" sz="900" b="1" dirty="0"/>
              <a:t>을 출력해준다</a:t>
            </a:r>
            <a:r>
              <a:rPr kumimoji="1" lang="en-US" altLang="ko-KR" sz="900" b="1" dirty="0"/>
              <a:t>.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                </a:t>
            </a:r>
            <a:r>
              <a:rPr kumimoji="1" lang="en-US" altLang="ko-Kore-KR" sz="900" b="1" dirty="0"/>
              <a:t>break; // --&gt; </a:t>
            </a:r>
            <a:r>
              <a:rPr kumimoji="1" lang="ko-KR" altLang="en-US" sz="900" b="1" dirty="0"/>
              <a:t>프로그램을 종료해준다</a:t>
            </a:r>
            <a:r>
              <a:rPr kumimoji="1" lang="en-US" altLang="ko-KR" sz="900" b="1" dirty="0"/>
              <a:t>.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            </a:t>
            </a:r>
            <a:r>
              <a:rPr kumimoji="1" lang="en-US" altLang="ko-Kore-KR" sz="900" b="1" dirty="0"/>
              <a:t>case 4: // --&gt; </a:t>
            </a:r>
            <a:r>
              <a:rPr kumimoji="1" lang="ko-KR" altLang="en-US" sz="900" b="1" dirty="0"/>
              <a:t>받은 값이 </a:t>
            </a:r>
            <a:r>
              <a:rPr kumimoji="1" lang="en-US" altLang="ko-KR" sz="900" b="1" dirty="0"/>
              <a:t>4</a:t>
            </a:r>
            <a:r>
              <a:rPr kumimoji="1" lang="ko-KR" altLang="en-US" sz="900" b="1" dirty="0"/>
              <a:t>일 경우</a:t>
            </a:r>
            <a:br>
              <a:rPr kumimoji="1" lang="ko-KR" altLang="en-US" sz="900" b="1" dirty="0"/>
            </a:br>
            <a:r>
              <a:rPr kumimoji="1" lang="ko-KR" altLang="en-US" sz="900" b="1" dirty="0"/>
              <a:t>                </a:t>
            </a:r>
            <a:r>
              <a:rPr kumimoji="1" lang="en-US" altLang="ko-Kore-KR" sz="900" b="1" dirty="0" err="1"/>
              <a:t>System.out.println</a:t>
            </a:r>
            <a:r>
              <a:rPr kumimoji="1" lang="en-US" altLang="ko-Kore-KR" sz="900" b="1" dirty="0"/>
              <a:t>("FOUR"); // --&gt; FOUR</a:t>
            </a:r>
            <a:r>
              <a:rPr kumimoji="1" lang="ko-KR" altLang="en-US" sz="900" b="1" dirty="0"/>
              <a:t>을 출력해준다</a:t>
            </a:r>
            <a:r>
              <a:rPr kumimoji="1" lang="en-US" altLang="ko-KR" sz="900" b="1" dirty="0"/>
              <a:t>.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                </a:t>
            </a:r>
            <a:r>
              <a:rPr kumimoji="1" lang="en-US" altLang="ko-Kore-KR" sz="900" b="1" dirty="0"/>
              <a:t>break; // --&gt; </a:t>
            </a:r>
            <a:r>
              <a:rPr kumimoji="1" lang="ko-KR" altLang="en-US" sz="900" b="1" dirty="0"/>
              <a:t>프로그램을 종료해준다</a:t>
            </a:r>
            <a:r>
              <a:rPr kumimoji="1" lang="en-US" altLang="ko-KR" sz="900" b="1" dirty="0"/>
              <a:t>.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            </a:t>
            </a:r>
            <a:r>
              <a:rPr kumimoji="1" lang="en-US" altLang="ko-Kore-KR" sz="900" b="1" dirty="0"/>
              <a:t>case 5: // --&gt; </a:t>
            </a:r>
            <a:r>
              <a:rPr kumimoji="1" lang="ko-KR" altLang="en-US" sz="900" b="1" dirty="0"/>
              <a:t>받은 값이 </a:t>
            </a:r>
            <a:r>
              <a:rPr kumimoji="1" lang="en-US" altLang="ko-KR" sz="900" b="1" dirty="0"/>
              <a:t>5</a:t>
            </a:r>
            <a:r>
              <a:rPr kumimoji="1" lang="ko-KR" altLang="en-US" sz="900" b="1" dirty="0"/>
              <a:t>일 경우</a:t>
            </a:r>
            <a:br>
              <a:rPr kumimoji="1" lang="ko-KR" altLang="en-US" sz="900" b="1" dirty="0"/>
            </a:br>
            <a:r>
              <a:rPr kumimoji="1" lang="ko-KR" altLang="en-US" sz="900" b="1" dirty="0"/>
              <a:t>                </a:t>
            </a:r>
            <a:r>
              <a:rPr kumimoji="1" lang="en-US" altLang="ko-Kore-KR" sz="900" b="1" dirty="0" err="1"/>
              <a:t>System.out.println</a:t>
            </a:r>
            <a:r>
              <a:rPr kumimoji="1" lang="en-US" altLang="ko-Kore-KR" sz="900" b="1" dirty="0"/>
              <a:t>("FIVE"); // --&gt; FIVE</a:t>
            </a:r>
            <a:r>
              <a:rPr kumimoji="1" lang="ko-KR" altLang="en-US" sz="900" b="1" dirty="0"/>
              <a:t>을 출력해준다</a:t>
            </a:r>
            <a:r>
              <a:rPr kumimoji="1" lang="en-US" altLang="ko-KR" sz="900" b="1" dirty="0"/>
              <a:t>.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                </a:t>
            </a:r>
            <a:r>
              <a:rPr kumimoji="1" lang="en-US" altLang="ko-Kore-KR" sz="900" b="1" dirty="0"/>
              <a:t>break; // --&gt; </a:t>
            </a:r>
            <a:r>
              <a:rPr kumimoji="1" lang="ko-KR" altLang="en-US" sz="900" b="1" dirty="0"/>
              <a:t>프로그램을 종료해준다</a:t>
            </a:r>
            <a:r>
              <a:rPr kumimoji="1" lang="en-US" altLang="ko-KR" sz="900" b="1" dirty="0"/>
              <a:t>.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            </a:t>
            </a:r>
            <a:r>
              <a:rPr kumimoji="1" lang="en-US" altLang="ko-Kore-KR" sz="900" b="1" dirty="0"/>
              <a:t>case 6: // --&gt; </a:t>
            </a:r>
            <a:r>
              <a:rPr kumimoji="1" lang="ko-KR" altLang="en-US" sz="900" b="1" dirty="0"/>
              <a:t>받은 값이 </a:t>
            </a:r>
            <a:r>
              <a:rPr kumimoji="1" lang="en-US" altLang="ko-KR" sz="900" b="1" dirty="0"/>
              <a:t>6</a:t>
            </a:r>
            <a:r>
              <a:rPr kumimoji="1" lang="ko-KR" altLang="en-US" sz="900" b="1" dirty="0"/>
              <a:t>일 경우</a:t>
            </a:r>
            <a:br>
              <a:rPr kumimoji="1" lang="ko-KR" altLang="en-US" sz="900" b="1" dirty="0"/>
            </a:br>
            <a:r>
              <a:rPr kumimoji="1" lang="ko-KR" altLang="en-US" sz="900" b="1" dirty="0"/>
              <a:t>                </a:t>
            </a:r>
            <a:r>
              <a:rPr kumimoji="1" lang="en-US" altLang="ko-Kore-KR" sz="900" b="1" dirty="0" err="1"/>
              <a:t>System.out.println</a:t>
            </a:r>
            <a:r>
              <a:rPr kumimoji="1" lang="en-US" altLang="ko-Kore-KR" sz="900" b="1" dirty="0"/>
              <a:t>("SIX"); // --&gt; SIX</a:t>
            </a:r>
            <a:r>
              <a:rPr kumimoji="1" lang="ko-KR" altLang="en-US" sz="900" b="1" dirty="0"/>
              <a:t>을 출력해준다</a:t>
            </a:r>
            <a:r>
              <a:rPr kumimoji="1" lang="en-US" altLang="ko-KR" sz="900" b="1" dirty="0"/>
              <a:t>.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                </a:t>
            </a:r>
            <a:r>
              <a:rPr kumimoji="1" lang="en-US" altLang="ko-Kore-KR" sz="900" b="1" dirty="0"/>
              <a:t>break; // --&gt; </a:t>
            </a:r>
            <a:r>
              <a:rPr kumimoji="1" lang="ko-KR" altLang="en-US" sz="900" b="1" dirty="0"/>
              <a:t>프로그램을 종료해준다</a:t>
            </a:r>
            <a:r>
              <a:rPr kumimoji="1" lang="en-US" altLang="ko-KR" sz="900" b="1" dirty="0"/>
              <a:t>.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            </a:t>
            </a:r>
            <a:r>
              <a:rPr kumimoji="1" lang="en-US" altLang="ko-Kore-KR" sz="900" b="1" dirty="0"/>
              <a:t>case 7: // --&gt; </a:t>
            </a:r>
            <a:r>
              <a:rPr kumimoji="1" lang="ko-KR" altLang="en-US" sz="900" b="1" dirty="0"/>
              <a:t>받은 값이 </a:t>
            </a:r>
            <a:r>
              <a:rPr kumimoji="1" lang="en-US" altLang="ko-KR" sz="900" b="1" dirty="0"/>
              <a:t>7</a:t>
            </a:r>
            <a:r>
              <a:rPr kumimoji="1" lang="ko-KR" altLang="en-US" sz="900" b="1" dirty="0"/>
              <a:t>일 경우</a:t>
            </a:r>
            <a:br>
              <a:rPr kumimoji="1" lang="ko-KR" altLang="en-US" sz="900" b="1" dirty="0"/>
            </a:br>
            <a:r>
              <a:rPr kumimoji="1" lang="ko-KR" altLang="en-US" sz="900" b="1" dirty="0"/>
              <a:t>                </a:t>
            </a:r>
            <a:r>
              <a:rPr kumimoji="1" lang="en-US" altLang="ko-Kore-KR" sz="900" b="1" dirty="0" err="1"/>
              <a:t>System.out.println</a:t>
            </a:r>
            <a:r>
              <a:rPr kumimoji="1" lang="en-US" altLang="ko-Kore-KR" sz="900" b="1" dirty="0"/>
              <a:t>("SEVEN"); // --&gt; SEVEN</a:t>
            </a:r>
            <a:r>
              <a:rPr kumimoji="1" lang="ko-KR" altLang="en-US" sz="900" b="1" dirty="0"/>
              <a:t>을 출력해준다</a:t>
            </a:r>
            <a:r>
              <a:rPr kumimoji="1" lang="en-US" altLang="ko-KR" sz="900" b="1" dirty="0"/>
              <a:t>.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                </a:t>
            </a:r>
            <a:r>
              <a:rPr kumimoji="1" lang="en-US" altLang="ko-Kore-KR" sz="900" b="1" dirty="0"/>
              <a:t>break; // --&gt; </a:t>
            </a:r>
            <a:r>
              <a:rPr kumimoji="1" lang="ko-KR" altLang="en-US" sz="900" b="1" dirty="0"/>
              <a:t>프로그램을 종료해준다</a:t>
            </a:r>
            <a:r>
              <a:rPr kumimoji="1" lang="en-US" altLang="ko-KR" sz="900" b="1" dirty="0"/>
              <a:t>.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            </a:t>
            </a:r>
            <a:r>
              <a:rPr kumimoji="1" lang="en-US" altLang="ko-Kore-KR" sz="900" b="1" dirty="0"/>
              <a:t>case 8: // --&gt; </a:t>
            </a:r>
            <a:r>
              <a:rPr kumimoji="1" lang="ko-KR" altLang="en-US" sz="900" b="1" dirty="0"/>
              <a:t>받은 값이 </a:t>
            </a:r>
            <a:r>
              <a:rPr kumimoji="1" lang="en-US" altLang="ko-KR" sz="900" b="1" dirty="0"/>
              <a:t>8</a:t>
            </a:r>
            <a:r>
              <a:rPr kumimoji="1" lang="ko-KR" altLang="en-US" sz="900" b="1" dirty="0"/>
              <a:t>일 경우</a:t>
            </a:r>
            <a:br>
              <a:rPr kumimoji="1" lang="ko-KR" altLang="en-US" sz="900" b="1" dirty="0"/>
            </a:br>
            <a:r>
              <a:rPr kumimoji="1" lang="ko-KR" altLang="en-US" sz="900" b="1" dirty="0"/>
              <a:t>                </a:t>
            </a:r>
            <a:r>
              <a:rPr kumimoji="1" lang="en-US" altLang="ko-Kore-KR" sz="900" b="1" dirty="0" err="1"/>
              <a:t>System.out.println</a:t>
            </a:r>
            <a:r>
              <a:rPr kumimoji="1" lang="en-US" altLang="ko-Kore-KR" sz="900" b="1" dirty="0"/>
              <a:t>("EIGHT"); // --&gt; EIGHT</a:t>
            </a:r>
            <a:r>
              <a:rPr kumimoji="1" lang="ko-KR" altLang="en-US" sz="900" b="1" dirty="0"/>
              <a:t>을 출력해준다</a:t>
            </a:r>
            <a:r>
              <a:rPr kumimoji="1" lang="en-US" altLang="ko-KR" sz="900" b="1" dirty="0"/>
              <a:t>.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                </a:t>
            </a:r>
            <a:r>
              <a:rPr kumimoji="1" lang="en-US" altLang="ko-Kore-KR" sz="900" b="1" dirty="0"/>
              <a:t>break; // --&gt; </a:t>
            </a:r>
            <a:r>
              <a:rPr kumimoji="1" lang="ko-KR" altLang="en-US" sz="900" b="1" dirty="0"/>
              <a:t>프로그램을 종료해준다</a:t>
            </a:r>
            <a:r>
              <a:rPr kumimoji="1" lang="en-US" altLang="ko-KR" sz="900" b="1" dirty="0"/>
              <a:t>.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            </a:t>
            </a:r>
            <a:r>
              <a:rPr kumimoji="1" lang="en-US" altLang="ko-Kore-KR" sz="900" b="1" dirty="0"/>
              <a:t>case 9: // --&gt; </a:t>
            </a:r>
            <a:r>
              <a:rPr kumimoji="1" lang="ko-KR" altLang="en-US" sz="900" b="1" dirty="0"/>
              <a:t>받은 값이 </a:t>
            </a:r>
            <a:r>
              <a:rPr kumimoji="1" lang="en-US" altLang="ko-KR" sz="900" b="1" dirty="0"/>
              <a:t>9</a:t>
            </a:r>
            <a:r>
              <a:rPr kumimoji="1" lang="ko-KR" altLang="en-US" sz="900" b="1" dirty="0"/>
              <a:t>일 경우</a:t>
            </a:r>
            <a:br>
              <a:rPr kumimoji="1" lang="ko-KR" altLang="en-US" sz="900" b="1" dirty="0"/>
            </a:br>
            <a:r>
              <a:rPr kumimoji="1" lang="ko-KR" altLang="en-US" sz="900" b="1" dirty="0"/>
              <a:t>                </a:t>
            </a:r>
            <a:r>
              <a:rPr kumimoji="1" lang="en-US" altLang="ko-Kore-KR" sz="900" b="1" dirty="0" err="1"/>
              <a:t>System.out.println</a:t>
            </a:r>
            <a:r>
              <a:rPr kumimoji="1" lang="en-US" altLang="ko-Kore-KR" sz="900" b="1" dirty="0"/>
              <a:t>("NINE"); // --&gt; NINE</a:t>
            </a:r>
            <a:r>
              <a:rPr kumimoji="1" lang="ko-KR" altLang="en-US" sz="900" b="1" dirty="0"/>
              <a:t>을 출력해준다</a:t>
            </a:r>
            <a:r>
              <a:rPr kumimoji="1" lang="en-US" altLang="ko-KR" sz="900" b="1" dirty="0"/>
              <a:t>.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                </a:t>
            </a:r>
            <a:r>
              <a:rPr kumimoji="1" lang="en-US" altLang="ko-Kore-KR" sz="900" b="1" dirty="0"/>
              <a:t>break; // --&gt; </a:t>
            </a:r>
            <a:r>
              <a:rPr kumimoji="1" lang="ko-KR" altLang="en-US" sz="900" b="1" dirty="0"/>
              <a:t>프로그램을 종료해준다</a:t>
            </a:r>
            <a:r>
              <a:rPr kumimoji="1" lang="en-US" altLang="ko-KR" sz="900" b="1" dirty="0"/>
              <a:t>.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            </a:t>
            </a:r>
            <a:r>
              <a:rPr kumimoji="1" lang="en-US" altLang="ko-Kore-KR" sz="900" b="1" dirty="0"/>
              <a:t>default: // --&gt; </a:t>
            </a:r>
            <a:r>
              <a:rPr kumimoji="1" lang="ko-KR" altLang="en-US" sz="900" b="1" dirty="0"/>
              <a:t>받은 값이 </a:t>
            </a:r>
            <a:r>
              <a:rPr kumimoji="1" lang="en-US" altLang="ko-KR" sz="900" b="1" dirty="0"/>
              <a:t>1~9 </a:t>
            </a:r>
            <a:r>
              <a:rPr kumimoji="1" lang="ko-KR" altLang="en-US" sz="900" b="1" dirty="0"/>
              <a:t>이외의 값인 경우</a:t>
            </a:r>
            <a:br>
              <a:rPr kumimoji="1" lang="ko-KR" altLang="en-US" sz="900" b="1" dirty="0"/>
            </a:br>
            <a:r>
              <a:rPr kumimoji="1" lang="ko-KR" altLang="en-US" sz="900" b="1" dirty="0"/>
              <a:t>                </a:t>
            </a:r>
            <a:r>
              <a:rPr kumimoji="1" lang="en-US" altLang="ko-Kore-KR" sz="900" b="1" dirty="0" err="1"/>
              <a:t>System.out.println</a:t>
            </a:r>
            <a:r>
              <a:rPr kumimoji="1" lang="en-US" altLang="ko-Kore-KR" sz="900" b="1" dirty="0"/>
              <a:t>("OTHER"); // --&gt; OTHER</a:t>
            </a:r>
            <a:r>
              <a:rPr kumimoji="1" lang="ko-KR" altLang="en-US" sz="900" b="1" dirty="0"/>
              <a:t>을 출력해준다</a:t>
            </a:r>
            <a:r>
              <a:rPr kumimoji="1" lang="en-US" altLang="ko-KR" sz="900" b="1" dirty="0"/>
              <a:t>.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                </a:t>
            </a:r>
            <a:r>
              <a:rPr kumimoji="1" lang="en-US" altLang="ko-Kore-KR" sz="900" b="1" dirty="0"/>
              <a:t>break; // --&gt; </a:t>
            </a:r>
            <a:r>
              <a:rPr kumimoji="1" lang="ko-KR" altLang="en-US" sz="900" b="1" dirty="0"/>
              <a:t>프로그램을 종료해준다</a:t>
            </a:r>
            <a:r>
              <a:rPr kumimoji="1" lang="en-US" altLang="ko-KR" sz="900" b="1" dirty="0"/>
              <a:t>.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        }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    }</a:t>
            </a:r>
            <a:br>
              <a:rPr kumimoji="1" lang="en-US" altLang="ko-KR" sz="900" b="1" dirty="0"/>
            </a:br>
            <a:r>
              <a:rPr kumimoji="1" lang="en-US" altLang="ko-KR" sz="900" b="1" dirty="0"/>
              <a:t>}</a:t>
            </a:r>
            <a:endParaRPr kumimoji="1" lang="en-US" altLang="ko-Kore-KR" sz="900" b="1" dirty="0"/>
          </a:p>
        </p:txBody>
      </p:sp>
    </p:spTree>
    <p:extLst>
      <p:ext uri="{BB962C8B-B14F-4D97-AF65-F5344CB8AC3E}">
        <p14:creationId xmlns:p14="http://schemas.microsoft.com/office/powerpoint/2010/main" val="16252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1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2800" dirty="0"/>
              <a:t>1.</a:t>
            </a:r>
            <a:r>
              <a:rPr kumimoji="1" lang="ko-KR" altLang="en-US" sz="2800" dirty="0"/>
              <a:t> 다음의 작업을 수행하는 문장을 작성하라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589"/>
            <a:ext cx="10515600" cy="18852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400" b="1" dirty="0"/>
              <a:t>(1) 20 </a:t>
            </a:r>
            <a:r>
              <a:rPr kumimoji="1" lang="ko-KR" altLang="en-US" sz="1400" b="1" dirty="0"/>
              <a:t>이상이고 </a:t>
            </a:r>
            <a:r>
              <a:rPr kumimoji="1" lang="en-US" altLang="ko-KR" sz="1400" b="1" dirty="0"/>
              <a:t>60 </a:t>
            </a:r>
            <a:r>
              <a:rPr kumimoji="1" lang="ko-KR" altLang="en-US" sz="1400" b="1" dirty="0"/>
              <a:t>미만이면 </a:t>
            </a:r>
            <a:r>
              <a:rPr kumimoji="1" lang="en-US" altLang="ko-Kore-KR" sz="1400" b="1" dirty="0"/>
              <a:t>count</a:t>
            </a:r>
            <a:r>
              <a:rPr kumimoji="1" lang="ko-KR" altLang="en-US" sz="1400" b="1" dirty="0"/>
              <a:t>를 증가한다</a:t>
            </a:r>
            <a:r>
              <a:rPr kumimoji="1" lang="en-US" altLang="ko-KR" sz="1400" b="1" dirty="0"/>
              <a:t>.</a:t>
            </a:r>
          </a:p>
          <a:p>
            <a:pPr marL="0" indent="0">
              <a:buNone/>
            </a:pPr>
            <a:r>
              <a:rPr kumimoji="1" lang="en-US" altLang="ko-KR" sz="1400" b="1" dirty="0"/>
              <a:t>(2) </a:t>
            </a:r>
            <a:r>
              <a:rPr kumimoji="1" lang="en-US" altLang="ko-Kore-KR" sz="1400" b="1" dirty="0"/>
              <a:t>x</a:t>
            </a:r>
            <a:r>
              <a:rPr kumimoji="1" lang="ko-KR" altLang="en-US" sz="1400" b="1" dirty="0"/>
              <a:t>와 </a:t>
            </a:r>
            <a:r>
              <a:rPr kumimoji="1" lang="en-US" altLang="ko-Kore-KR" sz="1400" b="1" dirty="0"/>
              <a:t>y </a:t>
            </a:r>
            <a:r>
              <a:rPr kumimoji="1" lang="ko-KR" altLang="en-US" sz="1400" b="1" dirty="0"/>
              <a:t>중에서 큰 값을 </a:t>
            </a:r>
            <a:r>
              <a:rPr kumimoji="1" lang="en-US" altLang="ko-Kore-KR" sz="1400" b="1" dirty="0"/>
              <a:t>max</a:t>
            </a:r>
            <a:r>
              <a:rPr kumimoji="1" lang="ko-KR" altLang="en-US" sz="1400" b="1" dirty="0"/>
              <a:t>에 저장하고 작은 값을 </a:t>
            </a:r>
            <a:r>
              <a:rPr kumimoji="1" lang="en-US" altLang="ko-Kore-KR" sz="1400" b="1" dirty="0"/>
              <a:t>min</a:t>
            </a:r>
            <a:r>
              <a:rPr kumimoji="1" lang="ko-KR" altLang="en-US" sz="1400" b="1" dirty="0"/>
              <a:t>에 저장한다</a:t>
            </a:r>
            <a:r>
              <a:rPr kumimoji="1" lang="en-US" altLang="ko-KR" sz="1400" b="1" dirty="0"/>
              <a:t>.</a:t>
            </a:r>
          </a:p>
          <a:p>
            <a:pPr marL="0" indent="0">
              <a:buNone/>
            </a:pPr>
            <a:r>
              <a:rPr kumimoji="1" lang="en-US" altLang="ko-KR" sz="1400" b="1" dirty="0"/>
              <a:t>(3) </a:t>
            </a:r>
            <a:r>
              <a:rPr kumimoji="1" lang="en-US" altLang="ko-Kore-KR" sz="1400" b="1" dirty="0"/>
              <a:t>x</a:t>
            </a:r>
            <a:r>
              <a:rPr kumimoji="1" lang="ko-KR" altLang="en-US" sz="1400" b="1" dirty="0"/>
              <a:t>가 </a:t>
            </a:r>
            <a:r>
              <a:rPr kumimoji="1" lang="en-US" altLang="ko-KR" sz="1400" b="1" dirty="0"/>
              <a:t>1</a:t>
            </a:r>
            <a:r>
              <a:rPr kumimoji="1" lang="ko-KR" altLang="en-US" sz="1400" b="1" dirty="0"/>
              <a:t>부터 </a:t>
            </a:r>
            <a:r>
              <a:rPr kumimoji="1" lang="en-US" altLang="ko-KR" sz="1400" b="1" dirty="0"/>
              <a:t>20 </a:t>
            </a:r>
            <a:r>
              <a:rPr kumimoji="1" lang="ko-KR" altLang="en-US" sz="1400" b="1" dirty="0"/>
              <a:t>사이에 있으면 </a:t>
            </a:r>
            <a:r>
              <a:rPr kumimoji="1" lang="en-US" altLang="ko-Kore-KR" sz="1400" b="1" dirty="0"/>
              <a:t>x</a:t>
            </a:r>
            <a:r>
              <a:rPr kumimoji="1" lang="ko-KR" altLang="en-US" sz="1400" b="1" dirty="0"/>
              <a:t>의 값을 </a:t>
            </a:r>
            <a:r>
              <a:rPr kumimoji="1" lang="en-US" altLang="ko-Kore-KR" sz="1400" b="1" dirty="0"/>
              <a:t>y</a:t>
            </a:r>
            <a:r>
              <a:rPr kumimoji="1" lang="ko-KR" altLang="en-US" sz="1400" b="1" dirty="0"/>
              <a:t>에 대입한다</a:t>
            </a:r>
            <a:r>
              <a:rPr kumimoji="1" lang="en-US" altLang="ko-KR" sz="1400" b="1" dirty="0"/>
              <a:t>.</a:t>
            </a:r>
          </a:p>
          <a:p>
            <a:pPr marL="0" indent="0">
              <a:buNone/>
            </a:pPr>
            <a:r>
              <a:rPr kumimoji="1" lang="en-US" altLang="ko-KR" sz="1400" b="1" dirty="0"/>
              <a:t>(4) </a:t>
            </a:r>
            <a:r>
              <a:rPr kumimoji="1" lang="en-US" altLang="ko-Kore-KR" sz="1400" b="1" dirty="0"/>
              <a:t>for </a:t>
            </a:r>
            <a:r>
              <a:rPr kumimoji="1" lang="ko-KR" altLang="en-US" sz="1400" b="1" dirty="0"/>
              <a:t>문을 사용하여서 무한 루프를 작성한다</a:t>
            </a:r>
            <a:r>
              <a:rPr kumimoji="1" lang="en-US" altLang="ko-KR" sz="1400" b="1" dirty="0"/>
              <a:t>.</a:t>
            </a:r>
          </a:p>
          <a:p>
            <a:pPr marL="0" indent="0">
              <a:buNone/>
            </a:pPr>
            <a:r>
              <a:rPr kumimoji="1" lang="en-US" altLang="ko-KR" sz="1400" b="1" dirty="0"/>
              <a:t>(5) </a:t>
            </a:r>
            <a:r>
              <a:rPr kumimoji="1" lang="en-US" altLang="ko-Kore-KR" sz="1400" b="1" dirty="0"/>
              <a:t>while </a:t>
            </a:r>
            <a:r>
              <a:rPr kumimoji="1" lang="ko-KR" altLang="en-US" sz="1400" b="1" dirty="0"/>
              <a:t>문을 사용하여서 무한 루프를 작성한다</a:t>
            </a:r>
            <a:r>
              <a:rPr kumimoji="1" lang="en-US" altLang="ko-KR" sz="1400" b="1" dirty="0"/>
              <a:t>.</a:t>
            </a:r>
          </a:p>
          <a:p>
            <a:pPr marL="0" indent="0">
              <a:buNone/>
            </a:pPr>
            <a:endParaRPr kumimoji="1" lang="en-US" altLang="ko-Kore-KR" sz="7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640792-09A3-E04F-BB6C-2BCF019247C7}"/>
              </a:ext>
            </a:extLst>
          </p:cNvPr>
          <p:cNvSpPr txBox="1">
            <a:spLocks/>
          </p:cNvSpPr>
          <p:nvPr/>
        </p:nvSpPr>
        <p:spPr>
          <a:xfrm>
            <a:off x="0" y="2807115"/>
            <a:ext cx="12192000" cy="4050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" altLang="ko-KR" sz="800" b="1" dirty="0"/>
              <a:t>import java.util.Scanner;</a:t>
            </a:r>
            <a:br>
              <a:rPr kumimoji="1" lang="en" altLang="ko-KR" sz="800" b="1" dirty="0"/>
            </a:br>
            <a:br>
              <a:rPr kumimoji="1" lang="en" altLang="ko-KR" sz="800" b="1" dirty="0"/>
            </a:br>
            <a:r>
              <a:rPr kumimoji="1" lang="en" altLang="ko-KR" sz="800" b="1" dirty="0"/>
              <a:t>public class example301 {</a:t>
            </a:r>
            <a:br>
              <a:rPr kumimoji="1" lang="en" altLang="ko-KR" sz="800" b="1" dirty="0"/>
            </a:br>
            <a:r>
              <a:rPr kumimoji="1" lang="en" altLang="ko-KR" sz="800" b="1" dirty="0"/>
              <a:t>    public static void main(String[] args) {</a:t>
            </a:r>
            <a:br>
              <a:rPr kumimoji="1" lang="en" altLang="ko-KR" sz="800" b="1" dirty="0"/>
            </a:br>
            <a:r>
              <a:rPr kumimoji="1" lang="en" altLang="ko-KR" sz="800" b="1" dirty="0"/>
              <a:t>        Scanner sc = new Scanner(System.in);</a:t>
            </a:r>
            <a:br>
              <a:rPr kumimoji="1" lang="en" altLang="ko-KR" sz="800" b="1" dirty="0"/>
            </a:br>
            <a:r>
              <a:rPr kumimoji="1" lang="en" altLang="ko-KR" sz="800" b="1" dirty="0"/>
              <a:t>        System.out.print("</a:t>
            </a:r>
            <a:r>
              <a:rPr kumimoji="1" lang="ko-KR" altLang="en-US" sz="800" b="1" dirty="0"/>
              <a:t>정수 입력</a:t>
            </a:r>
            <a:r>
              <a:rPr kumimoji="1" lang="en-US" altLang="ko-KR" sz="800" b="1" dirty="0"/>
              <a:t>");</a:t>
            </a:r>
            <a:br>
              <a:rPr kumimoji="1" lang="en-US" altLang="ko-KR" sz="800" b="1" dirty="0"/>
            </a:br>
            <a:r>
              <a:rPr kumimoji="1" lang="en-US" altLang="ko-KR" sz="800" b="1" dirty="0"/>
              <a:t>        </a:t>
            </a:r>
            <a:r>
              <a:rPr kumimoji="1" lang="en" altLang="ko-KR" sz="800" b="1" dirty="0"/>
              <a:t>int n = 0, x = 0, y = 0;</a:t>
            </a:r>
            <a:br>
              <a:rPr kumimoji="1" lang="en" altLang="ko-KR" sz="800" b="1" dirty="0"/>
            </a:br>
            <a:r>
              <a:rPr kumimoji="1" lang="en" altLang="ko-KR" sz="800" b="1" dirty="0"/>
              <a:t>        int max = 0, min = 0, count = 0;</a:t>
            </a:r>
            <a:br>
              <a:rPr kumimoji="1" lang="en" altLang="ko-KR" sz="800" b="1" dirty="0"/>
            </a:br>
            <a:r>
              <a:rPr kumimoji="1" lang="en" altLang="ko-KR" sz="800" b="1" dirty="0"/>
              <a:t>        n = sc.nextInt();</a:t>
            </a:r>
            <a:br>
              <a:rPr kumimoji="1" lang="en" altLang="ko-KR" sz="800" b="1" dirty="0"/>
            </a:br>
            <a:r>
              <a:rPr kumimoji="1" lang="en" altLang="ko-KR" sz="800" b="1" dirty="0"/>
              <a:t>        if (n &gt;= 20 &amp;&amp; n &lt; 60) { // --&gt; and </a:t>
            </a:r>
            <a:r>
              <a:rPr kumimoji="1" lang="ko-KR" altLang="en-US" sz="800" b="1" dirty="0"/>
              <a:t>연산자를 이용해 </a:t>
            </a:r>
            <a:r>
              <a:rPr kumimoji="1" lang="en" altLang="ko-KR" sz="800" b="1" dirty="0"/>
              <a:t>n </a:t>
            </a:r>
            <a:r>
              <a:rPr kumimoji="1" lang="ko-KR" altLang="en-US" sz="800" b="1" dirty="0"/>
              <a:t>값이 </a:t>
            </a:r>
            <a:r>
              <a:rPr kumimoji="1" lang="en-US" altLang="ko-KR" sz="800" b="1" dirty="0"/>
              <a:t>20 </a:t>
            </a:r>
            <a:r>
              <a:rPr kumimoji="1" lang="ko-KR" altLang="en-US" sz="800" b="1" dirty="0"/>
              <a:t>이상 </a:t>
            </a:r>
            <a:r>
              <a:rPr kumimoji="1" lang="en-US" altLang="ko-KR" sz="800" b="1" dirty="0"/>
              <a:t>60 </a:t>
            </a:r>
            <a:r>
              <a:rPr kumimoji="1" lang="ko-KR" altLang="en-US" sz="800" b="1" dirty="0"/>
              <a:t>미만일 경우를 측정</a:t>
            </a:r>
            <a:br>
              <a:rPr kumimoji="1" lang="ko-KR" altLang="en-US" sz="800" b="1" dirty="0"/>
            </a:br>
            <a:r>
              <a:rPr kumimoji="1" lang="ko-KR" altLang="en-US" sz="800" b="1" dirty="0"/>
              <a:t>            </a:t>
            </a:r>
            <a:r>
              <a:rPr kumimoji="1" lang="en" altLang="ko-KR" sz="800" b="1" dirty="0"/>
              <a:t>count += 1;</a:t>
            </a:r>
            <a:br>
              <a:rPr kumimoji="1" lang="en" altLang="ko-KR" sz="800" b="1" dirty="0"/>
            </a:br>
            <a:r>
              <a:rPr kumimoji="1" lang="en" altLang="ko-KR" sz="800" b="1" dirty="0"/>
              <a:t>        }</a:t>
            </a:r>
            <a:br>
              <a:rPr kumimoji="1" lang="en" altLang="ko-KR" sz="800" b="1" dirty="0"/>
            </a:br>
            <a:br>
              <a:rPr kumimoji="1" lang="en" altLang="ko-KR" sz="800" b="1" dirty="0"/>
            </a:br>
            <a:r>
              <a:rPr kumimoji="1" lang="en" altLang="ko-KR" sz="800" b="1" dirty="0"/>
              <a:t>        System.out.print("x</a:t>
            </a:r>
            <a:r>
              <a:rPr kumimoji="1" lang="ko-KR" altLang="en-US" sz="800" b="1" dirty="0"/>
              <a:t>값 입력</a:t>
            </a:r>
            <a:r>
              <a:rPr kumimoji="1" lang="en-US" altLang="ko-KR" sz="800" b="1" dirty="0"/>
              <a:t>: ");</a:t>
            </a:r>
            <a:br>
              <a:rPr kumimoji="1" lang="en-US" altLang="ko-KR" sz="800" b="1" dirty="0"/>
            </a:br>
            <a:r>
              <a:rPr kumimoji="1" lang="en-US" altLang="ko-KR" sz="800" b="1" dirty="0"/>
              <a:t>        </a:t>
            </a:r>
            <a:r>
              <a:rPr kumimoji="1" lang="en" altLang="ko-KR" sz="800" b="1" dirty="0"/>
              <a:t>x = sc.nextInt();</a:t>
            </a:r>
            <a:br>
              <a:rPr kumimoji="1" lang="en" altLang="ko-KR" sz="800" b="1" dirty="0"/>
            </a:br>
            <a:r>
              <a:rPr kumimoji="1" lang="en" altLang="ko-KR" sz="800" b="1" dirty="0"/>
              <a:t>        System.out.print("y</a:t>
            </a:r>
            <a:r>
              <a:rPr kumimoji="1" lang="ko-KR" altLang="en-US" sz="800" b="1" dirty="0"/>
              <a:t>값 입력</a:t>
            </a:r>
            <a:r>
              <a:rPr kumimoji="1" lang="en-US" altLang="ko-KR" sz="800" b="1" dirty="0"/>
              <a:t>: ");</a:t>
            </a:r>
            <a:br>
              <a:rPr kumimoji="1" lang="en-US" altLang="ko-KR" sz="800" b="1" dirty="0"/>
            </a:br>
            <a:r>
              <a:rPr kumimoji="1" lang="en-US" altLang="ko-KR" sz="800" b="1" dirty="0"/>
              <a:t>        </a:t>
            </a:r>
            <a:r>
              <a:rPr kumimoji="1" lang="en" altLang="ko-KR" sz="800" b="1" dirty="0"/>
              <a:t>y = sc.nextInt();</a:t>
            </a:r>
            <a:br>
              <a:rPr kumimoji="1" lang="en" altLang="ko-KR" sz="800" b="1" dirty="0"/>
            </a:br>
            <a:r>
              <a:rPr kumimoji="1" lang="en" altLang="ko-KR" sz="800" b="1" dirty="0"/>
              <a:t>        if(x &gt; y){ // --&gt; x</a:t>
            </a:r>
            <a:r>
              <a:rPr kumimoji="1" lang="ko-KR" altLang="en-US" sz="800" b="1" dirty="0"/>
              <a:t>가 </a:t>
            </a:r>
            <a:r>
              <a:rPr kumimoji="1" lang="en" altLang="ko-KR" sz="800" b="1" dirty="0"/>
              <a:t>y</a:t>
            </a:r>
            <a:r>
              <a:rPr kumimoji="1" lang="ko-KR" altLang="en-US" sz="800" b="1" dirty="0"/>
              <a:t>보다 클때</a:t>
            </a:r>
            <a:r>
              <a:rPr kumimoji="1" lang="en-US" altLang="ko-KR" sz="800" b="1" dirty="0"/>
              <a:t>...</a:t>
            </a:r>
            <a:br>
              <a:rPr kumimoji="1" lang="en-US" altLang="ko-KR" sz="800" b="1" dirty="0"/>
            </a:br>
            <a:r>
              <a:rPr kumimoji="1" lang="en-US" altLang="ko-KR" sz="800" b="1" dirty="0"/>
              <a:t>            </a:t>
            </a:r>
            <a:r>
              <a:rPr kumimoji="1" lang="en" altLang="ko-KR" sz="800" b="1" dirty="0"/>
              <a:t>max = x;</a:t>
            </a:r>
            <a:br>
              <a:rPr kumimoji="1" lang="en" altLang="ko-KR" sz="800" b="1" dirty="0"/>
            </a:br>
            <a:r>
              <a:rPr kumimoji="1" lang="en" altLang="ko-KR" sz="800" b="1" dirty="0"/>
              <a:t>            min = y;</a:t>
            </a:r>
            <a:br>
              <a:rPr kumimoji="1" lang="en" altLang="ko-KR" sz="800" b="1" dirty="0"/>
            </a:br>
            <a:r>
              <a:rPr kumimoji="1" lang="en" altLang="ko-KR" sz="800" b="1" dirty="0"/>
              <a:t>        }</a:t>
            </a:r>
            <a:br>
              <a:rPr kumimoji="1" lang="en" altLang="ko-KR" sz="800" b="1" dirty="0"/>
            </a:br>
            <a:r>
              <a:rPr kumimoji="1" lang="en" altLang="ko-KR" sz="800" b="1" dirty="0"/>
              <a:t>        if(x &lt; y){ // --&gt; y</a:t>
            </a:r>
            <a:r>
              <a:rPr kumimoji="1" lang="ko-KR" altLang="en-US" sz="800" b="1" dirty="0"/>
              <a:t>가 </a:t>
            </a:r>
            <a:r>
              <a:rPr kumimoji="1" lang="en" altLang="ko-KR" sz="800" b="1" dirty="0"/>
              <a:t>x</a:t>
            </a:r>
            <a:r>
              <a:rPr kumimoji="1" lang="ko-KR" altLang="en-US" sz="800" b="1" dirty="0"/>
              <a:t>보다 클때</a:t>
            </a:r>
            <a:r>
              <a:rPr kumimoji="1" lang="en-US" altLang="ko-KR" sz="800" b="1" dirty="0"/>
              <a:t>...</a:t>
            </a:r>
            <a:br>
              <a:rPr kumimoji="1" lang="en-US" altLang="ko-KR" sz="800" b="1" dirty="0"/>
            </a:br>
            <a:r>
              <a:rPr kumimoji="1" lang="en-US" altLang="ko-KR" sz="800" b="1" dirty="0"/>
              <a:t>            </a:t>
            </a:r>
            <a:r>
              <a:rPr kumimoji="1" lang="en" altLang="ko-KR" sz="800" b="1" dirty="0"/>
              <a:t>max = y;</a:t>
            </a:r>
            <a:br>
              <a:rPr kumimoji="1" lang="en" altLang="ko-KR" sz="800" b="1" dirty="0"/>
            </a:br>
            <a:r>
              <a:rPr kumimoji="1" lang="en" altLang="ko-KR" sz="800" b="1" dirty="0"/>
              <a:t>            min = x;</a:t>
            </a:r>
            <a:br>
              <a:rPr kumimoji="1" lang="en" altLang="ko-KR" sz="800" b="1" dirty="0"/>
            </a:br>
            <a:r>
              <a:rPr kumimoji="1" lang="en" altLang="ko-KR" sz="800" b="1" dirty="0"/>
              <a:t>        }</a:t>
            </a:r>
            <a:br>
              <a:rPr kumimoji="1" lang="en" altLang="ko-KR" sz="800" b="1" dirty="0"/>
            </a:br>
            <a:r>
              <a:rPr kumimoji="1" lang="en" altLang="ko-KR" sz="800" b="1" dirty="0"/>
              <a:t>        if (x &gt;= 1 &amp;&amp; x &lt;= 20){ // --&gt; and </a:t>
            </a:r>
            <a:r>
              <a:rPr kumimoji="1" lang="ko-KR" altLang="en-US" sz="800" b="1" dirty="0"/>
              <a:t>연산자를 이용해 </a:t>
            </a:r>
            <a:r>
              <a:rPr kumimoji="1" lang="en" altLang="ko-KR" sz="800" b="1" dirty="0"/>
              <a:t>x</a:t>
            </a:r>
            <a:r>
              <a:rPr kumimoji="1" lang="ko-KR" altLang="en-US" sz="800" b="1" dirty="0"/>
              <a:t>값이 </a:t>
            </a:r>
            <a:r>
              <a:rPr kumimoji="1" lang="en-US" altLang="ko-KR" sz="800" b="1" dirty="0"/>
              <a:t>1</a:t>
            </a:r>
            <a:r>
              <a:rPr kumimoji="1" lang="ko-KR" altLang="en-US" sz="800" b="1" dirty="0"/>
              <a:t>이상 </a:t>
            </a:r>
            <a:r>
              <a:rPr kumimoji="1" lang="en-US" altLang="ko-KR" sz="800" b="1" dirty="0"/>
              <a:t>20</a:t>
            </a:r>
            <a:r>
              <a:rPr kumimoji="1" lang="ko-KR" altLang="en-US" sz="800" b="1" dirty="0"/>
              <a:t>이하일 때</a:t>
            </a:r>
            <a:br>
              <a:rPr kumimoji="1" lang="ko-KR" altLang="en-US" sz="800" b="1" dirty="0"/>
            </a:br>
            <a:r>
              <a:rPr kumimoji="1" lang="ko-KR" altLang="en-US" sz="800" b="1" dirty="0"/>
              <a:t>            </a:t>
            </a:r>
            <a:r>
              <a:rPr kumimoji="1" lang="en" altLang="ko-KR" sz="800" b="1" dirty="0"/>
              <a:t>y = x;</a:t>
            </a:r>
            <a:br>
              <a:rPr kumimoji="1" lang="en" altLang="ko-KR" sz="800" b="1" dirty="0"/>
            </a:br>
            <a:r>
              <a:rPr kumimoji="1" lang="en" altLang="ko-KR" sz="800" b="1" dirty="0"/>
              <a:t>        }</a:t>
            </a:r>
            <a:br>
              <a:rPr kumimoji="1" lang="en" altLang="ko-KR" sz="800" b="1" dirty="0"/>
            </a:br>
            <a:r>
              <a:rPr kumimoji="1" lang="en" altLang="ko-KR" sz="800" b="1" dirty="0"/>
              <a:t>        for (int i = 1; i &gt; 0; i++){ // --&gt; for </a:t>
            </a:r>
            <a:r>
              <a:rPr kumimoji="1" lang="ko-KR" altLang="en-US" sz="800" b="1" dirty="0"/>
              <a:t>구문의 </a:t>
            </a:r>
            <a:r>
              <a:rPr kumimoji="1" lang="en" altLang="ko-KR" sz="800" b="1" dirty="0"/>
              <a:t>i </a:t>
            </a:r>
            <a:r>
              <a:rPr kumimoji="1" lang="ko-KR" altLang="en-US" sz="800" b="1" dirty="0"/>
              <a:t>값이 </a:t>
            </a:r>
            <a:r>
              <a:rPr kumimoji="1" lang="en-US" altLang="ko-KR" sz="800" b="1" dirty="0"/>
              <a:t>0</a:t>
            </a:r>
            <a:r>
              <a:rPr kumimoji="1" lang="ko-KR" altLang="en-US" sz="800" b="1" dirty="0"/>
              <a:t>보다 큰 경우 실행한다</a:t>
            </a:r>
            <a:r>
              <a:rPr kumimoji="1" lang="en-US" altLang="ko-KR" sz="800" b="1" dirty="0"/>
              <a:t>. </a:t>
            </a:r>
            <a:r>
              <a:rPr kumimoji="1" lang="ko-KR" altLang="en-US" sz="800" b="1" dirty="0"/>
              <a:t>첫항이 </a:t>
            </a:r>
            <a:r>
              <a:rPr kumimoji="1" lang="en-US" altLang="ko-KR" sz="800" b="1" dirty="0"/>
              <a:t>1</a:t>
            </a:r>
            <a:r>
              <a:rPr kumimoji="1" lang="ko-KR" altLang="en-US" sz="800" b="1" dirty="0"/>
              <a:t>이고 </a:t>
            </a:r>
            <a:r>
              <a:rPr kumimoji="1" lang="en-US" altLang="ko-KR" sz="800" b="1" dirty="0"/>
              <a:t>1</a:t>
            </a:r>
            <a:r>
              <a:rPr kumimoji="1" lang="ko-KR" altLang="en-US" sz="800" b="1" dirty="0"/>
              <a:t>씩 커지므로 무한 반복한다</a:t>
            </a:r>
            <a:r>
              <a:rPr kumimoji="1" lang="en-US" altLang="ko-KR" sz="800" b="1" dirty="0"/>
              <a:t>.</a:t>
            </a:r>
            <a:br>
              <a:rPr kumimoji="1" lang="en-US" altLang="ko-KR" sz="800" b="1" dirty="0"/>
            </a:br>
            <a:r>
              <a:rPr kumimoji="1" lang="en-US" altLang="ko-KR" sz="800" b="1" dirty="0"/>
              <a:t>        }</a:t>
            </a:r>
            <a:br>
              <a:rPr kumimoji="1" lang="en-US" altLang="ko-KR" sz="800" b="1" dirty="0"/>
            </a:br>
            <a:r>
              <a:rPr kumimoji="1" lang="en-US" altLang="ko-KR" sz="800" b="1" dirty="0"/>
              <a:t>        </a:t>
            </a:r>
            <a:r>
              <a:rPr kumimoji="1" lang="en" altLang="ko-KR" sz="800" b="1" dirty="0"/>
              <a:t>while(true) { // --&gt; while </a:t>
            </a:r>
            <a:r>
              <a:rPr kumimoji="1" lang="ko-KR" altLang="en-US" sz="800" b="1" dirty="0"/>
              <a:t>조건문이 </a:t>
            </a:r>
            <a:r>
              <a:rPr kumimoji="1" lang="en" altLang="ko-KR" sz="800" b="1" dirty="0"/>
              <a:t>True</a:t>
            </a:r>
            <a:r>
              <a:rPr kumimoji="1" lang="ko-KR" altLang="en-US" sz="800" b="1" dirty="0"/>
              <a:t>라면 실행하므로 무한히 실행한다</a:t>
            </a:r>
            <a:r>
              <a:rPr kumimoji="1" lang="en-US" altLang="ko-KR" sz="800" b="1" dirty="0"/>
              <a:t>.</a:t>
            </a:r>
            <a:br>
              <a:rPr kumimoji="1" lang="en-US" altLang="ko-KR" sz="800" b="1" dirty="0"/>
            </a:br>
            <a:r>
              <a:rPr kumimoji="1" lang="en-US" altLang="ko-KR" sz="800" b="1" dirty="0"/>
              <a:t>        }</a:t>
            </a:r>
            <a:br>
              <a:rPr kumimoji="1" lang="en-US" altLang="ko-KR" sz="800" b="1" dirty="0"/>
            </a:br>
            <a:r>
              <a:rPr kumimoji="1" lang="en-US" altLang="ko-KR" sz="800" b="1" dirty="0"/>
              <a:t>    }</a:t>
            </a:r>
            <a:br>
              <a:rPr kumimoji="1" lang="en-US" altLang="ko-KR" sz="800" b="1" dirty="0"/>
            </a:br>
            <a:r>
              <a:rPr kumimoji="1" lang="en-US" altLang="ko-KR" sz="800" b="1" dirty="0"/>
              <a:t>}</a:t>
            </a:r>
            <a:br>
              <a:rPr kumimoji="1" lang="en-US" altLang="ko-KR" sz="800" b="1" dirty="0"/>
            </a:br>
            <a:endParaRPr kumimoji="1" lang="en-US" altLang="ko-Kore-KR" sz="100" b="1" dirty="0"/>
          </a:p>
        </p:txBody>
      </p:sp>
    </p:spTree>
    <p:extLst>
      <p:ext uri="{BB962C8B-B14F-4D97-AF65-F5344CB8AC3E}">
        <p14:creationId xmlns:p14="http://schemas.microsoft.com/office/powerpoint/2010/main" val="400923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2.</a:t>
            </a:r>
            <a:r>
              <a:rPr kumimoji="1" lang="ko-KR" altLang="en-US" sz="2800" dirty="0"/>
              <a:t> 다음 코드를 실행하였을 경우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생성되는 출력을 쓰시오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x</a:t>
            </a:r>
            <a:r>
              <a:rPr kumimoji="1" lang="ko-KR" altLang="en-US" sz="2800" dirty="0"/>
              <a:t>는 </a:t>
            </a:r>
            <a:r>
              <a:rPr kumimoji="1" lang="en-US" altLang="ko-KR" sz="2800" dirty="0"/>
              <a:t>3</a:t>
            </a:r>
            <a:r>
              <a:rPr kumimoji="1" lang="ko-KR" altLang="en-US" sz="2800" dirty="0"/>
              <a:t>이라고 가정한다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52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ore-KR" sz="1800" b="1" dirty="0"/>
              <a:t>if (x &gt;= 0)</a:t>
            </a:r>
          </a:p>
          <a:p>
            <a:pPr marL="0" indent="0">
              <a:buNone/>
            </a:pPr>
            <a:r>
              <a:rPr kumimoji="1" lang="en-US" altLang="ko-Kore-KR" sz="1800" b="1" dirty="0"/>
              <a:t>if (x == 0)</a:t>
            </a:r>
          </a:p>
          <a:p>
            <a:pPr marL="0" indent="0">
              <a:buNone/>
            </a:pPr>
            <a:r>
              <a:rPr kumimoji="1" lang="en-US" altLang="ko-Kore-KR" sz="1800" b="1" dirty="0"/>
              <a:t>System.out.println("</a:t>
            </a:r>
            <a:r>
              <a:rPr kumimoji="1" lang="ko-KR" altLang="en-US" sz="1800" b="1" dirty="0"/>
              <a:t>첫 번째 문자열</a:t>
            </a:r>
            <a:r>
              <a:rPr kumimoji="1" lang="en-US" altLang="ko-KR" sz="1800" b="1" dirty="0"/>
              <a:t>");</a:t>
            </a:r>
          </a:p>
          <a:p>
            <a:pPr marL="0" indent="0">
              <a:buNone/>
            </a:pPr>
            <a:r>
              <a:rPr kumimoji="1" lang="en-US" altLang="ko-Kore-KR" sz="1800" b="1" dirty="0"/>
              <a:t>else System.out.println("</a:t>
            </a:r>
            <a:r>
              <a:rPr kumimoji="1" lang="ko-KR" altLang="en-US" sz="1800" b="1" dirty="0"/>
              <a:t>두 번째 문자열</a:t>
            </a:r>
            <a:r>
              <a:rPr kumimoji="1" lang="en-US" altLang="ko-KR" sz="1800" b="1" dirty="0"/>
              <a:t>");</a:t>
            </a:r>
          </a:p>
          <a:p>
            <a:pPr marL="0" indent="0">
              <a:buNone/>
            </a:pPr>
            <a:r>
              <a:rPr kumimoji="1" lang="en-US" altLang="ko-Kore-KR" sz="1800" b="1" dirty="0"/>
              <a:t>System.out.println("</a:t>
            </a:r>
            <a:r>
              <a:rPr kumimoji="1" lang="ko-KR" altLang="en-US" sz="1800" b="1" dirty="0"/>
              <a:t>세 번째 문자열</a:t>
            </a:r>
            <a:r>
              <a:rPr kumimoji="1" lang="en-US" altLang="ko-KR" sz="1800" b="1" dirty="0"/>
              <a:t>");</a:t>
            </a:r>
          </a:p>
          <a:p>
            <a:pPr marL="0" indent="0">
              <a:buNone/>
            </a:pPr>
            <a:endParaRPr kumimoji="1" lang="en-US" altLang="ko-Kore-KR" sz="7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640792-09A3-E04F-BB6C-2BCF019247C7}"/>
              </a:ext>
            </a:extLst>
          </p:cNvPr>
          <p:cNvSpPr txBox="1">
            <a:spLocks/>
          </p:cNvSpPr>
          <p:nvPr/>
        </p:nvSpPr>
        <p:spPr>
          <a:xfrm>
            <a:off x="838200" y="3819170"/>
            <a:ext cx="10515600" cy="1885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800" b="1" dirty="0"/>
              <a:t>결과</a:t>
            </a:r>
            <a:endParaRPr kumimoji="1" lang="en-US" altLang="ko-KR" sz="1800" b="1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800" b="1" dirty="0"/>
              <a:t>두 번째 문자열</a:t>
            </a:r>
            <a:endParaRPr kumimoji="1" lang="en-US" altLang="ko-K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800" b="1" dirty="0"/>
              <a:t>세 번째 문자열</a:t>
            </a:r>
            <a:endParaRPr kumimoji="1" lang="en-US" altLang="ko-KR" sz="1800" b="1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ore-KR" sz="700" b="1" dirty="0"/>
          </a:p>
        </p:txBody>
      </p:sp>
    </p:spTree>
    <p:extLst>
      <p:ext uri="{BB962C8B-B14F-4D97-AF65-F5344CB8AC3E}">
        <p14:creationId xmlns:p14="http://schemas.microsoft.com/office/powerpoint/2010/main" val="406767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3.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2</a:t>
            </a:r>
            <a:r>
              <a:rPr kumimoji="1" lang="ko-KR" altLang="en-US" sz="2800" dirty="0"/>
              <a:t>번 문제의 코드를 포함하여서 완전한 자바 프로그램으로 작성하시오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변수 </a:t>
            </a:r>
            <a:r>
              <a:rPr kumimoji="1" lang="en-US" altLang="ko-KR" sz="2800" dirty="0"/>
              <a:t>x</a:t>
            </a:r>
            <a:r>
              <a:rPr kumimoji="1" lang="ko-KR" altLang="en-US" sz="2800" dirty="0"/>
              <a:t>는 </a:t>
            </a:r>
            <a:r>
              <a:rPr kumimoji="1" lang="en-US" altLang="ko-KR" sz="2800" dirty="0"/>
              <a:t>3</a:t>
            </a:r>
            <a:r>
              <a:rPr kumimoji="1" lang="ko-KR" altLang="en-US" sz="2800" dirty="0"/>
              <a:t>이라고 초기화한다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447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ore-KR" sz="1800" b="1" dirty="0"/>
              <a:t>public class example303 {</a:t>
            </a:r>
            <a:br>
              <a:rPr kumimoji="1" lang="en-US" altLang="ko-Kore-KR" sz="1800" b="1" dirty="0"/>
            </a:br>
            <a:r>
              <a:rPr kumimoji="1" lang="en-US" altLang="ko-Kore-KR" sz="1800" b="1" dirty="0"/>
              <a:t>    public static void main(String[] args) {</a:t>
            </a:r>
            <a:br>
              <a:rPr kumimoji="1" lang="en-US" altLang="ko-Kore-KR" sz="1800" b="1" dirty="0"/>
            </a:br>
            <a:r>
              <a:rPr kumimoji="1" lang="en-US" altLang="ko-Kore-KR" sz="1800" b="1" dirty="0"/>
              <a:t>        int x = 3; // --&gt; </a:t>
            </a:r>
            <a:r>
              <a:rPr kumimoji="1" lang="ko-KR" altLang="en-US" sz="1800" b="1" dirty="0"/>
              <a:t>변수 </a:t>
            </a:r>
            <a:r>
              <a:rPr kumimoji="1" lang="en-US" altLang="ko-Kore-KR" sz="1800" b="1" dirty="0"/>
              <a:t>x</a:t>
            </a:r>
            <a:r>
              <a:rPr kumimoji="1" lang="ko-KR" altLang="en-US" sz="1800" b="1" dirty="0"/>
              <a:t>를 </a:t>
            </a:r>
            <a:r>
              <a:rPr kumimoji="1" lang="en-US" altLang="ko-KR" sz="1800" b="1" dirty="0"/>
              <a:t>3</a:t>
            </a:r>
            <a:r>
              <a:rPr kumimoji="1" lang="ko-KR" altLang="en-US" sz="1800" b="1" dirty="0"/>
              <a:t>으로 초기화</a:t>
            </a:r>
            <a:br>
              <a:rPr kumimoji="1" lang="ko-KR" altLang="en-US" sz="1800" b="1" dirty="0"/>
            </a:br>
            <a:r>
              <a:rPr kumimoji="1" lang="ko-KR" altLang="en-US" sz="1800" b="1" dirty="0"/>
              <a:t>        </a:t>
            </a:r>
            <a:r>
              <a:rPr kumimoji="1" lang="en-US" altLang="ko-Kore-KR" sz="1800" b="1" dirty="0"/>
              <a:t>if (x &gt;= 0) // -- &gt; </a:t>
            </a:r>
            <a:r>
              <a:rPr kumimoji="1" lang="ko-KR" altLang="en-US" sz="1800" b="1" dirty="0"/>
              <a:t>만약에 </a:t>
            </a:r>
            <a:r>
              <a:rPr kumimoji="1" lang="en-US" altLang="ko-Kore-KR" sz="1800" b="1" dirty="0"/>
              <a:t>x</a:t>
            </a:r>
            <a:r>
              <a:rPr kumimoji="1" lang="ko-KR" altLang="en-US" sz="1800" b="1" dirty="0"/>
              <a:t>가 </a:t>
            </a:r>
            <a:r>
              <a:rPr kumimoji="1" lang="en-US" altLang="ko-KR" sz="1800" b="1" dirty="0"/>
              <a:t>0</a:t>
            </a:r>
            <a:r>
              <a:rPr kumimoji="1" lang="ko-KR" altLang="en-US" sz="1800" b="1" dirty="0"/>
              <a:t>보다 같거나 크다면</a:t>
            </a:r>
            <a:r>
              <a:rPr kumimoji="1" lang="en-US" altLang="ko-KR" sz="1800" b="1" dirty="0"/>
              <a:t>...</a:t>
            </a:r>
            <a:br>
              <a:rPr kumimoji="1" lang="en-US" altLang="ko-KR" sz="1800" b="1" dirty="0"/>
            </a:br>
            <a:r>
              <a:rPr kumimoji="1" lang="en-US" altLang="ko-KR" sz="1800" b="1" dirty="0"/>
              <a:t>            </a:t>
            </a:r>
            <a:r>
              <a:rPr kumimoji="1" lang="en-US" altLang="ko-Kore-KR" sz="1800" b="1" dirty="0"/>
              <a:t>if (x == 0) // --&gt; </a:t>
            </a:r>
            <a:r>
              <a:rPr kumimoji="1" lang="ko-KR" altLang="en-US" sz="1800" b="1" dirty="0"/>
              <a:t>만약에 </a:t>
            </a:r>
            <a:r>
              <a:rPr kumimoji="1" lang="en-US" altLang="ko-Kore-KR" sz="1800" b="1" dirty="0"/>
              <a:t>x</a:t>
            </a:r>
            <a:r>
              <a:rPr kumimoji="1" lang="ko-KR" altLang="en-US" sz="1800" b="1" dirty="0"/>
              <a:t>의 값이 </a:t>
            </a:r>
            <a:r>
              <a:rPr kumimoji="1" lang="en-US" altLang="ko-KR" sz="1800" b="1" dirty="0"/>
              <a:t>0</a:t>
            </a:r>
            <a:r>
              <a:rPr kumimoji="1" lang="ko-KR" altLang="en-US" sz="1800" b="1" dirty="0"/>
              <a:t>이라면</a:t>
            </a:r>
            <a:r>
              <a:rPr kumimoji="1" lang="en-US" altLang="ko-KR" sz="1800" b="1" dirty="0"/>
              <a:t>....</a:t>
            </a:r>
            <a:br>
              <a:rPr kumimoji="1" lang="en-US" altLang="ko-KR" sz="1800" b="1" dirty="0"/>
            </a:br>
            <a:r>
              <a:rPr kumimoji="1" lang="en-US" altLang="ko-KR" sz="1800" b="1" dirty="0"/>
              <a:t>                </a:t>
            </a:r>
            <a:r>
              <a:rPr kumimoji="1" lang="en-US" altLang="ko-Kore-KR" sz="1800" b="1" dirty="0"/>
              <a:t>System.out.println("</a:t>
            </a:r>
            <a:r>
              <a:rPr kumimoji="1" lang="ko-KR" altLang="en-US" sz="1800" b="1" dirty="0"/>
              <a:t>첫 번째 문자열</a:t>
            </a:r>
            <a:r>
              <a:rPr kumimoji="1" lang="en-US" altLang="ko-KR" sz="1800" b="1" dirty="0"/>
              <a:t>"); // --&gt; </a:t>
            </a:r>
            <a:r>
              <a:rPr kumimoji="1" lang="ko-KR" altLang="en-US" sz="1800" b="1" dirty="0"/>
              <a:t>위의 조건에 해당하는 경우 이 문장을 출력하여라</a:t>
            </a:r>
            <a:br>
              <a:rPr kumimoji="1" lang="ko-KR" altLang="en-US" sz="1800" b="1" dirty="0"/>
            </a:br>
            <a:r>
              <a:rPr kumimoji="1" lang="ko-KR" altLang="en-US" sz="1800" b="1" dirty="0"/>
              <a:t>            </a:t>
            </a:r>
            <a:r>
              <a:rPr kumimoji="1" lang="en-US" altLang="ko-Kore-KR" sz="1800" b="1" dirty="0"/>
              <a:t>else System.out.println("</a:t>
            </a:r>
            <a:r>
              <a:rPr kumimoji="1" lang="ko-KR" altLang="en-US" sz="1800" b="1" dirty="0"/>
              <a:t>두 번째 문자열</a:t>
            </a:r>
            <a:r>
              <a:rPr kumimoji="1" lang="en-US" altLang="ko-KR" sz="1800" b="1" dirty="0"/>
              <a:t>"); // --&gt; </a:t>
            </a:r>
            <a:r>
              <a:rPr kumimoji="1" lang="en-US" altLang="ko-Kore-KR" sz="1800" b="1" dirty="0"/>
              <a:t>x</a:t>
            </a:r>
            <a:r>
              <a:rPr kumimoji="1" lang="ko-KR" altLang="en-US" sz="1800" b="1" dirty="0"/>
              <a:t>의 값이 위 조건에 해당하지 않는 경우 이 문장을 출력하여라</a:t>
            </a:r>
            <a:br>
              <a:rPr kumimoji="1" lang="ko-KR" altLang="en-US" sz="1800" b="1" dirty="0"/>
            </a:br>
            <a:r>
              <a:rPr kumimoji="1" lang="ko-KR" altLang="en-US" sz="1800" b="1" dirty="0"/>
              <a:t>        </a:t>
            </a:r>
            <a:r>
              <a:rPr kumimoji="1" lang="en-US" altLang="ko-Kore-KR" sz="1800" b="1" dirty="0"/>
              <a:t>System.out.println("</a:t>
            </a:r>
            <a:r>
              <a:rPr kumimoji="1" lang="ko-KR" altLang="en-US" sz="1800" b="1" dirty="0"/>
              <a:t>세 번째 문자열</a:t>
            </a:r>
            <a:r>
              <a:rPr kumimoji="1" lang="en-US" altLang="ko-KR" sz="1800" b="1" dirty="0"/>
              <a:t>"); // 4</a:t>
            </a:r>
            <a:r>
              <a:rPr kumimoji="1" lang="ko-KR" altLang="en-US" sz="1800" b="1" dirty="0"/>
              <a:t>번째 줄의 조건과는 상관없이 문장을 출력 할 것이다</a:t>
            </a:r>
            <a:r>
              <a:rPr kumimoji="1" lang="en-US" altLang="ko-KR" sz="1800" b="1" dirty="0"/>
              <a:t>.</a:t>
            </a:r>
            <a:br>
              <a:rPr kumimoji="1" lang="en-US" altLang="ko-KR" sz="1800" b="1" dirty="0"/>
            </a:br>
            <a:r>
              <a:rPr kumimoji="1" lang="en-US" altLang="ko-KR" sz="1800" b="1" dirty="0"/>
              <a:t>    }</a:t>
            </a:r>
            <a:br>
              <a:rPr kumimoji="1" lang="en-US" altLang="ko-KR" sz="1800" b="1" dirty="0"/>
            </a:br>
            <a:r>
              <a:rPr kumimoji="1" lang="en-US" altLang="ko-KR" sz="1800" b="1" dirty="0"/>
              <a:t>}</a:t>
            </a:r>
            <a:endParaRPr kumimoji="1" lang="en-US" altLang="ko-Kore-KR" sz="700" b="1" dirty="0"/>
          </a:p>
        </p:txBody>
      </p:sp>
    </p:spTree>
    <p:extLst>
      <p:ext uri="{BB962C8B-B14F-4D97-AF65-F5344CB8AC3E}">
        <p14:creationId xmlns:p14="http://schemas.microsoft.com/office/powerpoint/2010/main" val="380384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4. </a:t>
            </a:r>
            <a:r>
              <a:rPr kumimoji="1" lang="ko-KR" altLang="en-US" sz="2800" dirty="0"/>
              <a:t>다음 코드를 실행하였을 경우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생성되는 출력을 쓰시오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들여쓰기를 올바르게 수정하시오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6096000" cy="3447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000" b="1" dirty="0"/>
              <a:t>(1)</a:t>
            </a:r>
          </a:p>
          <a:p>
            <a:pPr marL="0" indent="0">
              <a:buNone/>
            </a:pPr>
            <a:endParaRPr kumimoji="1" lang="en-US" altLang="ko-Kore-KR" sz="2000" b="1" dirty="0"/>
          </a:p>
          <a:p>
            <a:pPr marL="0" indent="0">
              <a:buNone/>
            </a:pPr>
            <a:r>
              <a:rPr kumimoji="1" lang="en-US" altLang="ko-Kore-KR" sz="1400" b="1" dirty="0"/>
              <a:t>int age = 22;</a:t>
            </a:r>
            <a:br>
              <a:rPr kumimoji="1" lang="en-US" altLang="ko-Kore-KR" sz="1400" b="1" dirty="0"/>
            </a:br>
            <a:r>
              <a:rPr kumimoji="1" lang="en-US" altLang="ko-Kore-KR" sz="1400" b="1" dirty="0"/>
              <a:t>if( age &gt; 20 )</a:t>
            </a:r>
            <a:br>
              <a:rPr kumimoji="1" lang="en-US" altLang="ko-Kore-KR" sz="1400" b="1" dirty="0"/>
            </a:br>
            <a:r>
              <a:rPr kumimoji="1" lang="en-US" altLang="ko-Kore-KR" sz="1400" b="1" dirty="0"/>
              <a:t>    System.out.println("1</a:t>
            </a:r>
            <a:r>
              <a:rPr kumimoji="1" lang="ko-KR" altLang="en-US" sz="1400" b="1" dirty="0"/>
              <a:t>번 그룹</a:t>
            </a:r>
            <a:r>
              <a:rPr kumimoji="1" lang="en-US" altLang="ko-KR" sz="1400" b="1" dirty="0"/>
              <a:t>\</a:t>
            </a:r>
            <a:r>
              <a:rPr kumimoji="1" lang="en-US" altLang="ko-Kore-KR" sz="1400" b="1" dirty="0"/>
              <a:t>n");</a:t>
            </a:r>
            <a:br>
              <a:rPr kumimoji="1" lang="en-US" altLang="ko-Kore-KR" sz="1400" b="1" dirty="0"/>
            </a:br>
            <a:r>
              <a:rPr kumimoji="1" lang="en-US" altLang="ko-Kore-KR" sz="1400" b="1" dirty="0"/>
              <a:t>else</a:t>
            </a:r>
            <a:br>
              <a:rPr kumimoji="1" lang="en-US" altLang="ko-Kore-KR" sz="1400" b="1" dirty="0"/>
            </a:br>
            <a:r>
              <a:rPr kumimoji="1" lang="en-US" altLang="ko-Kore-KR" sz="1400" b="1" dirty="0"/>
              <a:t>    System.out.println("2</a:t>
            </a:r>
            <a:r>
              <a:rPr kumimoji="1" lang="ko-KR" altLang="en-US" sz="1400" b="1" dirty="0"/>
              <a:t>번 그룹</a:t>
            </a:r>
            <a:r>
              <a:rPr kumimoji="1" lang="en-US" altLang="ko-KR" sz="1400" b="1" dirty="0"/>
              <a:t>\</a:t>
            </a:r>
            <a:r>
              <a:rPr kumimoji="1" lang="en-US" altLang="ko-Kore-KR" sz="1400" b="1" dirty="0"/>
              <a:t>n");</a:t>
            </a:r>
            <a:br>
              <a:rPr kumimoji="1" lang="en-US" altLang="ko-Kore-KR" sz="1400" b="1" dirty="0"/>
            </a:br>
            <a:r>
              <a:rPr kumimoji="1" lang="en-US" altLang="ko-Kore-KR" sz="1400" b="1" dirty="0"/>
              <a:t>System.out.println("</a:t>
            </a:r>
            <a:r>
              <a:rPr kumimoji="1" lang="ko-KR" altLang="en-US" sz="1400" b="1" dirty="0"/>
              <a:t>입니다</a:t>
            </a:r>
            <a:r>
              <a:rPr kumimoji="1" lang="en-US" altLang="ko-KR" sz="1400" b="1" dirty="0"/>
              <a:t>.\</a:t>
            </a:r>
            <a:r>
              <a:rPr kumimoji="1" lang="en-US" altLang="ko-Kore-KR" sz="1400" b="1" dirty="0"/>
              <a:t>n"); // 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>
                <a:sym typeface="Wingdings" pitchFamily="2" charset="2"/>
              </a:rPr>
              <a:t></a:t>
            </a:r>
            <a:r>
              <a:rPr kumimoji="1" lang="ko-KR" altLang="en-US" sz="1400" b="1" dirty="0">
                <a:sym typeface="Wingdings" pitchFamily="2" charset="2"/>
              </a:rPr>
              <a:t> 앞에 들여쓰기 한칸 삭제</a:t>
            </a:r>
            <a:endParaRPr kumimoji="1" lang="en-US" altLang="ko-Kore-KR" sz="1400" b="1" dirty="0"/>
          </a:p>
          <a:p>
            <a:pPr marL="0" indent="0">
              <a:buNone/>
            </a:pPr>
            <a:endParaRPr kumimoji="1" lang="en-US" altLang="ko-Kore-KR" sz="2000" b="1" dirty="0"/>
          </a:p>
          <a:p>
            <a:pPr marL="0" indent="0">
              <a:buNone/>
            </a:pPr>
            <a:r>
              <a:rPr kumimoji="1" lang="ko-KR" altLang="en-US" sz="2000" b="1" dirty="0"/>
              <a:t>결과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1</a:t>
            </a:r>
            <a:r>
              <a:rPr kumimoji="1" lang="ko-KR" altLang="en-US" sz="2000" b="1" dirty="0"/>
              <a:t>번 그룹입니다</a:t>
            </a:r>
            <a:r>
              <a:rPr kumimoji="1" lang="en-US" altLang="ko-KR" sz="2000" b="1" dirty="0"/>
              <a:t>.</a:t>
            </a:r>
            <a:endParaRPr kumimoji="1" lang="en-US" altLang="ko-Kore-KR" sz="2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8845DE8-4EDC-4849-BBFD-EF870685BB2E}"/>
              </a:ext>
            </a:extLst>
          </p:cNvPr>
          <p:cNvSpPr txBox="1">
            <a:spLocks/>
          </p:cNvSpPr>
          <p:nvPr/>
        </p:nvSpPr>
        <p:spPr>
          <a:xfrm>
            <a:off x="6096000" y="1825624"/>
            <a:ext cx="6096000" cy="3447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2000" b="1" dirty="0"/>
              <a:t>(2)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ore-KR" sz="2000" b="1" dirty="0"/>
          </a:p>
          <a:p>
            <a:pPr marL="0" indent="0">
              <a:buNone/>
            </a:pPr>
            <a:r>
              <a:rPr kumimoji="1" lang="en-US" altLang="ko-Kore-KR" sz="2000" b="1" dirty="0"/>
              <a:t>int age = 66;</a:t>
            </a:r>
            <a:br>
              <a:rPr kumimoji="1" lang="en-US" altLang="ko-Kore-KR" sz="2000" b="1" dirty="0"/>
            </a:br>
            <a:r>
              <a:rPr kumimoji="1" lang="en-US" altLang="ko-Kore-KR" sz="2000" b="1" dirty="0"/>
              <a:t>if( age &gt; 20 )</a:t>
            </a:r>
            <a:br>
              <a:rPr kumimoji="1" lang="en-US" altLang="ko-Kore-KR" sz="2000" b="1" dirty="0"/>
            </a:br>
            <a:r>
              <a:rPr kumimoji="1" lang="en-US" altLang="ko-Kore-KR" sz="2000" b="1" dirty="0"/>
              <a:t>    if( age &lt; 65 )</a:t>
            </a:r>
            <a:br>
              <a:rPr kumimoji="1" lang="en-US" altLang="ko-Kore-KR" sz="2000" b="1" dirty="0"/>
            </a:br>
            <a:r>
              <a:rPr kumimoji="1" lang="en-US" altLang="ko-Kore-KR" sz="2000" b="1" dirty="0"/>
              <a:t>        System.out.println("1</a:t>
            </a:r>
            <a:r>
              <a:rPr kumimoji="1" lang="ko-KR" altLang="en-US" sz="2000" b="1" dirty="0"/>
              <a:t>번 그룹</a:t>
            </a:r>
            <a:r>
              <a:rPr kumimoji="1" lang="en-US" altLang="ko-KR" sz="2000" b="1" dirty="0"/>
              <a:t>");</a:t>
            </a:r>
            <a:br>
              <a:rPr kumimoji="1" lang="en-US" altLang="ko-KR" sz="2000" b="1" dirty="0"/>
            </a:br>
            <a:r>
              <a:rPr kumimoji="1" lang="en-US" altLang="ko-KR" sz="2000" b="1" dirty="0"/>
              <a:t>    </a:t>
            </a:r>
            <a:r>
              <a:rPr kumimoji="1" lang="en-US" altLang="ko-Kore-KR" sz="2000" b="1" dirty="0"/>
              <a:t>else</a:t>
            </a:r>
            <a:br>
              <a:rPr kumimoji="1" lang="en-US" altLang="ko-Kore-KR" sz="2000" b="1" dirty="0"/>
            </a:br>
            <a:r>
              <a:rPr kumimoji="1" lang="en-US" altLang="ko-Kore-KR" sz="2000" b="1" dirty="0"/>
              <a:t>        System.out.println("2</a:t>
            </a:r>
            <a:r>
              <a:rPr kumimoji="1" lang="ko-KR" altLang="en-US" sz="2000" b="1" dirty="0"/>
              <a:t>번 그룹</a:t>
            </a:r>
            <a:r>
              <a:rPr kumimoji="1" lang="en-US" altLang="ko-KR" sz="2000" b="1" dirty="0"/>
              <a:t>");</a:t>
            </a:r>
          </a:p>
          <a:p>
            <a:pPr marL="0" indent="0">
              <a:buNone/>
            </a:pPr>
            <a:endParaRPr kumimoji="1" lang="en-US" altLang="ko-Kore-KR" sz="2000" b="1" dirty="0"/>
          </a:p>
          <a:p>
            <a:pPr marL="0" indent="0">
              <a:buNone/>
            </a:pPr>
            <a:r>
              <a:rPr kumimoji="1" lang="en-US" altLang="ko-KR" sz="2000" b="1" dirty="0"/>
              <a:t>//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else</a:t>
            </a:r>
            <a:r>
              <a:rPr kumimoji="1" lang="ko-KR" altLang="en-US" sz="2000" b="1" dirty="0"/>
              <a:t>와 그 아랫줄 앞에 들여쓰기 한칸씩 추가</a:t>
            </a:r>
            <a:endParaRPr kumimoji="1" lang="en-US" altLang="ko-Kore-KR" sz="2000" b="1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/>
              <a:t>결과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2</a:t>
            </a:r>
            <a:r>
              <a:rPr kumimoji="1" lang="ko-KR" altLang="en-US" sz="2000" b="1" dirty="0"/>
              <a:t>번 그룹</a:t>
            </a:r>
            <a:endParaRPr kumimoji="1" lang="en-US" altLang="ko-Kore-KR" sz="2000" b="1" dirty="0"/>
          </a:p>
        </p:txBody>
      </p:sp>
    </p:spTree>
    <p:extLst>
      <p:ext uri="{BB962C8B-B14F-4D97-AF65-F5344CB8AC3E}">
        <p14:creationId xmlns:p14="http://schemas.microsoft.com/office/powerpoint/2010/main" val="300192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5.</a:t>
            </a:r>
            <a:r>
              <a:rPr kumimoji="1" lang="ko-KR" altLang="en-US" sz="2800" dirty="0"/>
              <a:t> 다음 문장의 오류를 찾아서 수정하라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오류가 없을 수도 있고 </a:t>
            </a:r>
            <a:r>
              <a:rPr kumimoji="1" lang="en-US" altLang="ko-KR" sz="2800" dirty="0"/>
              <a:t>2</a:t>
            </a:r>
            <a:r>
              <a:rPr kumimoji="1" lang="ko-KR" altLang="en-US" sz="2800" dirty="0"/>
              <a:t>개 이상의 오류가 있을 수도 있다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오류뿐만 아니라 논리적인 오류도 지적하라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6096000" cy="23557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600" b="1" dirty="0"/>
              <a:t>(1)</a:t>
            </a:r>
          </a:p>
          <a:p>
            <a:pPr marL="0" indent="0">
              <a:buNone/>
            </a:pPr>
            <a:endParaRPr kumimoji="1" lang="en-US" altLang="ko-Kore-KR" sz="1600" b="1" dirty="0"/>
          </a:p>
          <a:p>
            <a:pPr marL="0" indent="0">
              <a:buNone/>
            </a:pPr>
            <a:r>
              <a:rPr kumimoji="1" lang="en-US" altLang="ko-Kore-KR" sz="1600" b="1" dirty="0">
                <a:solidFill>
                  <a:srgbClr val="FF0000"/>
                </a:solidFill>
              </a:rPr>
              <a:t>int age = 10;</a:t>
            </a:r>
            <a:br>
              <a:rPr kumimoji="1" lang="en-US" altLang="ko-Kore-KR" sz="1600" b="1" dirty="0"/>
            </a:br>
            <a:r>
              <a:rPr kumimoji="1" lang="en-US" altLang="ko-Kore-KR" sz="1600" b="1" dirty="0"/>
              <a:t>if( </a:t>
            </a:r>
            <a:r>
              <a:rPr kumimoji="1" lang="en-US" altLang="ko-Kore-KR" sz="1600" b="1" dirty="0">
                <a:solidFill>
                  <a:srgbClr val="FF0000"/>
                </a:solidFill>
              </a:rPr>
              <a:t>age &gt; 0 &amp;&amp; age &lt; 18 </a:t>
            </a:r>
            <a:r>
              <a:rPr kumimoji="1" lang="en-US" altLang="ko-Kore-KR" sz="1600" b="1" dirty="0"/>
              <a:t>) </a:t>
            </a:r>
            <a:r>
              <a:rPr kumimoji="1" lang="en-US" altLang="ko-Kore-KR" sz="1600" b="1" dirty="0">
                <a:solidFill>
                  <a:srgbClr val="FF0000"/>
                </a:solidFill>
              </a:rPr>
              <a:t>{</a:t>
            </a:r>
            <a:br>
              <a:rPr kumimoji="1" lang="en-US" altLang="ko-Kore-KR" sz="1600" b="1" dirty="0"/>
            </a:br>
            <a:r>
              <a:rPr kumimoji="1" lang="en-US" altLang="ko-Kore-KR" sz="1600" b="1" dirty="0"/>
              <a:t>    System.out.println("</a:t>
            </a:r>
            <a:r>
              <a:rPr kumimoji="1" lang="ko-KR" altLang="en-US" sz="1600" b="1" dirty="0"/>
              <a:t>청소년</a:t>
            </a:r>
            <a:r>
              <a:rPr kumimoji="1" lang="en-US" altLang="ko-KR" sz="1600" b="1" dirty="0"/>
              <a:t>");</a:t>
            </a:r>
            <a:br>
              <a:rPr kumimoji="1" lang="en-US" altLang="ko-KR" sz="1600" b="1" dirty="0"/>
            </a:br>
            <a:r>
              <a:rPr kumimoji="1" lang="en-US" altLang="ko-KR" sz="1600" b="1" dirty="0">
                <a:solidFill>
                  <a:srgbClr val="FF0000"/>
                </a:solidFill>
              </a:rPr>
              <a:t>}</a:t>
            </a:r>
            <a:endParaRPr kumimoji="1" lang="en-US" altLang="ko-Kore-KR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1600" b="1" dirty="0"/>
          </a:p>
          <a:p>
            <a:pPr marL="0" indent="0">
              <a:buNone/>
            </a:pPr>
            <a:r>
              <a:rPr kumimoji="1" lang="en-US" altLang="ko-Kore-KR" sz="1600" b="1" dirty="0"/>
              <a:t>age</a:t>
            </a:r>
            <a:r>
              <a:rPr kumimoji="1" lang="ko-KR" altLang="en-US" sz="1600" b="1" dirty="0"/>
              <a:t> 변수를 초기화 해줬어야 하며 </a:t>
            </a:r>
            <a:r>
              <a:rPr kumimoji="1" lang="en-US" altLang="ko-KR" sz="1600" b="1" dirty="0"/>
              <a:t>if</a:t>
            </a:r>
            <a:r>
              <a:rPr kumimoji="1" lang="ko-KR" altLang="en-US" sz="1600" b="1" dirty="0"/>
              <a:t>의 조건이 잘못되어 수정함</a:t>
            </a:r>
            <a:r>
              <a:rPr kumimoji="1" lang="en-US" altLang="ko-KR" sz="1600" b="1" dirty="0"/>
              <a:t>.</a:t>
            </a:r>
            <a:endParaRPr kumimoji="1" lang="en-US" altLang="ko-Kore-KR" sz="16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8845DE8-4EDC-4849-BBFD-EF870685BB2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6096000" cy="2355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600" b="1" dirty="0"/>
              <a:t>(2)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ore-KR" sz="1600" b="1" dirty="0"/>
          </a:p>
          <a:p>
            <a:pPr marL="0" indent="0">
              <a:buNone/>
            </a:pPr>
            <a:r>
              <a:rPr kumimoji="1" lang="en-US" altLang="ko-Kore-KR" sz="1600" b="1" dirty="0">
                <a:solidFill>
                  <a:srgbClr val="FF0000"/>
                </a:solidFill>
              </a:rPr>
              <a:t>int x = 0;</a:t>
            </a:r>
            <a:br>
              <a:rPr kumimoji="1" lang="en-US" altLang="ko-Kore-KR" sz="1600" b="1" dirty="0"/>
            </a:br>
            <a:r>
              <a:rPr kumimoji="1" lang="en-US" altLang="ko-Kore-KR" sz="1600" b="1" dirty="0"/>
              <a:t>if( x =</a:t>
            </a:r>
            <a:r>
              <a:rPr kumimoji="1" lang="en-US" altLang="ko-Kore-KR" sz="1600" b="1" dirty="0">
                <a:solidFill>
                  <a:srgbClr val="FF0000"/>
                </a:solidFill>
              </a:rPr>
              <a:t>=</a:t>
            </a:r>
            <a:r>
              <a:rPr kumimoji="1" lang="en-US" altLang="ko-Kore-KR" sz="1600" b="1" dirty="0"/>
              <a:t> 0 ) </a:t>
            </a:r>
            <a:r>
              <a:rPr kumimoji="1" lang="en-US" altLang="ko-Kore-KR" sz="1600" b="1" dirty="0">
                <a:solidFill>
                  <a:srgbClr val="FF0000"/>
                </a:solidFill>
              </a:rPr>
              <a:t>{</a:t>
            </a:r>
            <a:br>
              <a:rPr kumimoji="1" lang="en-US" altLang="ko-Kore-KR" sz="1600" b="1" dirty="0"/>
            </a:br>
            <a:r>
              <a:rPr kumimoji="1" lang="en-US" altLang="ko-Kore-KR" sz="1600" b="1" dirty="0"/>
              <a:t>    System.out.println("x</a:t>
            </a:r>
            <a:r>
              <a:rPr kumimoji="1" lang="ko-KR" altLang="en-US" sz="1600" b="1" dirty="0"/>
              <a:t>는 </a:t>
            </a:r>
            <a:r>
              <a:rPr kumimoji="1" lang="en-US" altLang="ko-KR" sz="1600" b="1" dirty="0"/>
              <a:t>0</a:t>
            </a:r>
            <a:r>
              <a:rPr kumimoji="1" lang="ko-KR" altLang="en-US" sz="1600" b="1" dirty="0"/>
              <a:t>이다</a:t>
            </a:r>
            <a:r>
              <a:rPr kumimoji="1" lang="en-US" altLang="ko-KR" sz="1600" b="1" dirty="0"/>
              <a:t>.");</a:t>
            </a:r>
            <a:br>
              <a:rPr kumimoji="1" lang="en-US" altLang="ko-KR" sz="1600" b="1" dirty="0"/>
            </a:br>
            <a:r>
              <a:rPr kumimoji="1" lang="en-US" altLang="ko-KR" sz="1600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ore-KR" sz="1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sz="1600" b="1" dirty="0"/>
              <a:t>x </a:t>
            </a:r>
            <a:r>
              <a:rPr kumimoji="1" lang="ko-KR" altLang="en-US" sz="1600" b="1" dirty="0"/>
              <a:t>변수를 초기화 해줬어야 하며 </a:t>
            </a:r>
            <a:r>
              <a:rPr kumimoji="1" lang="en-US" altLang="ko-KR" sz="1600" b="1" dirty="0"/>
              <a:t>if</a:t>
            </a:r>
            <a:r>
              <a:rPr kumimoji="1" lang="ko-KR" altLang="en-US" sz="1600" b="1" dirty="0"/>
              <a:t>의 조건이 잘못되어 수정함</a:t>
            </a:r>
            <a:r>
              <a:rPr kumimoji="1" lang="en-US" altLang="ko-KR" sz="1600" b="1" dirty="0"/>
              <a:t>.</a:t>
            </a:r>
            <a:endParaRPr kumimoji="1" lang="en-US" altLang="ko-Kore-KR" sz="16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74126B2-E22A-0D4E-AAAD-39F3F6412BC3}"/>
              </a:ext>
            </a:extLst>
          </p:cNvPr>
          <p:cNvSpPr txBox="1">
            <a:spLocks/>
          </p:cNvSpPr>
          <p:nvPr/>
        </p:nvSpPr>
        <p:spPr>
          <a:xfrm>
            <a:off x="0" y="4181382"/>
            <a:ext cx="12192000" cy="2676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b="1" dirty="0"/>
              <a:t>(3)</a:t>
            </a:r>
            <a:endParaRPr kumimoji="1" lang="en-US" altLang="ko-Kore-KR" sz="1000" b="1" dirty="0"/>
          </a:p>
          <a:p>
            <a:pPr marL="0" indent="0">
              <a:buNone/>
            </a:pPr>
            <a:r>
              <a:rPr kumimoji="1" lang="en-US" altLang="ko-Kore-KR" sz="1000" b="1" dirty="0">
                <a:solidFill>
                  <a:srgbClr val="C00000"/>
                </a:solidFill>
              </a:rPr>
              <a:t>String grade = "3.0";</a:t>
            </a:r>
            <a:br>
              <a:rPr kumimoji="1" lang="en-US" altLang="ko-Kore-KR" sz="1000" b="1" dirty="0"/>
            </a:br>
            <a:r>
              <a:rPr kumimoji="1" lang="en-US" altLang="ko-Kore-KR" sz="1000" b="1" dirty="0"/>
              <a:t>switch( grade )</a:t>
            </a:r>
            <a:br>
              <a:rPr kumimoji="1" lang="en-US" altLang="ko-Kore-KR" sz="1000" b="1" dirty="0"/>
            </a:br>
            <a:r>
              <a:rPr kumimoji="1" lang="en-US" altLang="ko-Kore-KR" sz="1000" b="1" dirty="0"/>
              <a:t>{</a:t>
            </a:r>
            <a:br>
              <a:rPr kumimoji="1" lang="en-US" altLang="ko-Kore-KR" sz="1000" b="1" dirty="0"/>
            </a:br>
            <a:r>
              <a:rPr kumimoji="1" lang="en-US" altLang="ko-Kore-KR" sz="1000" b="1" dirty="0"/>
              <a:t>    case </a:t>
            </a:r>
            <a:r>
              <a:rPr kumimoji="1" lang="en-US" altLang="ko-Kore-KR" sz="1000" b="1" dirty="0">
                <a:solidFill>
                  <a:srgbClr val="C00000"/>
                </a:solidFill>
              </a:rPr>
              <a:t>"4.5"</a:t>
            </a:r>
            <a:r>
              <a:rPr kumimoji="1" lang="en-US" altLang="ko-Kore-KR" sz="1000" b="1" dirty="0"/>
              <a:t>:</a:t>
            </a:r>
            <a:br>
              <a:rPr kumimoji="1" lang="en-US" altLang="ko-Kore-KR" sz="1000" b="1" dirty="0"/>
            </a:br>
            <a:r>
              <a:rPr kumimoji="1" lang="en-US" altLang="ko-Kore-KR" sz="1000" b="1" dirty="0"/>
              <a:t>        System.out.println("</a:t>
            </a:r>
            <a:r>
              <a:rPr kumimoji="1" lang="ko-KR" altLang="en-US" sz="1000" b="1" dirty="0"/>
              <a:t>만점</a:t>
            </a:r>
            <a:r>
              <a:rPr kumimoji="1" lang="en-US" altLang="ko-KR" sz="1000" b="1" dirty="0"/>
              <a:t>");</a:t>
            </a:r>
            <a:br>
              <a:rPr kumimoji="1" lang="en-US" altLang="ko-KR" sz="1000" b="1" dirty="0"/>
            </a:br>
            <a:r>
              <a:rPr kumimoji="1" lang="en-US" altLang="ko-KR" sz="1000" b="1" dirty="0"/>
              <a:t>        </a:t>
            </a:r>
            <a:r>
              <a:rPr kumimoji="1" lang="en-US" altLang="ko-Kore-KR" sz="1000" b="1" dirty="0"/>
              <a:t>break;</a:t>
            </a:r>
            <a:br>
              <a:rPr kumimoji="1" lang="en-US" altLang="ko-Kore-KR" sz="1000" b="1" dirty="0"/>
            </a:br>
            <a:r>
              <a:rPr kumimoji="1" lang="en-US" altLang="ko-Kore-KR" sz="1000" b="1" dirty="0"/>
              <a:t>    case </a:t>
            </a:r>
            <a:r>
              <a:rPr kumimoji="1" lang="en-US" altLang="ko-Kore-KR" sz="1000" b="1" dirty="0">
                <a:solidFill>
                  <a:srgbClr val="C00000"/>
                </a:solidFill>
              </a:rPr>
              <a:t>"0.0"</a:t>
            </a:r>
            <a:r>
              <a:rPr kumimoji="1" lang="en-US" altLang="ko-Kore-KR" sz="1000" b="1" dirty="0"/>
              <a:t>:</a:t>
            </a:r>
            <a:br>
              <a:rPr kumimoji="1" lang="en-US" altLang="ko-Kore-KR" sz="1000" b="1" dirty="0"/>
            </a:br>
            <a:r>
              <a:rPr kumimoji="1" lang="en-US" altLang="ko-Kore-KR" sz="1000" b="1" dirty="0"/>
              <a:t>        System.out.println("</a:t>
            </a:r>
            <a:r>
              <a:rPr kumimoji="1" lang="ko-KR" altLang="en-US" sz="1000" b="1" dirty="0"/>
              <a:t>영점</a:t>
            </a:r>
            <a:r>
              <a:rPr kumimoji="1" lang="en-US" altLang="ko-KR" sz="1000" b="1" dirty="0"/>
              <a:t>");</a:t>
            </a:r>
            <a:br>
              <a:rPr kumimoji="1" lang="en-US" altLang="ko-KR" sz="1000" b="1" dirty="0"/>
            </a:br>
            <a:r>
              <a:rPr kumimoji="1" lang="en-US" altLang="ko-KR" sz="1000" b="1" dirty="0"/>
              <a:t>        </a:t>
            </a:r>
            <a:r>
              <a:rPr kumimoji="1" lang="en-US" altLang="ko-Kore-KR" sz="1000" b="1" dirty="0"/>
              <a:t>break;</a:t>
            </a:r>
            <a:br>
              <a:rPr kumimoji="1" lang="en-US" altLang="ko-Kore-KR" sz="1000" b="1" dirty="0"/>
            </a:br>
            <a:r>
              <a:rPr kumimoji="1" lang="en-US" altLang="ko-Kore-KR" sz="1000" b="1" dirty="0"/>
              <a:t>    </a:t>
            </a:r>
            <a:r>
              <a:rPr kumimoji="1" lang="en-US" altLang="ko-Kore-KR" sz="1000" b="1" dirty="0">
                <a:solidFill>
                  <a:srgbClr val="C00000"/>
                </a:solidFill>
              </a:rPr>
              <a:t>default:</a:t>
            </a:r>
            <a:br>
              <a:rPr kumimoji="1" lang="en-US" altLang="ko-Kore-KR" sz="1000" b="1" dirty="0">
                <a:solidFill>
                  <a:srgbClr val="C00000"/>
                </a:solidFill>
              </a:rPr>
            </a:br>
            <a:r>
              <a:rPr kumimoji="1" lang="en-US" altLang="ko-Kore-KR" sz="1000" b="1" dirty="0">
                <a:solidFill>
                  <a:srgbClr val="C00000"/>
                </a:solidFill>
              </a:rPr>
              <a:t>        System.out.println("</a:t>
            </a:r>
            <a:r>
              <a:rPr kumimoji="1" lang="ko-KR" altLang="en-US" sz="1000" b="1" dirty="0">
                <a:solidFill>
                  <a:srgbClr val="C00000"/>
                </a:solidFill>
              </a:rPr>
              <a:t>만점도 영점도 아닙니다</a:t>
            </a:r>
            <a:r>
              <a:rPr kumimoji="1" lang="en-US" altLang="ko-KR" sz="1000" b="1" dirty="0">
                <a:solidFill>
                  <a:srgbClr val="C00000"/>
                </a:solidFill>
              </a:rPr>
              <a:t>.");</a:t>
            </a:r>
            <a:br>
              <a:rPr kumimoji="1" lang="en-US" altLang="ko-KR" sz="1000" b="1" dirty="0">
                <a:solidFill>
                  <a:srgbClr val="C00000"/>
                </a:solidFill>
              </a:rPr>
            </a:br>
            <a:r>
              <a:rPr kumimoji="1" lang="en-US" altLang="ko-KR" sz="1000" b="1" dirty="0">
                <a:solidFill>
                  <a:srgbClr val="C00000"/>
                </a:solidFill>
              </a:rPr>
              <a:t>        </a:t>
            </a:r>
            <a:r>
              <a:rPr kumimoji="1" lang="en-US" altLang="ko-Kore-KR" sz="1000" b="1" dirty="0">
                <a:solidFill>
                  <a:srgbClr val="C00000"/>
                </a:solidFill>
              </a:rPr>
              <a:t>break;</a:t>
            </a:r>
            <a:br>
              <a:rPr kumimoji="1" lang="en-US" altLang="ko-Kore-KR" sz="1000" b="1" dirty="0">
                <a:solidFill>
                  <a:srgbClr val="C00000"/>
                </a:solidFill>
              </a:rPr>
            </a:br>
            <a:r>
              <a:rPr kumimoji="1" lang="en-US" altLang="ko-Kore-KR" sz="1000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sz="1000" b="1" dirty="0"/>
              <a:t>switch</a:t>
            </a:r>
            <a:r>
              <a:rPr kumimoji="1" lang="ko-KR" altLang="en-US" sz="1000" b="1" dirty="0"/>
              <a:t>는 </a:t>
            </a:r>
            <a:r>
              <a:rPr kumimoji="1" lang="en-US" altLang="ko-KR" sz="1000" b="1" dirty="0"/>
              <a:t>double</a:t>
            </a:r>
            <a:r>
              <a:rPr kumimoji="1" lang="ko-KR" altLang="en-US" sz="1000" b="1" dirty="0"/>
              <a:t>이나 </a:t>
            </a:r>
            <a:r>
              <a:rPr kumimoji="1" lang="en-US" altLang="ko-KR" sz="1000" b="1" dirty="0"/>
              <a:t>float</a:t>
            </a:r>
            <a:r>
              <a:rPr kumimoji="1" lang="ko-KR" altLang="en-US" sz="1000" b="1" dirty="0"/>
              <a:t>를 받을 수 없기 때문에 </a:t>
            </a:r>
            <a:r>
              <a:rPr kumimoji="1" lang="en-US" altLang="ko-KR" sz="1000" b="1" dirty="0"/>
              <a:t>String</a:t>
            </a:r>
            <a:r>
              <a:rPr kumimoji="1" lang="ko-KR" altLang="en-US" sz="1000" b="1" dirty="0"/>
              <a:t>으로 작동 할 수 있게 수정했으며 그 어떤것도 해당 되지 않을 경우에도 값을 출력하기 위해 </a:t>
            </a:r>
            <a:r>
              <a:rPr kumimoji="1" lang="en-US" altLang="ko-KR" sz="1000" b="1" dirty="0"/>
              <a:t>default</a:t>
            </a:r>
            <a:r>
              <a:rPr kumimoji="1" lang="ko-KR" altLang="en-US" sz="1000" b="1" dirty="0"/>
              <a:t>를 추가해주었다</a:t>
            </a:r>
            <a:r>
              <a:rPr kumimoji="1" lang="en-US" altLang="ko-KR" sz="1000" b="1" dirty="0"/>
              <a:t>.</a:t>
            </a:r>
            <a:endParaRPr kumimoji="1" lang="en-US" altLang="ko-Kore-KR" sz="1000" b="1" dirty="0"/>
          </a:p>
        </p:txBody>
      </p:sp>
    </p:spTree>
    <p:extLst>
      <p:ext uri="{BB962C8B-B14F-4D97-AF65-F5344CB8AC3E}">
        <p14:creationId xmlns:p14="http://schemas.microsoft.com/office/powerpoint/2010/main" val="399167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6.</a:t>
            </a:r>
            <a:r>
              <a:rPr kumimoji="1" lang="ko-KR" altLang="en-US" sz="2800" dirty="0"/>
              <a:t> 다음의 프로그램에서 생성되는 출력 결과는 무엇인가</a:t>
            </a:r>
            <a:r>
              <a:rPr kumimoji="1" lang="en-US" altLang="ko-KR" sz="2800" dirty="0"/>
              <a:t>?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2874"/>
            <a:ext cx="6096000" cy="2938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200" b="1" dirty="0"/>
              <a:t>(1)</a:t>
            </a:r>
            <a:endParaRPr kumimoji="1" lang="en-US" altLang="ko-Kore-KR" sz="1200" b="1" dirty="0"/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ko-Kore-KR" sz="1200" b="1" dirty="0"/>
              <a:t>int i = 0;</a:t>
            </a:r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ko-Kore-KR" sz="1200" b="1" dirty="0"/>
              <a:t>while(i &lt; 10)</a:t>
            </a:r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ko-Kore-KR" sz="1200" b="1" dirty="0"/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ko-Kore-KR" sz="1200" b="1" dirty="0"/>
              <a:t>    System.out.println("i="+i);</a:t>
            </a:r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ko-Kore-KR" sz="1200" b="1" dirty="0"/>
              <a:t>    i += 3;</a:t>
            </a:r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ko-Kore-KR" sz="1200" b="1" dirty="0"/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kumimoji="1" lang="ko-KR" altLang="en-US" sz="1200" b="1" dirty="0"/>
              <a:t>결과</a:t>
            </a:r>
            <a:r>
              <a:rPr kumimoji="1" lang="en-US" altLang="ko-KR" sz="1200" b="1" dirty="0"/>
              <a:t>:</a:t>
            </a:r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ko-Kore-KR" sz="1200" b="1" dirty="0"/>
              <a:t>i=0</a:t>
            </a:r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ko-Kore-KR" sz="1200" b="1" dirty="0"/>
              <a:t>i=3</a:t>
            </a:r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ko-Kore-KR" sz="1200" b="1" dirty="0"/>
              <a:t>i=6</a:t>
            </a:r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ko-Kore-KR" sz="1200" b="1" dirty="0"/>
              <a:t>i=9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8845DE8-4EDC-4849-BBFD-EF870685BB2E}"/>
              </a:ext>
            </a:extLst>
          </p:cNvPr>
          <p:cNvSpPr txBox="1">
            <a:spLocks/>
          </p:cNvSpPr>
          <p:nvPr/>
        </p:nvSpPr>
        <p:spPr>
          <a:xfrm>
            <a:off x="6096000" y="1242873"/>
            <a:ext cx="6096000" cy="2938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kumimoji="1" lang="en-US" altLang="ko-KR" sz="1200" b="1" dirty="0"/>
              <a:t>(2)</a:t>
            </a:r>
            <a:endParaRPr kumimoji="1" lang="en-US" altLang="ko-Kore-KR" sz="1200" b="1" dirty="0"/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ko-Kore-KR" sz="1200" b="1" dirty="0"/>
              <a:t>int x, y;</a:t>
            </a:r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ko-Kore-KR" sz="1200" b="1" dirty="0"/>
              <a:t>for(x = 0;x &lt; 3; x++)</a:t>
            </a:r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ko-Kore-KR" sz="1200" b="1" dirty="0"/>
              <a:t>for(y = 2;y &gt;= 0; y--)</a:t>
            </a:r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ko-Kore-KR" sz="1200" b="1" dirty="0"/>
              <a:t>System.out.println("*");</a:t>
            </a:r>
          </a:p>
          <a:p>
            <a:pPr marL="0" indent="0">
              <a:spcBef>
                <a:spcPts val="400"/>
              </a:spcBef>
              <a:buNone/>
            </a:pPr>
            <a:endParaRPr kumimoji="1" lang="en-US" altLang="ko-Kore-KR" sz="1200" b="1" dirty="0"/>
          </a:p>
          <a:p>
            <a:pPr marL="0" indent="0">
              <a:spcBef>
                <a:spcPts val="400"/>
              </a:spcBef>
              <a:buNone/>
            </a:pPr>
            <a:r>
              <a:rPr kumimoji="1" lang="ko-KR" altLang="en-US" sz="1200" b="1" dirty="0"/>
              <a:t>결과</a:t>
            </a:r>
            <a:r>
              <a:rPr kumimoji="1" lang="en-US" altLang="ko-KR" sz="1200" b="1" dirty="0"/>
              <a:t>:</a:t>
            </a:r>
            <a:endParaRPr kumimoji="1" lang="en-US" altLang="ko-Kore-KR" sz="1200" b="1" dirty="0"/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kumimoji="1" lang="en-US" altLang="ko-Kore-KR" sz="900" b="1" dirty="0"/>
              <a:t>*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kumimoji="1" lang="en-US" altLang="ko-Kore-KR" sz="900" b="1" dirty="0"/>
              <a:t>*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kumimoji="1" lang="en-US" altLang="ko-Kore-KR" sz="900" b="1" dirty="0"/>
              <a:t>*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kumimoji="1" lang="en-US" altLang="ko-Kore-KR" sz="900" b="1" dirty="0"/>
              <a:t>*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kumimoji="1" lang="en-US" altLang="ko-Kore-KR" sz="900" b="1" dirty="0"/>
              <a:t>*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kumimoji="1" lang="en-US" altLang="ko-Kore-KR" sz="900" b="1" dirty="0"/>
              <a:t>*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kumimoji="1" lang="en-US" altLang="ko-Kore-KR" sz="900" b="1" dirty="0"/>
              <a:t>*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kumimoji="1" lang="en-US" altLang="ko-Kore-KR" sz="900" b="1" dirty="0"/>
              <a:t>*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kumimoji="1" lang="en-US" altLang="ko-Kore-KR" sz="900" b="1" dirty="0"/>
              <a:t>*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74126B2-E22A-0D4E-AAAD-39F3F6412BC3}"/>
              </a:ext>
            </a:extLst>
          </p:cNvPr>
          <p:cNvSpPr txBox="1">
            <a:spLocks/>
          </p:cNvSpPr>
          <p:nvPr/>
        </p:nvSpPr>
        <p:spPr>
          <a:xfrm>
            <a:off x="0" y="4181382"/>
            <a:ext cx="12192000" cy="2676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kumimoji="1" lang="en-US" altLang="ko-KR" sz="1050" b="1" dirty="0"/>
              <a:t>(3)</a:t>
            </a:r>
            <a:endParaRPr kumimoji="1" lang="en-US" altLang="ko-Kore-KR" sz="1050" b="1" dirty="0"/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ko-Kore-KR" sz="1050" b="1" dirty="0"/>
              <a:t>int i = 0, sum = 0;</a:t>
            </a:r>
            <a:br>
              <a:rPr kumimoji="1" lang="en-US" altLang="ko-Kore-KR" sz="1050" b="1" dirty="0"/>
            </a:br>
            <a:r>
              <a:rPr kumimoji="1" lang="en-US" altLang="ko-Kore-KR" sz="1050" b="1" dirty="0"/>
              <a:t>while (i &lt; 10) {</a:t>
            </a:r>
            <a:br>
              <a:rPr kumimoji="1" lang="en-US" altLang="ko-Kore-KR" sz="1050" b="1" dirty="0"/>
            </a:br>
            <a:r>
              <a:rPr kumimoji="1" lang="en-US" altLang="ko-Kore-KR" sz="1050" b="1" dirty="0"/>
              <a:t>    sum += i++;</a:t>
            </a:r>
            <a:br>
              <a:rPr kumimoji="1" lang="en-US" altLang="ko-Kore-KR" sz="1050" b="1" dirty="0"/>
            </a:br>
            <a:r>
              <a:rPr kumimoji="1" lang="en-US" altLang="ko-Kore-KR" sz="1050" b="1" dirty="0"/>
              <a:t>    if (i % 3 == 0) continue;</a:t>
            </a:r>
            <a:br>
              <a:rPr kumimoji="1" lang="en-US" altLang="ko-Kore-KR" sz="1050" b="1" dirty="0"/>
            </a:br>
            <a:r>
              <a:rPr kumimoji="1" lang="en-US" altLang="ko-Kore-KR" sz="1050" b="1" dirty="0"/>
              <a:t>    System.out.println("i="+i);</a:t>
            </a:r>
            <a:br>
              <a:rPr kumimoji="1" lang="en-US" altLang="ko-Kore-KR" sz="1050" b="1" dirty="0"/>
            </a:br>
            <a:r>
              <a:rPr kumimoji="1" lang="en-US" altLang="ko-Kore-KR" sz="1050" b="1" dirty="0"/>
              <a:t>    if( sum &gt; 10 ) break;</a:t>
            </a:r>
            <a:br>
              <a:rPr kumimoji="1" lang="en-US" altLang="ko-Kore-KR" sz="1050" b="1" dirty="0"/>
            </a:br>
            <a:r>
              <a:rPr kumimoji="1" lang="en-US" altLang="ko-Kore-KR" sz="1050" b="1" dirty="0"/>
              <a:t>} </a:t>
            </a:r>
          </a:p>
          <a:p>
            <a:pPr marL="0" indent="0">
              <a:spcBef>
                <a:spcPts val="400"/>
              </a:spcBef>
              <a:buNone/>
            </a:pPr>
            <a:endParaRPr kumimoji="1" lang="en-US" altLang="ko-Kore-KR" sz="1050" b="1" dirty="0"/>
          </a:p>
          <a:p>
            <a:pPr marL="0" indent="0">
              <a:spcBef>
                <a:spcPts val="400"/>
              </a:spcBef>
              <a:buNone/>
            </a:pPr>
            <a:r>
              <a:rPr kumimoji="1" lang="ko-KR" altLang="en-US" sz="1050" b="1" dirty="0"/>
              <a:t>결과</a:t>
            </a:r>
            <a:r>
              <a:rPr kumimoji="1" lang="en-US" altLang="ko-KR" sz="1050" b="1" dirty="0"/>
              <a:t>:</a:t>
            </a:r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ko-KR" sz="1050" b="1" dirty="0"/>
              <a:t>i=1</a:t>
            </a:r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ko-KR" sz="1050" b="1" dirty="0"/>
              <a:t>i=2</a:t>
            </a:r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ko-KR" sz="1050" b="1" dirty="0"/>
              <a:t>i=4</a:t>
            </a:r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ko-KR" sz="1050" b="1" dirty="0"/>
              <a:t>i=5</a:t>
            </a:r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ko-KR" sz="1050" b="1" dirty="0"/>
              <a:t>i=7</a:t>
            </a:r>
            <a:endParaRPr kumimoji="1" lang="en-US" altLang="ko-Kore-KR" sz="1050" b="1" dirty="0"/>
          </a:p>
        </p:txBody>
      </p:sp>
    </p:spTree>
    <p:extLst>
      <p:ext uri="{BB962C8B-B14F-4D97-AF65-F5344CB8AC3E}">
        <p14:creationId xmlns:p14="http://schemas.microsoft.com/office/powerpoint/2010/main" val="16774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7. </a:t>
            </a:r>
            <a:r>
              <a:rPr kumimoji="1" lang="ko-KR" altLang="en-US" sz="2800" dirty="0"/>
              <a:t>다음의 수학식을 계산하는 코드를 작성하라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6096000" cy="3447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000" b="1" dirty="0"/>
              <a:t>(1)</a:t>
            </a:r>
          </a:p>
          <a:p>
            <a:pPr marL="0" indent="0">
              <a:buNone/>
            </a:pPr>
            <a:endParaRPr kumimoji="1" lang="en-US" altLang="ko-Kore-KR" sz="2000" b="1" dirty="0"/>
          </a:p>
          <a:p>
            <a:pPr marL="0" indent="0">
              <a:buNone/>
            </a:pPr>
            <a:r>
              <a:rPr kumimoji="1" lang="en-US" altLang="ko-Kore-KR" sz="1400" b="1" dirty="0"/>
              <a:t>int sum1= 0; // --&gt; 1</a:t>
            </a:r>
            <a:r>
              <a:rPr kumimoji="1" lang="ko-KR" altLang="en-US" sz="1400" b="1" dirty="0"/>
              <a:t>번 문제의 </a:t>
            </a:r>
            <a:r>
              <a:rPr kumimoji="1" lang="en-US" altLang="ko-Kore-KR" sz="1400" b="1" dirty="0"/>
              <a:t>sum1 </a:t>
            </a:r>
            <a:r>
              <a:rPr kumimoji="1" lang="ko-KR" altLang="en-US" sz="1400" b="1" dirty="0"/>
              <a:t>변수 정의</a:t>
            </a:r>
            <a:br>
              <a:rPr kumimoji="1" lang="ko-KR" altLang="en-US" sz="1400" b="1" dirty="0"/>
            </a:br>
            <a:r>
              <a:rPr kumimoji="1" lang="en-US" altLang="ko-Kore-KR" sz="1400" b="1" dirty="0"/>
              <a:t>int i; // --&gt; i </a:t>
            </a:r>
            <a:r>
              <a:rPr kumimoji="1" lang="ko-KR" altLang="en-US" sz="1400" b="1" dirty="0"/>
              <a:t>변수 정의</a:t>
            </a:r>
            <a:br>
              <a:rPr kumimoji="1" lang="ko-KR" altLang="en-US" sz="1400" b="1" dirty="0"/>
            </a:br>
            <a:r>
              <a:rPr kumimoji="1" lang="en-US" altLang="ko-Kore-KR" sz="1400" b="1" dirty="0"/>
              <a:t>for(i = 1; i &lt;= 30; i++) // --&gt; 30</a:t>
            </a:r>
            <a:r>
              <a:rPr kumimoji="1" lang="ko-KR" altLang="en-US" sz="1400" b="1" dirty="0"/>
              <a:t>회 반복하며 반복 할때마다 </a:t>
            </a:r>
            <a:r>
              <a:rPr kumimoji="1" lang="en-US" altLang="ko-KR" sz="1400" b="1" dirty="0"/>
              <a:t>+ 1</a:t>
            </a:r>
            <a:br>
              <a:rPr kumimoji="1" lang="en-US" altLang="ko-KR" sz="1400" b="1" dirty="0"/>
            </a:br>
            <a:r>
              <a:rPr kumimoji="1" lang="en-US" altLang="ko-KR" sz="1400" b="1" dirty="0"/>
              <a:t>    </a:t>
            </a:r>
            <a:r>
              <a:rPr kumimoji="1" lang="en-US" altLang="ko-Kore-KR" sz="1400" b="1" dirty="0"/>
              <a:t>sum1 += i * i + 1; // --&gt; (i^2 + 1)</a:t>
            </a:r>
            <a:r>
              <a:rPr kumimoji="1" lang="ko-KR" altLang="en-US" sz="1400" b="1" dirty="0"/>
              <a:t>한 값을 </a:t>
            </a:r>
            <a:r>
              <a:rPr kumimoji="1" lang="en-US" altLang="ko-Kore-KR" sz="1400" b="1" dirty="0"/>
              <a:t>sum1</a:t>
            </a:r>
            <a:r>
              <a:rPr kumimoji="1" lang="ko-KR" altLang="en-US" sz="1400" b="1" dirty="0"/>
              <a:t>에 반복하며 누적 덧셈</a:t>
            </a:r>
            <a:r>
              <a:rPr kumimoji="1" lang="en-US" altLang="ko-KR" sz="1400" b="1" dirty="0"/>
              <a:t>.</a:t>
            </a:r>
            <a:br>
              <a:rPr kumimoji="1" lang="en-US" altLang="ko-KR" sz="1400" b="1" dirty="0"/>
            </a:br>
            <a:r>
              <a:rPr kumimoji="1" lang="en-US" altLang="ko-Kore-KR" sz="1400" b="1" dirty="0"/>
              <a:t>System.out.println("1</a:t>
            </a:r>
            <a:r>
              <a:rPr kumimoji="1" lang="ko-KR" altLang="en-US" sz="1400" b="1" dirty="0"/>
              <a:t>번 답</a:t>
            </a:r>
            <a:r>
              <a:rPr kumimoji="1" lang="en-US" altLang="ko-KR" sz="1400" b="1" dirty="0"/>
              <a:t>: " + </a:t>
            </a:r>
            <a:r>
              <a:rPr kumimoji="1" lang="en-US" altLang="ko-Kore-KR" sz="1400" b="1" dirty="0"/>
              <a:t>sum1); // --&gt; 1</a:t>
            </a:r>
            <a:r>
              <a:rPr kumimoji="1" lang="ko-KR" altLang="en-US" sz="1400" b="1" dirty="0"/>
              <a:t>번 답 출력</a:t>
            </a:r>
            <a:endParaRPr kumimoji="1" lang="en-US" altLang="ko-Kore-KR" sz="14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8845DE8-4EDC-4849-BBFD-EF870685BB2E}"/>
              </a:ext>
            </a:extLst>
          </p:cNvPr>
          <p:cNvSpPr txBox="1">
            <a:spLocks/>
          </p:cNvSpPr>
          <p:nvPr/>
        </p:nvSpPr>
        <p:spPr>
          <a:xfrm>
            <a:off x="6096000" y="1825624"/>
            <a:ext cx="6096000" cy="3447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2000" b="1" dirty="0"/>
              <a:t>(2)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sz="2000" b="1" dirty="0"/>
          </a:p>
          <a:p>
            <a:pPr marL="0" indent="0">
              <a:buNone/>
            </a:pPr>
            <a:r>
              <a:rPr kumimoji="1" lang="en-US" altLang="ko-KR" sz="1600" b="1" dirty="0"/>
              <a:t> int sum2=0; // --&gt; 2</a:t>
            </a:r>
            <a:r>
              <a:rPr kumimoji="1" lang="ko-KR" altLang="en-US" sz="1600" b="1" dirty="0"/>
              <a:t>번 문제의 </a:t>
            </a:r>
            <a:r>
              <a:rPr kumimoji="1" lang="en-US" altLang="ko-KR" sz="1600" b="1" dirty="0"/>
              <a:t>sum2 </a:t>
            </a:r>
            <a:r>
              <a:rPr kumimoji="1" lang="ko-KR" altLang="en-US" sz="1600" b="1" dirty="0"/>
              <a:t>변수 정의</a:t>
            </a:r>
            <a:br>
              <a:rPr kumimoji="1" lang="ko-KR" altLang="en-US" sz="1600" b="1" dirty="0"/>
            </a:br>
            <a:r>
              <a:rPr kumimoji="1" lang="ko-KR" altLang="en-US" sz="1600" b="1" dirty="0"/>
              <a:t>    </a:t>
            </a:r>
            <a:r>
              <a:rPr kumimoji="1" lang="en-US" altLang="ko-KR" sz="1600" b="1" dirty="0"/>
              <a:t>int x, y; // --&gt; x, y </a:t>
            </a:r>
            <a:r>
              <a:rPr kumimoji="1" lang="ko-KR" altLang="en-US" sz="1600" b="1" dirty="0"/>
              <a:t>변수 정의</a:t>
            </a:r>
            <a:br>
              <a:rPr kumimoji="1" lang="ko-KR" altLang="en-US" sz="1600" b="1" dirty="0"/>
            </a:br>
            <a:r>
              <a:rPr kumimoji="1" lang="ko-KR" altLang="en-US" sz="1600" b="1" dirty="0"/>
              <a:t>    </a:t>
            </a:r>
            <a:r>
              <a:rPr kumimoji="1" lang="en-US" altLang="ko-KR" sz="1600" b="1" dirty="0"/>
              <a:t>for(x=1; x&lt;=30; x++) // --&gt; 30</a:t>
            </a:r>
            <a:r>
              <a:rPr kumimoji="1" lang="ko-KR" altLang="en-US" sz="1600" b="1" dirty="0"/>
              <a:t>회 반복하며 반복 할때마다 </a:t>
            </a:r>
            <a:r>
              <a:rPr kumimoji="1" lang="en-US" altLang="ko-KR" sz="1600" b="1" dirty="0"/>
              <a:t>+ 1</a:t>
            </a:r>
            <a:br>
              <a:rPr kumimoji="1" lang="en-US" altLang="ko-KR" sz="1600" b="1" dirty="0"/>
            </a:br>
            <a:r>
              <a:rPr kumimoji="1" lang="en-US" altLang="ko-KR" sz="1600" b="1" dirty="0"/>
              <a:t>        for(y=0; y&lt;=5; y++) // --&gt; 6</a:t>
            </a:r>
            <a:r>
              <a:rPr kumimoji="1" lang="ko-KR" altLang="en-US" sz="1600" b="1" dirty="0"/>
              <a:t>회 반복하며 반복 할때마다 </a:t>
            </a:r>
            <a:r>
              <a:rPr kumimoji="1" lang="en-US" altLang="ko-KR" sz="1600" b="1" dirty="0"/>
              <a:t>+ 1</a:t>
            </a:r>
            <a:br>
              <a:rPr kumimoji="1" lang="en-US" altLang="ko-KR" sz="1600" b="1" dirty="0"/>
            </a:br>
            <a:r>
              <a:rPr kumimoji="1" lang="en-US" altLang="ko-KR" sz="1600" b="1" dirty="0"/>
              <a:t>            sum2 += x*y; // --&gt; x</a:t>
            </a:r>
            <a:r>
              <a:rPr kumimoji="1" lang="ko-KR" altLang="en-US" sz="1600" b="1" dirty="0"/>
              <a:t>와 </a:t>
            </a:r>
            <a:r>
              <a:rPr kumimoji="1" lang="en-US" altLang="ko-KR" sz="1600" b="1" dirty="0"/>
              <a:t>y</a:t>
            </a:r>
            <a:r>
              <a:rPr kumimoji="1" lang="ko-KR" altLang="en-US" sz="1600" b="1" dirty="0"/>
              <a:t>값을 </a:t>
            </a:r>
            <a:r>
              <a:rPr kumimoji="1" lang="en-US" altLang="ko-KR" sz="1600" b="1" dirty="0"/>
              <a:t>sum2</a:t>
            </a:r>
            <a:r>
              <a:rPr kumimoji="1" lang="ko-KR" altLang="en-US" sz="1600" b="1" dirty="0"/>
              <a:t>에 반복하며 누적 덧셈</a:t>
            </a:r>
            <a:br>
              <a:rPr kumimoji="1" lang="ko-KR" altLang="en-US" sz="1600" b="1" dirty="0"/>
            </a:br>
            <a:r>
              <a:rPr kumimoji="1" lang="ko-KR" altLang="en-US" sz="1600" b="1" dirty="0"/>
              <a:t>    </a:t>
            </a:r>
            <a:r>
              <a:rPr kumimoji="1" lang="en-US" altLang="ko-KR" sz="1600" b="1" dirty="0"/>
              <a:t>System.out.println("2</a:t>
            </a:r>
            <a:r>
              <a:rPr kumimoji="1" lang="ko-KR" altLang="en-US" sz="1600" b="1" dirty="0"/>
              <a:t>번 답</a:t>
            </a:r>
            <a:r>
              <a:rPr kumimoji="1" lang="en-US" altLang="ko-KR" sz="1600" b="1" dirty="0"/>
              <a:t>: " + sum2); // --&gt; 2</a:t>
            </a:r>
            <a:r>
              <a:rPr kumimoji="1" lang="ko-KR" altLang="en-US" sz="1600" b="1" dirty="0"/>
              <a:t>번 답 출력</a:t>
            </a:r>
            <a:endParaRPr kumimoji="1"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68936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1B873-4818-4F46-9A73-64909A32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74703"/>
          </a:xfrm>
        </p:spPr>
        <p:txBody>
          <a:bodyPr>
            <a:normAutofit/>
          </a:bodyPr>
          <a:lstStyle/>
          <a:p>
            <a:r>
              <a:rPr kumimoji="1" lang="en-US" altLang="ko-Kore-KR" sz="2800" dirty="0"/>
              <a:t>8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다음의 코드를 살펴보고 질문에 답하시오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4EBB-7D0B-7F43-876A-9DAB90F2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0" y="554856"/>
            <a:ext cx="6096000" cy="20361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ore-KR" sz="2000" b="1" dirty="0"/>
              <a:t>if (x &gt;= 0)</a:t>
            </a:r>
          </a:p>
          <a:p>
            <a:pPr marL="0" indent="0">
              <a:buNone/>
            </a:pPr>
            <a:r>
              <a:rPr kumimoji="1" lang="en-US" altLang="ko-Kore-KR" sz="2000" b="1" dirty="0"/>
              <a:t>	if (x == 0)</a:t>
            </a:r>
          </a:p>
          <a:p>
            <a:pPr marL="0" indent="0">
              <a:buNone/>
            </a:pPr>
            <a:r>
              <a:rPr kumimoji="1" lang="en-US" altLang="ko-Kore-KR" sz="2000" b="1" dirty="0"/>
              <a:t>		System.out.println("first");</a:t>
            </a:r>
          </a:p>
          <a:p>
            <a:pPr marL="0" indent="0">
              <a:buNone/>
            </a:pPr>
            <a:r>
              <a:rPr kumimoji="1" lang="en-US" altLang="ko-Kore-KR" sz="2000" b="1" dirty="0"/>
              <a:t>else System.out.println("second");</a:t>
            </a:r>
          </a:p>
          <a:p>
            <a:pPr marL="0" indent="0">
              <a:buNone/>
            </a:pPr>
            <a:r>
              <a:rPr kumimoji="1" lang="en-US" altLang="ko-Kore-KR" sz="2000" b="1" dirty="0"/>
              <a:t>System.out.println("third");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8845DE8-4EDC-4849-BBFD-EF870685BB2E}"/>
              </a:ext>
            </a:extLst>
          </p:cNvPr>
          <p:cNvSpPr txBox="1">
            <a:spLocks/>
          </p:cNvSpPr>
          <p:nvPr/>
        </p:nvSpPr>
        <p:spPr>
          <a:xfrm>
            <a:off x="1" y="2855433"/>
            <a:ext cx="2095130" cy="3447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2000" b="1" dirty="0"/>
              <a:t>(1) </a:t>
            </a:r>
            <a:r>
              <a:rPr kumimoji="1" lang="ko-KR" altLang="en-US" sz="1400" b="1" dirty="0"/>
              <a:t>사용자가 </a:t>
            </a:r>
            <a:r>
              <a:rPr kumimoji="1" lang="en-US" altLang="ko-KR" sz="1400" b="1" dirty="0"/>
              <a:t>3</a:t>
            </a:r>
            <a:r>
              <a:rPr kumimoji="1" lang="ko-KR" altLang="en-US" sz="1400" b="1" dirty="0"/>
              <a:t>을 입력하면 무엇이 출력될까</a:t>
            </a:r>
            <a:r>
              <a:rPr kumimoji="1" lang="en-US" altLang="ko-KR" sz="1400" b="1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sz="2000" b="1" dirty="0"/>
          </a:p>
          <a:p>
            <a:pPr marL="0" indent="0">
              <a:buNone/>
            </a:pPr>
            <a:r>
              <a:rPr kumimoji="1" lang="en-US" altLang="ko-KR" sz="1600" b="1" dirty="0"/>
              <a:t> </a:t>
            </a:r>
            <a:r>
              <a:rPr kumimoji="1" lang="ko-KR" altLang="en-US" sz="1600" b="1" dirty="0"/>
              <a:t>정답</a:t>
            </a:r>
            <a:r>
              <a:rPr kumimoji="1" lang="en-US" altLang="ko-KR" sz="1600" b="1" dirty="0"/>
              <a:t>:</a:t>
            </a:r>
          </a:p>
          <a:p>
            <a:pPr marL="0" indent="0">
              <a:buNone/>
            </a:pPr>
            <a:r>
              <a:rPr kumimoji="1" lang="en-US" altLang="ko-KR" sz="1600" b="1" dirty="0"/>
              <a:t>second</a:t>
            </a:r>
          </a:p>
          <a:p>
            <a:pPr marL="0" indent="0">
              <a:buNone/>
            </a:pPr>
            <a:r>
              <a:rPr kumimoji="1" lang="en-US" altLang="ko-KR" sz="1600" b="1" dirty="0"/>
              <a:t>third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433DECD-29C6-1A44-B207-8D328AF9B3E6}"/>
              </a:ext>
            </a:extLst>
          </p:cNvPr>
          <p:cNvSpPr txBox="1">
            <a:spLocks/>
          </p:cNvSpPr>
          <p:nvPr/>
        </p:nvSpPr>
        <p:spPr>
          <a:xfrm>
            <a:off x="1892423" y="2855433"/>
            <a:ext cx="10299575" cy="4002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200" b="1" dirty="0"/>
              <a:t>(2) </a:t>
            </a:r>
            <a:r>
              <a:rPr kumimoji="1" lang="ko-KR" altLang="en-US" sz="1200" b="1" dirty="0"/>
              <a:t>위의 코드를 포함하는 전체 프로그램을 작성하라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변수 </a:t>
            </a:r>
            <a:r>
              <a:rPr kumimoji="1" lang="en-US" altLang="ko-KR" sz="1200" b="1" dirty="0"/>
              <a:t>x</a:t>
            </a:r>
            <a:r>
              <a:rPr kumimoji="1" lang="ko-KR" altLang="en-US" sz="1200" b="1" dirty="0"/>
              <a:t>를 선언하고 초기값을 </a:t>
            </a:r>
            <a:r>
              <a:rPr kumimoji="1" lang="en-US" altLang="ko-KR" sz="1200" b="1" dirty="0"/>
              <a:t>3</a:t>
            </a:r>
            <a:r>
              <a:rPr kumimoji="1" lang="ko-KR" altLang="en-US" sz="1200" b="1" dirty="0"/>
              <a:t>으로 하라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프로그램의 출력은 무엇인가</a:t>
            </a:r>
            <a:r>
              <a:rPr kumimoji="1" lang="en-US" altLang="ko-KR" sz="1200" b="1" dirty="0"/>
              <a:t>?</a:t>
            </a:r>
            <a:r>
              <a:rPr kumimoji="1" lang="ko-KR" altLang="en-US" sz="1200" b="1" dirty="0"/>
              <a:t> 이유를 설명하라</a:t>
            </a:r>
            <a:r>
              <a:rPr kumimoji="1" lang="en-US" altLang="ko-KR" sz="1200" b="1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200" b="1" dirty="0"/>
              <a:t>(3)</a:t>
            </a:r>
            <a:r>
              <a:rPr kumimoji="1" lang="ko-KR" altLang="en-US" sz="1200" b="1" dirty="0"/>
              <a:t> 빈 줄과 중괄호</a:t>
            </a:r>
            <a:r>
              <a:rPr kumimoji="1" lang="en-US" altLang="ko-KR" sz="1200" b="1" dirty="0"/>
              <a:t>,</a:t>
            </a:r>
            <a:r>
              <a:rPr kumimoji="1" lang="ko-KR" altLang="en-US" sz="1200" b="1" dirty="0"/>
              <a:t> 스페이스 문자 등을 추가하여 제어 구조가 쉽게 이해되도록 위의 코드르 고치시오</a:t>
            </a:r>
            <a:r>
              <a:rPr kumimoji="1" lang="en-US" altLang="ko-KR" sz="1200" b="1" dirty="0"/>
              <a:t>.</a:t>
            </a:r>
            <a:endParaRPr kumimoji="1" lang="en-US" altLang="ko-KR" sz="2000" b="1" dirty="0"/>
          </a:p>
          <a:p>
            <a:pPr marL="0" indent="0">
              <a:buNone/>
            </a:pPr>
            <a:r>
              <a:rPr kumimoji="1" lang="en" altLang="ko-KR" sz="1100" b="1" dirty="0"/>
              <a:t>public class example308 {</a:t>
            </a:r>
            <a:br>
              <a:rPr kumimoji="1" lang="en" altLang="ko-KR" sz="1100" b="1" dirty="0"/>
            </a:br>
            <a:r>
              <a:rPr kumimoji="1" lang="en" altLang="ko-KR" sz="1100" b="1" dirty="0"/>
              <a:t>    public static void main(String[] args) {</a:t>
            </a:r>
            <a:br>
              <a:rPr kumimoji="1" lang="en" altLang="ko-KR" sz="1100" b="1" dirty="0"/>
            </a:br>
            <a:r>
              <a:rPr kumimoji="1" lang="en" altLang="ko-KR" sz="1100" b="1" dirty="0"/>
              <a:t>        int x = 3; // --&gt; </a:t>
            </a:r>
            <a:r>
              <a:rPr kumimoji="1" lang="ko-KR" altLang="en-US" sz="1100" b="1" dirty="0"/>
              <a:t>변수 </a:t>
            </a:r>
            <a:r>
              <a:rPr kumimoji="1" lang="en" altLang="ko-KR" sz="1100" b="1" dirty="0"/>
              <a:t>x </a:t>
            </a:r>
            <a:r>
              <a:rPr kumimoji="1" lang="ko-KR" altLang="en-US" sz="1100" b="1" dirty="0"/>
              <a:t>선언 및 초기값 </a:t>
            </a:r>
            <a:r>
              <a:rPr kumimoji="1" lang="en-US" altLang="ko-KR" sz="1100" b="1" dirty="0"/>
              <a:t>3</a:t>
            </a:r>
            <a:r>
              <a:rPr kumimoji="1" lang="ko-KR" altLang="en-US" sz="1100" b="1" dirty="0"/>
              <a:t>으로 설정</a:t>
            </a:r>
            <a:br>
              <a:rPr kumimoji="1" lang="ko-KR" altLang="en-US" sz="1100" b="1" dirty="0"/>
            </a:br>
            <a:r>
              <a:rPr kumimoji="1" lang="ko-KR" altLang="en-US" sz="1100" b="1" dirty="0"/>
              <a:t>        </a:t>
            </a:r>
            <a:r>
              <a:rPr kumimoji="1" lang="en" altLang="ko-KR" sz="1100" b="1" dirty="0"/>
              <a:t>if (x &gt;= 0) { // --&gt; </a:t>
            </a:r>
            <a:r>
              <a:rPr kumimoji="1" lang="ko-KR" altLang="en-US" sz="1100" b="1" dirty="0"/>
              <a:t>만약에 </a:t>
            </a:r>
            <a:r>
              <a:rPr kumimoji="1" lang="en" altLang="ko-KR" sz="1100" b="1" dirty="0"/>
              <a:t>x</a:t>
            </a:r>
            <a:r>
              <a:rPr kumimoji="1" lang="ko-KR" altLang="en-US" sz="1100" b="1" dirty="0"/>
              <a:t>가 </a:t>
            </a:r>
            <a:r>
              <a:rPr kumimoji="1" lang="en-US" altLang="ko-KR" sz="1100" b="1" dirty="0"/>
              <a:t>0</a:t>
            </a:r>
            <a:r>
              <a:rPr kumimoji="1" lang="ko-KR" altLang="en-US" sz="1100" b="1" dirty="0"/>
              <a:t>보다 크거나 같다면</a:t>
            </a:r>
            <a:r>
              <a:rPr kumimoji="1" lang="en-US" altLang="ko-KR" sz="1100" b="1" dirty="0"/>
              <a:t>...</a:t>
            </a:r>
            <a:br>
              <a:rPr kumimoji="1" lang="en-US" altLang="ko-KR" sz="1100" b="1" dirty="0"/>
            </a:br>
            <a:r>
              <a:rPr kumimoji="1" lang="en-US" altLang="ko-KR" sz="1100" b="1" dirty="0"/>
              <a:t>            </a:t>
            </a:r>
            <a:r>
              <a:rPr kumimoji="1" lang="en" altLang="ko-KR" sz="1100" b="1" dirty="0"/>
              <a:t>if (x == 0) { // --&gt; </a:t>
            </a:r>
            <a:r>
              <a:rPr kumimoji="1" lang="ko-KR" altLang="en-US" sz="1100" b="1" dirty="0"/>
              <a:t>만약에 </a:t>
            </a:r>
            <a:r>
              <a:rPr kumimoji="1" lang="en" altLang="ko-KR" sz="1100" b="1" dirty="0"/>
              <a:t>x</a:t>
            </a:r>
            <a:r>
              <a:rPr kumimoji="1" lang="ko-KR" altLang="en-US" sz="1100" b="1" dirty="0"/>
              <a:t>가 </a:t>
            </a:r>
            <a:r>
              <a:rPr kumimoji="1" lang="en-US" altLang="ko-KR" sz="1100" b="1" dirty="0"/>
              <a:t>0</a:t>
            </a:r>
            <a:r>
              <a:rPr kumimoji="1" lang="ko-KR" altLang="en-US" sz="1100" b="1" dirty="0"/>
              <a:t>이라면</a:t>
            </a:r>
            <a:r>
              <a:rPr kumimoji="1" lang="en-US" altLang="ko-KR" sz="1100" b="1" dirty="0"/>
              <a:t>...</a:t>
            </a:r>
            <a:br>
              <a:rPr kumimoji="1" lang="en-US" altLang="ko-KR" sz="1100" b="1" dirty="0"/>
            </a:br>
            <a:r>
              <a:rPr kumimoji="1" lang="en-US" altLang="ko-KR" sz="1100" b="1" dirty="0"/>
              <a:t>                </a:t>
            </a:r>
            <a:r>
              <a:rPr kumimoji="1" lang="en" altLang="ko-KR" sz="1100" b="1" dirty="0"/>
              <a:t>System.out.println("first"); // --&gt; </a:t>
            </a:r>
            <a:r>
              <a:rPr kumimoji="1" lang="ko-KR" altLang="en-US" sz="1100" b="1" dirty="0"/>
              <a:t>위의 조건을 충족할 경우 </a:t>
            </a:r>
            <a:r>
              <a:rPr kumimoji="1" lang="en" altLang="ko-KR" sz="1100" b="1" dirty="0"/>
              <a:t>first </a:t>
            </a:r>
            <a:r>
              <a:rPr kumimoji="1" lang="ko-KR" altLang="en-US" sz="1100" b="1" dirty="0"/>
              <a:t>문장을 출력한다</a:t>
            </a:r>
            <a:r>
              <a:rPr kumimoji="1" lang="en-US" altLang="ko-KR" sz="1100" b="1" dirty="0"/>
              <a:t>.</a:t>
            </a:r>
            <a:br>
              <a:rPr kumimoji="1" lang="en-US" altLang="ko-KR" sz="1100" b="1" dirty="0"/>
            </a:br>
            <a:r>
              <a:rPr kumimoji="1" lang="en-US" altLang="ko-KR" sz="1100" b="1" dirty="0"/>
              <a:t>            }</a:t>
            </a:r>
            <a:br>
              <a:rPr kumimoji="1" lang="en-US" altLang="ko-KR" sz="1100" b="1" dirty="0"/>
            </a:br>
            <a:r>
              <a:rPr kumimoji="1" lang="en-US" altLang="ko-KR" sz="1100" b="1" dirty="0"/>
              <a:t>            </a:t>
            </a:r>
            <a:r>
              <a:rPr kumimoji="1" lang="en" altLang="ko-KR" sz="1100" b="1" dirty="0"/>
              <a:t>else { // --&gt; </a:t>
            </a:r>
            <a:r>
              <a:rPr kumimoji="1" lang="ko-KR" altLang="en-US" sz="1100" b="1" dirty="0"/>
              <a:t>이외의 경우라면</a:t>
            </a:r>
            <a:r>
              <a:rPr kumimoji="1" lang="en-US" altLang="ko-KR" sz="1100" b="1" dirty="0"/>
              <a:t>...</a:t>
            </a:r>
            <a:br>
              <a:rPr kumimoji="1" lang="en-US" altLang="ko-KR" sz="1100" b="1" dirty="0"/>
            </a:br>
            <a:r>
              <a:rPr kumimoji="1" lang="en-US" altLang="ko-KR" sz="1100" b="1" dirty="0"/>
              <a:t>                </a:t>
            </a:r>
            <a:r>
              <a:rPr kumimoji="1" lang="en" altLang="ko-KR" sz="1100" b="1" dirty="0"/>
              <a:t>System.out.println("second"); // --&gt; second </a:t>
            </a:r>
            <a:r>
              <a:rPr kumimoji="1" lang="ko-KR" altLang="en-US" sz="1100" b="1" dirty="0"/>
              <a:t>문장을 출력한다</a:t>
            </a:r>
            <a:r>
              <a:rPr kumimoji="1" lang="en-US" altLang="ko-KR" sz="1100" b="1" dirty="0"/>
              <a:t>.</a:t>
            </a:r>
            <a:br>
              <a:rPr kumimoji="1" lang="en-US" altLang="ko-KR" sz="1100" b="1" dirty="0"/>
            </a:br>
            <a:r>
              <a:rPr kumimoji="1" lang="en-US" altLang="ko-KR" sz="1100" b="1" dirty="0"/>
              <a:t>            }</a:t>
            </a:r>
            <a:br>
              <a:rPr kumimoji="1" lang="en-US" altLang="ko-KR" sz="1100" b="1" dirty="0"/>
            </a:br>
            <a:r>
              <a:rPr kumimoji="1" lang="en-US" altLang="ko-KR" sz="1100" b="1" dirty="0"/>
              <a:t>        }</a:t>
            </a:r>
            <a:br>
              <a:rPr kumimoji="1" lang="en-US" altLang="ko-KR" sz="1100" b="1" dirty="0"/>
            </a:br>
            <a:r>
              <a:rPr kumimoji="1" lang="en-US" altLang="ko-KR" sz="1100" b="1" dirty="0"/>
              <a:t>        </a:t>
            </a:r>
            <a:r>
              <a:rPr kumimoji="1" lang="en" altLang="ko-KR" sz="1100" b="1" dirty="0"/>
              <a:t>System.out.println("third"); // --&gt; </a:t>
            </a:r>
            <a:r>
              <a:rPr kumimoji="1" lang="ko-KR" altLang="en-US" sz="1100" b="1" dirty="0"/>
              <a:t>위 조건과 상관 없이 </a:t>
            </a:r>
            <a:r>
              <a:rPr kumimoji="1" lang="en" altLang="ko-KR" sz="1100" b="1" dirty="0"/>
              <a:t>third </a:t>
            </a:r>
            <a:r>
              <a:rPr kumimoji="1" lang="ko-KR" altLang="en-US" sz="1100" b="1" dirty="0"/>
              <a:t>문장을 출력한다</a:t>
            </a:r>
            <a:r>
              <a:rPr kumimoji="1" lang="en-US" altLang="ko-KR" sz="1100" b="1" dirty="0"/>
              <a:t>.</a:t>
            </a:r>
            <a:br>
              <a:rPr kumimoji="1" lang="en-US" altLang="ko-KR" sz="1100" b="1" dirty="0"/>
            </a:br>
            <a:r>
              <a:rPr kumimoji="1" lang="en-US" altLang="ko-KR" sz="1100" b="1" dirty="0"/>
              <a:t>    }</a:t>
            </a:r>
            <a:br>
              <a:rPr kumimoji="1" lang="en-US" altLang="ko-KR" sz="1100" b="1" dirty="0"/>
            </a:br>
            <a:r>
              <a:rPr kumimoji="1" lang="en-US" altLang="ko-KR" sz="1100" b="1" dirty="0"/>
              <a:t>}</a:t>
            </a:r>
          </a:p>
          <a:p>
            <a:pPr marL="0" indent="0">
              <a:buNone/>
            </a:pPr>
            <a:br>
              <a:rPr kumimoji="1" lang="en-US" altLang="ko-KR" sz="1100" b="1" dirty="0"/>
            </a:br>
            <a:r>
              <a:rPr kumimoji="1" lang="ko-KR" altLang="en-US" sz="1100" b="1" dirty="0"/>
              <a:t>출력값</a:t>
            </a:r>
            <a:r>
              <a:rPr kumimoji="1" lang="en-US" altLang="ko-KR" sz="1100" b="1" dirty="0"/>
              <a:t>:</a:t>
            </a:r>
          </a:p>
          <a:p>
            <a:pPr marL="0" indent="0">
              <a:buNone/>
            </a:pPr>
            <a:r>
              <a:rPr kumimoji="1" lang="en-US" altLang="ko-KR" sz="1100" b="1" dirty="0"/>
              <a:t>second</a:t>
            </a:r>
          </a:p>
          <a:p>
            <a:pPr marL="0" indent="0">
              <a:buNone/>
            </a:pPr>
            <a:r>
              <a:rPr kumimoji="1" lang="en-US" altLang="ko-KR" sz="1100" b="1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165262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6290</TotalTime>
  <Words>2594</Words>
  <Application>Microsoft Macintosh PowerPoint</Application>
  <PresentationFormat>와이드스크린</PresentationFormat>
  <Paragraphs>120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자바 TEST BANK 3장</vt:lpstr>
      <vt:lpstr>1. 다음의 작업을 수행하는 문장을 작성하라</vt:lpstr>
      <vt:lpstr>2. 다음 코드를 실행하였을 경우, 생성되는 출력을 쓰시오. x는 3이라고 가정한다.</vt:lpstr>
      <vt:lpstr>3. 2번 문제의 코드를 포함하여서 완전한 자바 프로그램으로 작성하시오. 변수 x는 3이라고 초기화한다.</vt:lpstr>
      <vt:lpstr>4. 다음 코드를 실행하였을 경우, 생성되는 출력을 쓰시오. 들여쓰기를 올바르게 수정하시오.</vt:lpstr>
      <vt:lpstr>5. 다음 문장의 오류를 찾아서 수정하라. 오류가 없을 수도 있고 2개 이상의 오류가 있을 수도 있다. 오류뿐만 아니라 논리적인 오류도 지적하라.</vt:lpstr>
      <vt:lpstr>6. 다음의 프로그램에서 생성되는 출력 결과는 무엇인가?</vt:lpstr>
      <vt:lpstr>7. 다음의 수학식을 계산하는 코드를 작성하라</vt:lpstr>
      <vt:lpstr>8. 다음의 코드를 살펴보고 질문에 답하시오</vt:lpstr>
      <vt:lpstr>9. 1부터 100 사이의 정수 중에서 3 또는 4의 배수가 아닌 수들의 합을 계산하는 프로그램을 작성하라.</vt:lpstr>
      <vt:lpstr>10. 사용자가 입력한 값이 1, 2,... , 9이면 "ONE", "TWO",... , "NINE"와 같이 출력하는 프로 그램을 작성하라. 1부터 9사이가 아니면 “OTHER”를 출력한다.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TEST BANK 1장</dc:title>
  <dc:creator>LeeDonghyeon</dc:creator>
  <cp:lastModifiedBy>LeeDonghyeon</cp:lastModifiedBy>
  <cp:revision>42</cp:revision>
  <dcterms:created xsi:type="dcterms:W3CDTF">2021-10-10T05:36:12Z</dcterms:created>
  <dcterms:modified xsi:type="dcterms:W3CDTF">2021-10-17T14:03:24Z</dcterms:modified>
</cp:coreProperties>
</file>