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3"/>
    <p:sldId id="276" r:id="rId4"/>
    <p:sldId id="278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05" y="246380"/>
            <a:ext cx="11563350" cy="1006475"/>
          </a:xfrm>
        </p:spPr>
        <p:txBody>
          <a:bodyPr/>
          <a:p>
            <a:pPr algn="ctr"/>
            <a:r>
              <a:rPr lang="en-IN" altLang="en-US" sz="3800" u="sng"/>
              <a:t>Binary Neural Networks (BNN)</a:t>
            </a:r>
            <a:endParaRPr lang="en-IN" altLang="en-US" sz="3800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94760" y="3550920"/>
            <a:ext cx="6058535" cy="162814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255905" y="1427480"/>
            <a:ext cx="1049401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/>
              <a:t>32 bit Weights =&gt; 1 bit Weights</a:t>
            </a:r>
            <a:endParaRPr lang="en-IN" altLang="en-US"/>
          </a:p>
          <a:p>
            <a:r>
              <a:rPr lang="en-IN" altLang="en-US"/>
              <a:t>Naive BNN and Optimization based BNN</a:t>
            </a:r>
            <a:endParaRPr lang="en-IN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70840" y="4045585"/>
            <a:ext cx="5181600" cy="63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/>
              <a:t>Forward Propagation:</a:t>
            </a:r>
            <a:endParaRPr lang="en-IN" alt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370840" y="5831840"/>
            <a:ext cx="5181600" cy="63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/>
              <a:t>Backward Propagation:</a:t>
            </a:r>
            <a:endParaRPr lang="en-I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715" y="5868670"/>
            <a:ext cx="4624705" cy="3854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" y="2536190"/>
            <a:ext cx="5389245" cy="869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167005"/>
            <a:ext cx="11495405" cy="6146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05" y="246380"/>
            <a:ext cx="4856480" cy="1006475"/>
          </a:xfrm>
        </p:spPr>
        <p:txBody>
          <a:bodyPr/>
          <a:p>
            <a:pPr algn="ctr"/>
            <a:r>
              <a:rPr lang="en-IN" altLang="en-US" sz="3800" u="sng"/>
              <a:t>Types of Binarization</a:t>
            </a:r>
            <a:endParaRPr lang="en-IN" altLang="en-US" sz="3800" u="sng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71195" y="1710690"/>
            <a:ext cx="2634615" cy="61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/>
              <a:t>Deterministic: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5810" y="1498600"/>
            <a:ext cx="4137025" cy="103886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/>
        </p:nvSpPr>
        <p:spPr>
          <a:xfrm>
            <a:off x="671195" y="3121025"/>
            <a:ext cx="2634615" cy="61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/>
              <a:t>Stochastic: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20" y="2917825"/>
            <a:ext cx="4704715" cy="8375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120" y="4135755"/>
            <a:ext cx="4823460" cy="728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18770" y="184785"/>
            <a:ext cx="4947920" cy="1055370"/>
          </a:xfrm>
        </p:spPr>
        <p:txBody>
          <a:bodyPr/>
          <a:p>
            <a:r>
              <a:rPr lang="en-IN" altLang="en-US" u="sng"/>
              <a:t>Binary vs Non-Binary</a:t>
            </a:r>
            <a:endParaRPr lang="en-IN" altLang="en-US" u="sng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322955" y="2251075"/>
            <a:ext cx="3707130" cy="28352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85990" y="294640"/>
            <a:ext cx="3946525" cy="626935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/>
        </p:nvSpPr>
        <p:spPr>
          <a:xfrm>
            <a:off x="318770" y="1556385"/>
            <a:ext cx="2853690" cy="5006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2400"/>
              <a:t>MNIST dataset</a:t>
            </a:r>
            <a:endParaRPr lang="en-IN" altLang="en-US" sz="2400"/>
          </a:p>
          <a:p>
            <a:r>
              <a:rPr lang="en-IN" altLang="en-US" sz="2400"/>
              <a:t>60000 training images and 10000 testing images</a:t>
            </a:r>
            <a:endParaRPr lang="en-IN" altLang="en-US" sz="2400"/>
          </a:p>
          <a:p>
            <a:r>
              <a:rPr lang="en-IN" altLang="en-US" sz="2400"/>
              <a:t>Dimensions 28*28 with 10 classes</a:t>
            </a:r>
            <a:endParaRPr lang="en-IN" altLang="en-US" sz="2400"/>
          </a:p>
          <a:p>
            <a:r>
              <a:rPr lang="en-IN" altLang="en-US" sz="2400"/>
              <a:t>Further split the 60000 training images into 50000 training images and 10000 validation images</a:t>
            </a:r>
            <a:endParaRPr lang="en-IN" altLang="en-US" sz="2400"/>
          </a:p>
          <a:p>
            <a:r>
              <a:rPr lang="en-IN" altLang="en-US" sz="2400"/>
              <a:t>Batches size 5000</a:t>
            </a:r>
            <a:endParaRPr lang="en-I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WPS Presentation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Binary Neural Networks (BNN)</vt:lpstr>
      <vt:lpstr>Next POA: Resources for Binary Netowork</vt:lpstr>
      <vt:lpstr>Types of Binarization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Arlagadda</dc:creator>
  <cp:lastModifiedBy>605246</cp:lastModifiedBy>
  <cp:revision>43</cp:revision>
  <dcterms:created xsi:type="dcterms:W3CDTF">2022-06-07T08:35:00Z</dcterms:created>
  <dcterms:modified xsi:type="dcterms:W3CDTF">2022-07-12T12:12:33Z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765C62C91B81432C8435951DDDCC5FCA</vt:lpwstr>
  </property>
  <property fmtid="{D5CDD505-2E9C-101B-9397-08002B2CF9AE}" pid="3" name="KSOProductBuildVer">
    <vt:lpwstr>1033-11.2.0.11191</vt:lpwstr>
  </property>
</Properties>
</file>