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/>
          <p:nvPr>
            <p:ph type="ctrTitle"/>
          </p:nvPr>
        </p:nvSpPr>
        <p:spPr>
          <a:xfrm>
            <a:off x="314960" y="234315"/>
            <a:ext cx="11561445" cy="975360"/>
          </a:xfrm>
        </p:spPr>
        <p:txBody>
          <a:bodyPr>
            <a:noAutofit/>
          </a:bodyPr>
          <a:p>
            <a:pPr algn="ctr"/>
            <a:r>
              <a:rPr lang="en-IN" altLang="en-US" sz="3800" u="sng"/>
              <a:t>Previous Models for Compression and Acceleration of DNN</a:t>
            </a:r>
            <a:endParaRPr lang="en-IN" altLang="en-US" sz="3800" u="sng"/>
          </a:p>
        </p:txBody>
      </p:sp>
      <p:graphicFrame>
        <p:nvGraphicFramePr>
          <p:cNvPr id="8" name="Table 7"/>
          <p:cNvGraphicFramePr/>
          <p:nvPr/>
        </p:nvGraphicFramePr>
        <p:xfrm>
          <a:off x="314960" y="1486535"/>
          <a:ext cx="11722100" cy="49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5"/>
                <a:gridCol w="2930525"/>
                <a:gridCol w="2930525"/>
                <a:gridCol w="2930525"/>
              </a:tblGrid>
              <a:tr h="958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u="sng"/>
                        <a:t>Approach</a:t>
                      </a:r>
                      <a:endParaRPr lang="en-IN" altLang="en-US" sz="2400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u="sng"/>
                        <a:t>Description</a:t>
                      </a:r>
                      <a:endParaRPr lang="en-IN" altLang="en-US" sz="2400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u="sng"/>
                        <a:t>Application</a:t>
                      </a:r>
                      <a:endParaRPr lang="en-IN" altLang="en-US" sz="2400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u="sng"/>
                        <a:t>Compatibility</a:t>
                      </a:r>
                      <a:endParaRPr lang="en-IN" altLang="en-US" sz="2400" u="sng"/>
                    </a:p>
                  </a:txBody>
                  <a:tcPr/>
                </a:tc>
              </a:tr>
              <a:tr h="960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 b="1"/>
                        <a:t>Parameter pruning and quantization</a:t>
                      </a:r>
                      <a:endParaRPr lang="en-IN" altLang="en-US" sz="1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/>
                        <a:t>Reducing redundant parameter which do not affect performance much</a:t>
                      </a: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/>
                        <a:t>Both Convolutional and Fully connected</a:t>
                      </a: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/>
                        <a:t>Training from scratch and Pre-trained</a:t>
                      </a:r>
                      <a:endParaRPr lang="en-IN" altLang="en-US" sz="1900"/>
                    </a:p>
                  </a:txBody>
                  <a:tcPr/>
                </a:tc>
              </a:tr>
              <a:tr h="1127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 b="1"/>
                        <a:t>Low rank Factorization</a:t>
                      </a:r>
                      <a:endParaRPr lang="en-IN" altLang="en-US" sz="1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/>
                        <a:t>Use matrix decomposition to estimate important parameters</a:t>
                      </a: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>
                          <a:sym typeface="+mn-ea"/>
                        </a:rPr>
                        <a:t>Both Convolutional and Fully connected</a:t>
                      </a:r>
                      <a:endParaRPr lang="en-IN" altLang="en-US" sz="1900"/>
                    </a:p>
                    <a:p>
                      <a:pPr>
                        <a:buNone/>
                      </a:pP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>
                          <a:sym typeface="+mn-ea"/>
                        </a:rPr>
                        <a:t>Training from scratch and Pre-trained</a:t>
                      </a:r>
                      <a:endParaRPr lang="en-IN" altLang="en-US" sz="1900"/>
                    </a:p>
                    <a:p>
                      <a:pPr>
                        <a:buNone/>
                      </a:pPr>
                      <a:endParaRPr lang="en-IN" altLang="en-US" sz="1900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 b="1"/>
                        <a:t>Transfer/Compact Convolutional Filters</a:t>
                      </a:r>
                      <a:endParaRPr lang="en-IN" altLang="en-US" sz="1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/>
                        <a:t>Structural convolutional filters</a:t>
                      </a: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>
                          <a:sym typeface="+mn-ea"/>
                        </a:rPr>
                        <a:t>Only Convolutional</a:t>
                      </a:r>
                      <a:endParaRPr lang="en-IN" altLang="en-US" sz="1900"/>
                    </a:p>
                    <a:p>
                      <a:pPr>
                        <a:buNone/>
                      </a:pP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>
                          <a:sym typeface="+mn-ea"/>
                        </a:rPr>
                        <a:t>Pre-trained</a:t>
                      </a:r>
                      <a:endParaRPr lang="en-IN" altLang="en-US" sz="1900"/>
                    </a:p>
                    <a:p>
                      <a:pPr>
                        <a:buNone/>
                      </a:pPr>
                      <a:endParaRPr lang="en-IN" altLang="en-US" sz="1900"/>
                    </a:p>
                  </a:txBody>
                  <a:tcPr/>
                </a:tc>
              </a:tr>
              <a:tr h="960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 b="1"/>
                        <a:t>Knowledge Distillation</a:t>
                      </a:r>
                      <a:endParaRPr lang="en-IN" altLang="en-US" sz="19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/>
                        <a:t>Training compact neural network with distilled knowledge of huge model</a:t>
                      </a:r>
                      <a:endParaRPr lang="en-IN" altLang="en-US" sz="1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>
                          <a:sym typeface="+mn-ea"/>
                        </a:rPr>
                        <a:t>Both Convolutional and Fully connected</a:t>
                      </a:r>
                      <a:endParaRPr lang="en-IN" altLang="en-US" sz="1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900">
                          <a:sym typeface="+mn-ea"/>
                        </a:rPr>
                        <a:t>Pre-trained</a:t>
                      </a:r>
                      <a:endParaRPr lang="en-IN" altLang="en-US" sz="1900"/>
                    </a:p>
                    <a:p>
                      <a:pPr>
                        <a:buNone/>
                      </a:pPr>
                      <a:endParaRPr lang="en-IN" altLang="en-US" sz="19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" y="246380"/>
            <a:ext cx="11563350" cy="1006475"/>
          </a:xfrm>
        </p:spPr>
        <p:txBody>
          <a:bodyPr/>
          <a:p>
            <a:pPr algn="ctr"/>
            <a:r>
              <a:rPr lang="en-IN" altLang="en-US" sz="3800" u="sng"/>
              <a:t>New Approach (Binary Networks)</a:t>
            </a:r>
            <a:endParaRPr lang="en-IN" altLang="en-US" sz="3800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68950" y="3000375"/>
            <a:ext cx="6483350" cy="17424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255905" y="1427480"/>
            <a:ext cx="54140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32 bit Weights =&gt; 1 bit Weights</a:t>
            </a:r>
            <a:endParaRPr lang="en-IN" altLang="en-US"/>
          </a:p>
          <a:p>
            <a:r>
              <a:rPr lang="en-IN" altLang="en-US"/>
              <a:t>Naive BNN and Optimization based BNN</a:t>
            </a:r>
            <a:endParaRPr lang="en-IN" altLang="en-US"/>
          </a:p>
          <a:p>
            <a:r>
              <a:rPr lang="en-IN" altLang="en-US"/>
              <a:t>Optimization: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1. Minimize Quantization Error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2. Improve Network Loss Function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3. Reduce Gradient Error</a:t>
            </a:r>
            <a:endParaRPr lang="en-I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568950" y="2536190"/>
            <a:ext cx="5181600" cy="63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Forward Propagation:</a:t>
            </a:r>
            <a:endParaRPr lang="en-IN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568950" y="4888230"/>
            <a:ext cx="5181600" cy="63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Backward Propagation:</a:t>
            </a:r>
            <a:endParaRPr lang="en-I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5446395"/>
            <a:ext cx="4624705" cy="385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30" y="1427480"/>
            <a:ext cx="5389245" cy="869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3451860"/>
            <a:ext cx="11519535" cy="713740"/>
          </a:xfrm>
        </p:spPr>
        <p:txBody>
          <a:bodyPr/>
          <a:p>
            <a:pPr algn="ctr"/>
            <a:r>
              <a:rPr lang="en-IN" altLang="en-US" sz="3800"/>
              <a:t>Next POA: Resources for Binary Netowork</a:t>
            </a:r>
            <a:endParaRPr lang="en-IN" alt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5" y="4355465"/>
            <a:ext cx="11520170" cy="2167255"/>
          </a:xfrm>
        </p:spPr>
        <p:txBody>
          <a:bodyPr/>
          <a:p>
            <a:r>
              <a:rPr lang="en-IN" altLang="en-US"/>
              <a:t>Study differnet Optimazation based BNN’s available.</a:t>
            </a:r>
            <a:endParaRPr lang="en-IN" altLang="en-US"/>
          </a:p>
          <a:p>
            <a:r>
              <a:rPr lang="en-IN" altLang="en-US"/>
              <a:t>Select few best among them.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67005"/>
            <a:ext cx="5950585" cy="3181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Presentation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Previous Models for Compression and Acceleration of DNN</vt:lpstr>
      <vt:lpstr>New Approach (Binary Networks)</vt:lpstr>
      <vt:lpstr>Next POA: Resources for Binary Netowork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30</cp:revision>
  <dcterms:created xsi:type="dcterms:W3CDTF">2022-06-07T08:35:00Z</dcterms:created>
  <dcterms:modified xsi:type="dcterms:W3CDTF">2022-07-12T12:06:06Z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1033-11.2.0.11191</vt:lpwstr>
  </property>
</Properties>
</file>