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" y="246380"/>
            <a:ext cx="11563350" cy="1006475"/>
          </a:xfrm>
        </p:spPr>
        <p:txBody>
          <a:bodyPr/>
          <a:p>
            <a:pPr algn="ctr"/>
            <a:r>
              <a:rPr lang="en-IN" altLang="en-US" sz="3800" u="sng"/>
              <a:t>Types of Binarization</a:t>
            </a:r>
            <a:endParaRPr lang="en-IN" altLang="en-US" sz="3800" u="sng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99225" y="1332865"/>
            <a:ext cx="2634615" cy="61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Deterministic: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5925" y="1710690"/>
            <a:ext cx="4137025" cy="103886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6632575" y="2880360"/>
            <a:ext cx="2634615" cy="61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Stochastic: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75" y="3320415"/>
            <a:ext cx="4704715" cy="8375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5" y="4347210"/>
            <a:ext cx="4823460" cy="72898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/>
        </p:nvSpPr>
        <p:spPr>
          <a:xfrm>
            <a:off x="255905" y="1150620"/>
            <a:ext cx="5428615" cy="276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/>
              <a:t>32 bit Weights =&gt; 1 bit Weights</a:t>
            </a:r>
            <a:endParaRPr lang="en-IN" altLang="en-US" sz="2400"/>
          </a:p>
          <a:p>
            <a:r>
              <a:rPr lang="en-IN" altLang="en-US" sz="2400"/>
              <a:t>Naive BNN and Optimization based BNN</a:t>
            </a:r>
            <a:endParaRPr lang="en-IN" altLang="en-US" sz="2400"/>
          </a:p>
          <a:p>
            <a:r>
              <a:rPr lang="en-IN" altLang="en-US" sz="2400"/>
              <a:t>Optimization: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1. Minimize Quantization Error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2. Improve Network Loss Function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3. Reduce Gradient Error</a:t>
            </a:r>
            <a:endParaRPr lang="en-IN" altLang="en-US" sz="2400"/>
          </a:p>
          <a:p>
            <a:endParaRPr lang="en-IN" altLang="en-US" sz="24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5" y="4063365"/>
            <a:ext cx="5389245" cy="869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530"/>
            <a:ext cx="10515600" cy="918210"/>
          </a:xfrm>
        </p:spPr>
        <p:txBody>
          <a:bodyPr/>
          <a:p>
            <a:pPr algn="ctr"/>
            <a:r>
              <a:rPr lang="en-IN" altLang="en-US" sz="3800"/>
              <a:t>Experiments on BNN (Arizona Research Paper)</a:t>
            </a:r>
            <a:endParaRPr lang="en-IN" altLang="en-US" sz="3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064895"/>
            <a:ext cx="2853690" cy="5006975"/>
          </a:xfrm>
        </p:spPr>
        <p:txBody>
          <a:bodyPr>
            <a:noAutofit/>
          </a:bodyPr>
          <a:p>
            <a:r>
              <a:rPr lang="en-IN" altLang="en-US" sz="2400"/>
              <a:t>MNIST dataset</a:t>
            </a:r>
            <a:endParaRPr lang="en-IN" altLang="en-US" sz="2400"/>
          </a:p>
          <a:p>
            <a:r>
              <a:rPr lang="en-IN" altLang="en-US" sz="2400"/>
              <a:t>60000 training images and 10000 testing images</a:t>
            </a:r>
            <a:endParaRPr lang="en-IN" altLang="en-US" sz="2400"/>
          </a:p>
          <a:p>
            <a:r>
              <a:rPr lang="en-IN" altLang="en-US" sz="2400"/>
              <a:t>Dimensions 28*28 with 10 classes</a:t>
            </a:r>
            <a:endParaRPr lang="en-IN" altLang="en-US" sz="2400"/>
          </a:p>
          <a:p>
            <a:r>
              <a:rPr lang="en-IN" altLang="en-US" sz="2400"/>
              <a:t>Further split the 60000 training images into 50000 training images and 10000 validation images</a:t>
            </a:r>
            <a:endParaRPr lang="en-IN" altLang="en-US" sz="2400"/>
          </a:p>
          <a:p>
            <a:r>
              <a:rPr lang="en-IN" altLang="en-US" sz="2400"/>
              <a:t>Batches size 5000</a:t>
            </a:r>
            <a:endParaRPr lang="en-IN" alt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7535" y="1094740"/>
            <a:ext cx="3872230" cy="5584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70" y="1094740"/>
            <a:ext cx="5181600" cy="1073150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570" y="2167890"/>
            <a:ext cx="5181600" cy="3577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Presentation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New Approach (Binary Networks)</vt:lpstr>
      <vt:lpstr>Next POA: Resources for Binary Netowork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40</cp:revision>
  <dcterms:created xsi:type="dcterms:W3CDTF">2022-06-07T08:35:00Z</dcterms:created>
  <dcterms:modified xsi:type="dcterms:W3CDTF">2022-06-20T11:53:53Z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1033-11.2.0.11156</vt:lpwstr>
  </property>
</Properties>
</file>