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5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40DE-B6D6-4E66-975B-B183C03662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47D8-7C7D-445E-A179-8C0EA18A1C0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2" y="406400"/>
            <a:ext cx="11510683" cy="803835"/>
          </a:xfrm>
        </p:spPr>
        <p:txBody>
          <a:bodyPr>
            <a:normAutofit/>
          </a:bodyPr>
          <a:lstStyle/>
          <a:p>
            <a:r>
              <a:rPr lang="en-IN" sz="4800" b="1" u="sng" dirty="0"/>
              <a:t>Data Distribution Analysis and Visualization</a:t>
            </a:r>
            <a:endParaRPr lang="en-IN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255" y="1438691"/>
            <a:ext cx="6689709" cy="50129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Dataset consists of images.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5</a:t>
            </a:r>
            <a:r>
              <a:rPr lang="en-IN" dirty="0"/>
              <a:t> Labels: 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can observe that the dataset is </a:t>
            </a:r>
            <a:r>
              <a:rPr lang="en-IN" b="1" dirty="0"/>
              <a:t>skew</a:t>
            </a:r>
            <a:r>
              <a:rPr lang="en-IN" dirty="0"/>
              <a:t> fashioned.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Undersampling/Oversampling can be used to balance the count. </a:t>
            </a:r>
            <a:endParaRPr lang="en-IN" dirty="0"/>
          </a:p>
        </p:txBody>
      </p:sp>
      <p:sp>
        <p:nvSpPr>
          <p:cNvPr id="4" name="AutoShape 2" descr="Differences between undersampling and oversampling | Download Scientific  Diagra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0" name="Picture 9" descr="Chart, bar chart, waterfall chart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0"/>
          <a:stretch>
            <a:fillRect/>
          </a:stretch>
        </p:blipFill>
        <p:spPr>
          <a:xfrm>
            <a:off x="7267473" y="3792232"/>
            <a:ext cx="3602412" cy="2913368"/>
          </a:xfrm>
          <a:prstGeom prst="rect">
            <a:avLst/>
          </a:prstGeom>
        </p:spPr>
      </p:pic>
      <p:pic>
        <p:nvPicPr>
          <p:cNvPr id="12" name="Picture 11" descr="Chart, bar chart, waterfall chart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1"/>
          <a:stretch>
            <a:fillRect/>
          </a:stretch>
        </p:blipFill>
        <p:spPr>
          <a:xfrm>
            <a:off x="7305370" y="1120750"/>
            <a:ext cx="3526618" cy="2913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959" y="4524964"/>
            <a:ext cx="4218274" cy="983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24" y="454025"/>
            <a:ext cx="2515621" cy="4866120"/>
          </a:xfrm>
        </p:spPr>
        <p:txBody>
          <a:bodyPr>
            <a:normAutofit/>
          </a:bodyPr>
          <a:lstStyle/>
          <a:p>
            <a:r>
              <a:rPr lang="en-US" sz="2400" b="1" dirty="0"/>
              <a:t>Others</a:t>
            </a:r>
            <a:r>
              <a:rPr lang="en-US" sz="2400" dirty="0"/>
              <a:t> label dataset is much larger than the remaining labels.</a:t>
            </a:r>
            <a:endParaRPr lang="en-IN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99" y="343189"/>
            <a:ext cx="8783782" cy="569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24" y="454025"/>
            <a:ext cx="5092567" cy="3314411"/>
          </a:xfrm>
        </p:spPr>
        <p:txBody>
          <a:bodyPr>
            <a:normAutofit/>
          </a:bodyPr>
          <a:lstStyle/>
          <a:p>
            <a:r>
              <a:rPr lang="en-US" sz="2400" dirty="0"/>
              <a:t>Required features are in the center =&gt; Padding doesn’t matter much. 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4802" y="454025"/>
            <a:ext cx="5308678" cy="5412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4" y="4812867"/>
            <a:ext cx="5308678" cy="645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Parameters to be checked and optimised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Conv2D Layers (Features, Kernel size, Activation)</a:t>
            </a:r>
            <a:endParaRPr lang="en-IN" altLang="en-US"/>
          </a:p>
          <a:p>
            <a:r>
              <a:rPr lang="en-IN" altLang="en-US"/>
              <a:t>Dense Layers (Features, Activation)</a:t>
            </a:r>
            <a:endParaRPr lang="en-IN" altLang="en-US"/>
          </a:p>
          <a:p>
            <a:r>
              <a:rPr lang="en-IN" altLang="en-US"/>
              <a:t>Optimizer and Loss (sparsecategoricalclassentropy)</a:t>
            </a:r>
            <a:endParaRPr lang="en-IN" altLang="en-US"/>
          </a:p>
          <a:p>
            <a:r>
              <a:rPr lang="en-IN" altLang="en-US"/>
              <a:t>Epochs</a:t>
            </a:r>
            <a:endParaRPr lang="en-IN" altLang="en-US"/>
          </a:p>
          <a:p>
            <a:r>
              <a:rPr lang="en-IN" altLang="en-US"/>
              <a:t>Confusion Matrix and Classification Report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6735" y="154305"/>
            <a:ext cx="4415790" cy="1325880"/>
          </a:xfrm>
        </p:spPr>
        <p:txBody>
          <a:bodyPr>
            <a:normAutofit/>
          </a:bodyPr>
          <a:p>
            <a:r>
              <a:rPr lang="en-IN" altLang="en-US"/>
              <a:t>Features in Layers</a:t>
            </a:r>
            <a:endParaRPr lang="en-IN" alt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546735" y="5554345"/>
            <a:ext cx="2458720" cy="1061085"/>
          </a:xfrm>
        </p:spPr>
        <p:txBody>
          <a:bodyPr/>
          <a:p>
            <a:r>
              <a:rPr lang="en-IN" altLang="en-US"/>
              <a:t>1: Decreasing</a:t>
            </a:r>
            <a:endParaRPr lang="en-IN" altLang="en-US"/>
          </a:p>
          <a:p>
            <a:r>
              <a:rPr lang="en-IN" altLang="en-US"/>
              <a:t>2: Increasing</a:t>
            </a:r>
            <a:endParaRPr lang="en-IN" altLang="en-US"/>
          </a:p>
        </p:txBody>
      </p:sp>
      <p:pic>
        <p:nvPicPr>
          <p:cNvPr id="7" name="Content Placeholder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1278890"/>
            <a:ext cx="4370705" cy="4300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itle 4"/>
          <p:cNvSpPr>
            <a:spLocks noGrp="1"/>
          </p:cNvSpPr>
          <p:nvPr/>
        </p:nvSpPr>
        <p:spPr>
          <a:xfrm>
            <a:off x="5939790" y="379730"/>
            <a:ext cx="4166870" cy="874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How to increase</a:t>
            </a:r>
            <a:endParaRPr lang="en-IN" altLang="en-US"/>
          </a:p>
        </p:txBody>
      </p:sp>
      <p:sp>
        <p:nvSpPr>
          <p:cNvPr id="9" name="Content Placeholder 5"/>
          <p:cNvSpPr/>
          <p:nvPr/>
        </p:nvSpPr>
        <p:spPr>
          <a:xfrm>
            <a:off x="5941695" y="5683250"/>
            <a:ext cx="3075305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>
                <a:sym typeface="+mn-ea"/>
              </a:rPr>
              <a:t>1: 10 25 50 100</a:t>
            </a:r>
            <a:endParaRPr lang="en-IN" altLang="en-US"/>
          </a:p>
          <a:p>
            <a:r>
              <a:rPr lang="en-IN" altLang="en-US">
                <a:sym typeface="+mn-ea"/>
              </a:rPr>
              <a:t>2: 16 32 64 128 </a:t>
            </a:r>
            <a:endParaRPr lang="en-IN" altLang="en-US"/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1695" y="1278890"/>
            <a:ext cx="4164965" cy="4098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Padding</a:t>
            </a:r>
            <a:endParaRPr lang="en-IN" alt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r>
              <a:rPr lang="en-IN" altLang="en-US"/>
              <a:t>1: Without</a:t>
            </a:r>
            <a:endParaRPr lang="en-IN" altLang="en-US"/>
          </a:p>
          <a:p>
            <a:r>
              <a:rPr lang="en-IN" altLang="en-US"/>
              <a:t>2: With</a:t>
            </a:r>
            <a:endParaRPr lang="en-IN" altLang="en-US"/>
          </a:p>
        </p:txBody>
      </p:sp>
      <p:sp>
        <p:nvSpPr>
          <p:cNvPr id="8" name="Title 4"/>
          <p:cNvSpPr>
            <a:spLocks noGrp="1"/>
          </p:cNvSpPr>
          <p:nvPr/>
        </p:nvSpPr>
        <p:spPr>
          <a:xfrm>
            <a:off x="5939790" y="379730"/>
            <a:ext cx="4166870" cy="874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*Activation</a:t>
            </a:r>
            <a:endParaRPr lang="en-IN" altLang="en-US"/>
          </a:p>
        </p:txBody>
      </p:sp>
      <p:sp>
        <p:nvSpPr>
          <p:cNvPr id="9" name="Content Placeholder 5"/>
          <p:cNvSpPr/>
          <p:nvPr/>
        </p:nvSpPr>
        <p:spPr>
          <a:xfrm>
            <a:off x="5941695" y="5683250"/>
            <a:ext cx="3075305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>
                <a:sym typeface="+mn-ea"/>
              </a:rPr>
              <a:t>1: All ReLu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2: ReLu + tanh</a:t>
            </a:r>
            <a:endParaRPr lang="en-IN" alt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" y="1278890"/>
            <a:ext cx="4034155" cy="4098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1390" y="1438910"/>
            <a:ext cx="3841115" cy="3778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6735" y="154305"/>
            <a:ext cx="4415790" cy="1325880"/>
          </a:xfrm>
        </p:spPr>
        <p:txBody>
          <a:bodyPr>
            <a:normAutofit/>
          </a:bodyPr>
          <a:p>
            <a:r>
              <a:rPr lang="en-IN" altLang="en-US"/>
              <a:t>Optimizer</a:t>
            </a:r>
            <a:endParaRPr lang="en-IN" alt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546735" y="5554345"/>
            <a:ext cx="2458720" cy="1061085"/>
          </a:xfrm>
        </p:spPr>
        <p:txBody>
          <a:bodyPr/>
          <a:p>
            <a:r>
              <a:rPr lang="en-IN" altLang="en-US"/>
              <a:t>1: adam</a:t>
            </a:r>
            <a:endParaRPr lang="en-IN" altLang="en-US"/>
          </a:p>
          <a:p>
            <a:r>
              <a:rPr lang="en-IN" altLang="en-US"/>
              <a:t>2: </a:t>
            </a:r>
            <a:endParaRPr lang="en-IN" altLang="en-US"/>
          </a:p>
        </p:txBody>
      </p:sp>
      <p:sp>
        <p:nvSpPr>
          <p:cNvPr id="8" name="Title 4"/>
          <p:cNvSpPr>
            <a:spLocks noGrp="1"/>
          </p:cNvSpPr>
          <p:nvPr/>
        </p:nvSpPr>
        <p:spPr>
          <a:xfrm>
            <a:off x="5939790" y="379730"/>
            <a:ext cx="4166870" cy="874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Epochs</a:t>
            </a:r>
            <a:endParaRPr lang="en-IN" altLang="en-US"/>
          </a:p>
        </p:txBody>
      </p:sp>
      <p:sp>
        <p:nvSpPr>
          <p:cNvPr id="9" name="Content Placeholder 5"/>
          <p:cNvSpPr/>
          <p:nvPr/>
        </p:nvSpPr>
        <p:spPr>
          <a:xfrm>
            <a:off x="5939790" y="5554345"/>
            <a:ext cx="1838325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>
                <a:sym typeface="+mn-ea"/>
              </a:rPr>
              <a:t>1: 5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2: 10 </a:t>
            </a:r>
            <a:endParaRPr lang="en-IN" altLang="en-US"/>
          </a:p>
        </p:txBody>
      </p:sp>
      <p:sp>
        <p:nvSpPr>
          <p:cNvPr id="3" name="Content Placeholder 5"/>
          <p:cNvSpPr/>
          <p:nvPr/>
        </p:nvSpPr>
        <p:spPr>
          <a:xfrm>
            <a:off x="7553960" y="5554345"/>
            <a:ext cx="1838325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>
                <a:sym typeface="+mn-ea"/>
              </a:rPr>
              <a:t>3: 20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4: 30 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Model:</a:t>
            </a:r>
            <a:endParaRPr lang="en-IN" alt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6560" y="1508760"/>
            <a:ext cx="4423410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6510" y="365125"/>
            <a:ext cx="6097905" cy="1665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10" y="2765425"/>
            <a:ext cx="6998970" cy="2744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Next Plan of Action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85405" cy="4351655"/>
          </a:xfrm>
        </p:spPr>
        <p:txBody>
          <a:bodyPr/>
          <a:p>
            <a:r>
              <a:rPr lang="en-IN" altLang="en-US"/>
              <a:t>Try augment the dataset.</a:t>
            </a:r>
            <a:endParaRPr lang="en-IN" altLang="en-US"/>
          </a:p>
          <a:p>
            <a:r>
              <a:rPr lang="en-IN" altLang="en-US"/>
              <a:t>Try to minimize the datasize.</a:t>
            </a:r>
            <a:endParaRPr lang="en-IN" altLang="en-US"/>
          </a:p>
          <a:p>
            <a:r>
              <a:rPr lang="en-IN" altLang="en-US"/>
              <a:t>Try to infer more from the confusion matrix.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Presentation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1_Office Theme</vt:lpstr>
      <vt:lpstr>Data Distribution Analysis and Visualization</vt:lpstr>
      <vt:lpstr>PowerPoint 演示文稿</vt:lpstr>
      <vt:lpstr>PowerPoint 演示文稿</vt:lpstr>
      <vt:lpstr>PowerPoint 演示文稿</vt:lpstr>
      <vt:lpstr>Features in Layers</vt:lpstr>
      <vt:lpstr>Features in Layers</vt:lpstr>
      <vt:lpstr>Padding</vt:lpstr>
      <vt:lpstr>Optimizer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Arlagadda</dc:creator>
  <cp:lastModifiedBy>605246</cp:lastModifiedBy>
  <cp:revision>10</cp:revision>
  <dcterms:created xsi:type="dcterms:W3CDTF">2022-06-07T08:35:00Z</dcterms:created>
  <dcterms:modified xsi:type="dcterms:W3CDTF">2022-06-09T09:24:13Z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765C62C91B81432C8435951DDDCC5FCA</vt:lpwstr>
  </property>
  <property fmtid="{D5CDD505-2E9C-101B-9397-08002B2CF9AE}" pid="3" name="KSOProductBuildVer">
    <vt:lpwstr>1033-11.2.0.11156</vt:lpwstr>
  </property>
</Properties>
</file>