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0" r:id="rId5"/>
    <p:sldId id="265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Parameters to be checked and optimised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Conv2D Layers (Features, Kernel size, Activation)</a:t>
            </a:r>
            <a:endParaRPr lang="en-IN" altLang="en-US"/>
          </a:p>
          <a:p>
            <a:r>
              <a:rPr lang="en-IN" altLang="en-US"/>
              <a:t>Dense Layers (Features, Activation)</a:t>
            </a:r>
            <a:endParaRPr lang="en-IN" altLang="en-US"/>
          </a:p>
          <a:p>
            <a:r>
              <a:rPr lang="en-IN" altLang="en-US"/>
              <a:t>Optimizer and Loss (sparsecategoricalclassentropy)</a:t>
            </a:r>
            <a:endParaRPr lang="en-IN" altLang="en-US"/>
          </a:p>
          <a:p>
            <a:r>
              <a:rPr lang="en-IN" altLang="en-US"/>
              <a:t>Epochs</a:t>
            </a:r>
            <a:endParaRPr lang="en-IN" altLang="en-US"/>
          </a:p>
          <a:p>
            <a:r>
              <a:rPr lang="en-IN" altLang="en-US"/>
              <a:t>Confusion Matrix and Classification Report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6735" y="154305"/>
            <a:ext cx="4415790" cy="1325880"/>
          </a:xfrm>
        </p:spPr>
        <p:txBody>
          <a:bodyPr>
            <a:normAutofit/>
          </a:bodyPr>
          <a:p>
            <a:r>
              <a:rPr lang="en-IN" altLang="en-US"/>
              <a:t>Features in Layers</a:t>
            </a:r>
            <a:endParaRPr lang="en-IN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546735" y="5554345"/>
            <a:ext cx="2458720" cy="1061085"/>
          </a:xfrm>
        </p:spPr>
        <p:txBody>
          <a:bodyPr/>
          <a:p>
            <a:r>
              <a:rPr lang="en-IN" altLang="en-US"/>
              <a:t>1: Decreasing</a:t>
            </a:r>
            <a:endParaRPr lang="en-IN" altLang="en-US"/>
          </a:p>
          <a:p>
            <a:r>
              <a:rPr lang="en-IN" altLang="en-US"/>
              <a:t>2: Increasing</a:t>
            </a:r>
            <a:endParaRPr lang="en-IN" altLang="en-US"/>
          </a:p>
        </p:txBody>
      </p:sp>
      <p:pic>
        <p:nvPicPr>
          <p:cNvPr id="7" name="Content Placeholder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1278890"/>
            <a:ext cx="4370705" cy="4300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itle 4"/>
          <p:cNvSpPr>
            <a:spLocks noGrp="1"/>
          </p:cNvSpPr>
          <p:nvPr/>
        </p:nvSpPr>
        <p:spPr>
          <a:xfrm>
            <a:off x="5939790" y="379730"/>
            <a:ext cx="4166870" cy="87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How to increase</a:t>
            </a:r>
            <a:endParaRPr lang="en-IN" altLang="en-US"/>
          </a:p>
        </p:txBody>
      </p:sp>
      <p:sp>
        <p:nvSpPr>
          <p:cNvPr id="9" name="Content Placeholder 5"/>
          <p:cNvSpPr/>
          <p:nvPr/>
        </p:nvSpPr>
        <p:spPr>
          <a:xfrm>
            <a:off x="5941695" y="5683250"/>
            <a:ext cx="3075305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>
                <a:sym typeface="+mn-ea"/>
              </a:rPr>
              <a:t>1: 10 25 50 100</a:t>
            </a:r>
            <a:endParaRPr lang="en-IN" altLang="en-US"/>
          </a:p>
          <a:p>
            <a:r>
              <a:rPr lang="en-IN" altLang="en-US">
                <a:sym typeface="+mn-ea"/>
              </a:rPr>
              <a:t>2: 16 32 64 128 </a:t>
            </a:r>
            <a:endParaRPr lang="en-IN" altLang="en-US"/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1695" y="1278890"/>
            <a:ext cx="4164965" cy="4098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1180" y="153670"/>
            <a:ext cx="3409315" cy="1325880"/>
          </a:xfrm>
        </p:spPr>
        <p:txBody>
          <a:bodyPr>
            <a:normAutofit/>
          </a:bodyPr>
          <a:p>
            <a:r>
              <a:rPr lang="en-IN" altLang="en-US"/>
              <a:t>Padding</a:t>
            </a:r>
            <a:endParaRPr lang="en-IN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4504690" y="1614170"/>
            <a:ext cx="2193925" cy="1016635"/>
          </a:xfrm>
        </p:spPr>
        <p:txBody>
          <a:bodyPr>
            <a:normAutofit lnSpcReduction="10000"/>
          </a:bodyPr>
          <a:p>
            <a:r>
              <a:rPr lang="en-IN" altLang="en-US"/>
              <a:t>1: Without</a:t>
            </a:r>
            <a:endParaRPr lang="en-IN" altLang="en-US"/>
          </a:p>
          <a:p>
            <a:r>
              <a:rPr lang="en-IN" altLang="en-US"/>
              <a:t>2: With</a:t>
            </a:r>
            <a:endParaRPr lang="en-IN" alt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1180" y="1278890"/>
            <a:ext cx="3841115" cy="3778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5266055"/>
            <a:ext cx="196215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85" y="5266055"/>
            <a:ext cx="195262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Next Plan of Action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85405" cy="1790065"/>
          </a:xfrm>
        </p:spPr>
        <p:txBody>
          <a:bodyPr/>
          <a:p>
            <a:r>
              <a:rPr lang="en-IN" altLang="en-US"/>
              <a:t>Try different optimizers available.</a:t>
            </a:r>
            <a:endParaRPr lang="en-IN" altLang="en-US"/>
          </a:p>
          <a:p>
            <a:r>
              <a:rPr lang="en-IN" altLang="en-US"/>
              <a:t>Try to minimize the model size.</a:t>
            </a:r>
            <a:endParaRPr lang="en-IN" altLang="en-US"/>
          </a:p>
          <a:p>
            <a:r>
              <a:rPr lang="en-IN" altLang="en-US"/>
              <a:t>Try to infer more from the confusion matrix.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Presentation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1_Office Theme</vt:lpstr>
      <vt:lpstr>Parameters to be checked and optimised</vt:lpstr>
      <vt:lpstr>Features in Layers</vt:lpstr>
      <vt:lpstr>Padding</vt:lpstr>
      <vt:lpstr>Next Plan of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12</cp:revision>
  <dcterms:created xsi:type="dcterms:W3CDTF">2022-06-07T08:35:00Z</dcterms:created>
  <dcterms:modified xsi:type="dcterms:W3CDTF">2022-06-10T08:11:31Z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1033-11.2.0.11156</vt:lpwstr>
  </property>
</Properties>
</file>