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6850" y="218440"/>
            <a:ext cx="646938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 = Sequential([</a:t>
            </a:r>
            <a:endParaRPr lang="en-US"/>
          </a:p>
          <a:p>
            <a:r>
              <a:rPr lang="en-US"/>
              <a:t>  layers.Rescaling(1./255, input_shape=(img_size[0], img_size[1], 3)),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layers.Conv2D(16,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layers.Conv2D(32,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layers.Conv2D(64,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layers.Conv2D(128,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layers.Flatten(),</a:t>
            </a:r>
            <a:endParaRPr lang="en-US"/>
          </a:p>
          <a:p>
            <a:r>
              <a:rPr lang="en-US"/>
              <a:t>  layers.Dense(256, activation='relu'),</a:t>
            </a:r>
            <a:endParaRPr lang="en-US"/>
          </a:p>
          <a:p>
            <a:r>
              <a:rPr lang="en-US"/>
              <a:t>  layers.Dense(num_classes)</a:t>
            </a:r>
            <a:endParaRPr lang="en-US"/>
          </a:p>
          <a:p>
            <a:r>
              <a:rPr lang="en-US"/>
              <a:t>])</a:t>
            </a:r>
            <a:endParaRPr lang="en-US"/>
          </a:p>
          <a:p>
            <a:endParaRPr lang="en-US"/>
          </a:p>
          <a:p>
            <a:r>
              <a:rPr lang="en-US"/>
              <a:t>model.summary()</a:t>
            </a:r>
            <a:endParaRPr lang="en-US"/>
          </a:p>
          <a:p>
            <a:endParaRPr lang="en-US"/>
          </a:p>
          <a:p>
            <a:r>
              <a:rPr lang="en-US"/>
              <a:t>model.compile(optimizer='adam', loss=tf.keras.losses.SparseCategoricalCrossentropy(from_logits=True), metrics=['accuracy'])</a:t>
            </a:r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8649335" y="218440"/>
            <a:ext cx="2961005" cy="387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6195060" y="1835785"/>
            <a:ext cx="2567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[0.07003779709339142, 0.9911894202232361]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655" y="3415665"/>
            <a:ext cx="2190750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815" y="4812665"/>
            <a:ext cx="3258820" cy="1313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7485" y="419100"/>
            <a:ext cx="67310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 = Sequential([</a:t>
            </a:r>
            <a:endParaRPr lang="en-US"/>
          </a:p>
          <a:p>
            <a:r>
              <a:rPr lang="en-US"/>
              <a:t>  layers.Rescaling(1./255, input_shape=(img_size[0], img_size[1], 3)),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layers.Conv2D(16,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layers.Conv2D(32,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layers.Conv2D(64,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layers.Conv2D(128,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layers.Dropout(0.5),</a:t>
            </a:r>
            <a:endParaRPr lang="en-US"/>
          </a:p>
          <a:p>
            <a:r>
              <a:rPr lang="en-US"/>
              <a:t>  layers.Flatten(),</a:t>
            </a:r>
            <a:endParaRPr lang="en-US"/>
          </a:p>
          <a:p>
            <a:r>
              <a:rPr lang="en-US"/>
              <a:t>  layers.Dense(256, activation='relu'),</a:t>
            </a:r>
            <a:endParaRPr lang="en-US"/>
          </a:p>
          <a:p>
            <a:r>
              <a:rPr lang="en-US"/>
              <a:t>  layers.Dense(num_classes)</a:t>
            </a:r>
            <a:endParaRPr lang="en-US"/>
          </a:p>
          <a:p>
            <a:r>
              <a:rPr lang="en-US"/>
              <a:t>])</a:t>
            </a:r>
            <a:endParaRPr lang="en-US"/>
          </a:p>
          <a:p>
            <a:endParaRPr lang="en-US"/>
          </a:p>
          <a:p>
            <a:r>
              <a:rPr lang="en-US"/>
              <a:t>model.summary()</a:t>
            </a:r>
            <a:endParaRPr lang="en-US"/>
          </a:p>
          <a:p>
            <a:endParaRPr lang="en-US"/>
          </a:p>
          <a:p>
            <a:r>
              <a:rPr lang="en-US"/>
              <a:t>model.compile(optimizer='adam', loss=tf.keras.losses.SparseCategoricalCrossentropy(from_logits=True), metrics=['accuracy'])</a:t>
            </a:r>
            <a:endParaRPr lang="en-US"/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08645" y="365125"/>
            <a:ext cx="3769360" cy="370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668645" y="215963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[0.09562737494707108, 0.9870778322219849]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3125" y="3386455"/>
            <a:ext cx="215265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660" y="4808220"/>
            <a:ext cx="3792220" cy="1489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Content Placeholder 1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5175" y="311150"/>
            <a:ext cx="3502025" cy="3402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12420" y="118745"/>
            <a:ext cx="1070991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model = Sequential([</a:t>
            </a:r>
            <a:endParaRPr lang="en-US"/>
          </a:p>
          <a:p>
            <a:r>
              <a:rPr lang="en-US"/>
              <a:t>  layers.Rescaling(1./255, input_shape=(img_size[0], img_size[1], 3)),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layers.Conv2D(16,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layers.Dropout(0.5),</a:t>
            </a:r>
            <a:endParaRPr lang="en-US"/>
          </a:p>
          <a:p>
            <a:r>
              <a:rPr lang="en-US"/>
              <a:t>  layers.Conv2D(32,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layers.Dropout(0.5),</a:t>
            </a:r>
            <a:endParaRPr lang="en-US"/>
          </a:p>
          <a:p>
            <a:r>
              <a:rPr lang="en-US"/>
              <a:t>  layers.Conv2D(64,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layers.Dropout(0.5),</a:t>
            </a:r>
            <a:endParaRPr lang="en-US"/>
          </a:p>
          <a:p>
            <a:r>
              <a:rPr lang="en-US"/>
              <a:t>  layers.Conv2D(128,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layers.Dropout(0.5),</a:t>
            </a:r>
            <a:endParaRPr lang="en-US"/>
          </a:p>
          <a:p>
            <a:r>
              <a:rPr lang="en-US"/>
              <a:t>  layers.Flatten(),</a:t>
            </a:r>
            <a:endParaRPr lang="en-US"/>
          </a:p>
          <a:p>
            <a:r>
              <a:rPr lang="en-US"/>
              <a:t>  layers.Dense(256, activation='relu'),</a:t>
            </a:r>
            <a:endParaRPr lang="en-US"/>
          </a:p>
          <a:p>
            <a:r>
              <a:rPr lang="en-US"/>
              <a:t>  layers.Dense(num_classes)</a:t>
            </a:r>
            <a:endParaRPr lang="en-US"/>
          </a:p>
          <a:p>
            <a:r>
              <a:rPr lang="en-US"/>
              <a:t>])</a:t>
            </a:r>
            <a:endParaRPr lang="en-US"/>
          </a:p>
          <a:p>
            <a:endParaRPr lang="en-US"/>
          </a:p>
          <a:p>
            <a:r>
              <a:rPr lang="en-US"/>
              <a:t>model.summary()</a:t>
            </a:r>
            <a:endParaRPr lang="en-US"/>
          </a:p>
          <a:p>
            <a:r>
              <a:rPr lang="en-US"/>
              <a:t>model.compile(optimizer='adam', loss=tf.keras.losses.SparseCategoricalCrossentropy(from_logits=True), metrics=['accuracy'])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845175" y="223266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[0.06649414449930191, 0.9759177565574646]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14325" y="217805"/>
            <a:ext cx="904430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 = Sequential([</a:t>
            </a:r>
            <a:endParaRPr lang="en-US"/>
          </a:p>
          <a:p>
            <a:r>
              <a:rPr lang="en-US"/>
              <a:t>  layers.Rescaling(1./255, input_shape=(img_size[0], img_size[1], 3)),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layers.Conv2D(16,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layers.Dropout(0.1),</a:t>
            </a:r>
            <a:endParaRPr lang="en-US"/>
          </a:p>
          <a:p>
            <a:r>
              <a:rPr lang="en-US"/>
              <a:t>  layers.Conv2D(32,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layers.Dropout(0.1),</a:t>
            </a:r>
            <a:endParaRPr lang="en-US"/>
          </a:p>
          <a:p>
            <a:r>
              <a:rPr lang="en-US"/>
              <a:t>  layers.Conv2D(64,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layers.Dropout(0.1),</a:t>
            </a:r>
            <a:endParaRPr lang="en-US"/>
          </a:p>
          <a:p>
            <a:r>
              <a:rPr lang="en-US"/>
              <a:t>  layers.Conv2D(128,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layers.Dropout(0.1),</a:t>
            </a:r>
            <a:endParaRPr lang="en-US"/>
          </a:p>
          <a:p>
            <a:r>
              <a:rPr lang="en-US"/>
              <a:t>  layers.Flatten(),</a:t>
            </a:r>
            <a:endParaRPr lang="en-US"/>
          </a:p>
          <a:p>
            <a:r>
              <a:rPr lang="en-US"/>
              <a:t>  layers.Dense(128, activation='relu'),</a:t>
            </a:r>
            <a:endParaRPr lang="en-US"/>
          </a:p>
          <a:p>
            <a:r>
              <a:rPr lang="en-US"/>
              <a:t>  layers.Dense(num_classes)</a:t>
            </a:r>
            <a:endParaRPr lang="en-US"/>
          </a:p>
          <a:p>
            <a:r>
              <a:rPr lang="en-US"/>
              <a:t>])</a:t>
            </a:r>
            <a:endParaRPr lang="en-US"/>
          </a:p>
          <a:p>
            <a:endParaRPr lang="en-US"/>
          </a:p>
          <a:p>
            <a:r>
              <a:rPr lang="en-US"/>
              <a:t>model.summary()</a:t>
            </a:r>
            <a:endParaRPr lang="en-US"/>
          </a:p>
          <a:p>
            <a:r>
              <a:rPr lang="en-US"/>
              <a:t>model.compile(optimizer='adam', loss=tf.keras.losses.SparseCategoricalCrossentropy(from_logits=True), metrics=['accuracy'])</a:t>
            </a:r>
            <a:endParaRPr lang="en-US"/>
          </a:p>
        </p:txBody>
      </p:sp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17255" y="326390"/>
            <a:ext cx="3098800" cy="3048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5860415" y="198501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[0.08015342801809311, 0.9885462522506714]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Content Placeholder 1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66480" y="340360"/>
            <a:ext cx="3120390" cy="307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22250" y="197485"/>
            <a:ext cx="897572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model = Sequential([</a:t>
            </a:r>
            <a:endParaRPr lang="en-US"/>
          </a:p>
          <a:p>
            <a:r>
              <a:rPr lang="en-US"/>
              <a:t>  layers.Rescaling(1./255, input_shape=(img_size[0], img_size[1], 3)),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layers.Conv2D(16,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layers.Dropout(0.05),</a:t>
            </a:r>
            <a:endParaRPr lang="en-US"/>
          </a:p>
          <a:p>
            <a:r>
              <a:rPr lang="en-US"/>
              <a:t>  layers.Conv2D(32,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layers.Dropout(0.05),</a:t>
            </a:r>
            <a:endParaRPr lang="en-US"/>
          </a:p>
          <a:p>
            <a:r>
              <a:rPr lang="en-US"/>
              <a:t>  layers.Conv2D(64,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layers.Dropout(0.05),</a:t>
            </a:r>
            <a:endParaRPr lang="en-US"/>
          </a:p>
          <a:p>
            <a:r>
              <a:rPr lang="en-US"/>
              <a:t>  layers.Conv2D(128, 3, padding='same', activation='relu'),</a:t>
            </a:r>
            <a:endParaRPr lang="en-US"/>
          </a:p>
          <a:p>
            <a:r>
              <a:rPr lang="en-US"/>
              <a:t>  layers.MaxPooling2D(),</a:t>
            </a:r>
            <a:endParaRPr lang="en-US"/>
          </a:p>
          <a:p>
            <a:r>
              <a:rPr lang="en-US"/>
              <a:t>  layers.Dropout(0.05),</a:t>
            </a:r>
            <a:endParaRPr lang="en-US"/>
          </a:p>
          <a:p>
            <a:r>
              <a:rPr lang="en-US"/>
              <a:t>  layers.Flatten(),</a:t>
            </a:r>
            <a:endParaRPr lang="en-US"/>
          </a:p>
          <a:p>
            <a:r>
              <a:rPr lang="en-US"/>
              <a:t>  layers.Dense(128, activation='relu'),</a:t>
            </a:r>
            <a:endParaRPr lang="en-US"/>
          </a:p>
          <a:p>
            <a:r>
              <a:rPr lang="en-US"/>
              <a:t>  layers.Dense(num_classes)</a:t>
            </a:r>
            <a:endParaRPr lang="en-US"/>
          </a:p>
          <a:p>
            <a:r>
              <a:rPr lang="en-US"/>
              <a:t>])</a:t>
            </a:r>
            <a:endParaRPr lang="en-US"/>
          </a:p>
          <a:p>
            <a:endParaRPr lang="en-US"/>
          </a:p>
          <a:p>
            <a:r>
              <a:rPr lang="en-US"/>
              <a:t>model.summary()</a:t>
            </a:r>
            <a:endParaRPr lang="en-US"/>
          </a:p>
          <a:p>
            <a:r>
              <a:rPr lang="en-US"/>
              <a:t>model.compile(optimizer='adam', loss=tf.keras.losses.SparseCategoricalCrossentropy(from_logits=True), metrics=['accuracy'])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69050" y="199961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[0.0889609307050705, 0.9</a:t>
            </a:r>
            <a:r>
              <a:rPr lang="en-IN" altLang="en-US"/>
              <a:t>91</a:t>
            </a:r>
            <a:r>
              <a:rPr lang="en-US"/>
              <a:t>1483283042908]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95" y="3977005"/>
            <a:ext cx="7610475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620" y="4711065"/>
            <a:ext cx="2190750" cy="1133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960" y="4711065"/>
            <a:ext cx="3567430" cy="1464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3734</Words>
  <Application>WPS Presentation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Arlagadda</dc:creator>
  <cp:lastModifiedBy>605246</cp:lastModifiedBy>
  <cp:revision>18</cp:revision>
  <dcterms:created xsi:type="dcterms:W3CDTF">2022-06-07T08:35:00Z</dcterms:created>
  <dcterms:modified xsi:type="dcterms:W3CDTF">2022-06-10T10:02:05Z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765C62C91B81432C8435951DDDCC5FCA</vt:lpwstr>
  </property>
  <property fmtid="{D5CDD505-2E9C-101B-9397-08002B2CF9AE}" pid="3" name="KSOProductBuildVer">
    <vt:lpwstr>1033-11.2.0.11156</vt:lpwstr>
  </property>
</Properties>
</file>