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9" r:id="rId4"/>
    <p:sldId id="291" r:id="rId5"/>
    <p:sldId id="293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5885" y="102870"/>
            <a:ext cx="3599815" cy="860425"/>
          </a:xfrm>
        </p:spPr>
        <p:txBody>
          <a:bodyPr/>
          <a:p>
            <a:r>
              <a:rPr lang="en-IN" altLang="en-US" sz="3600"/>
              <a:t>Before Resampling</a:t>
            </a:r>
            <a:endParaRPr lang="en-IN" altLang="en-US" sz="3600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885" y="963295"/>
            <a:ext cx="3653790" cy="3594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6735" y="963295"/>
            <a:ext cx="3653790" cy="359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itle 14"/>
          <p:cNvSpPr>
            <a:spLocks noGrp="1"/>
          </p:cNvSpPr>
          <p:nvPr/>
        </p:nvSpPr>
        <p:spPr>
          <a:xfrm>
            <a:off x="4410710" y="102870"/>
            <a:ext cx="3599815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/>
              <a:t>After Resampling</a:t>
            </a:r>
            <a:endParaRPr lang="en-IN" altLang="en-US" sz="3600"/>
          </a:p>
        </p:txBody>
      </p:sp>
      <p:sp>
        <p:nvSpPr>
          <p:cNvPr id="17" name="Title 14"/>
          <p:cNvSpPr>
            <a:spLocks noGrp="1"/>
          </p:cNvSpPr>
          <p:nvPr/>
        </p:nvSpPr>
        <p:spPr>
          <a:xfrm>
            <a:off x="8309610" y="102870"/>
            <a:ext cx="3599815" cy="128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2400" b="1" u="sng"/>
              <a:t>Undersampled</a:t>
            </a:r>
            <a:r>
              <a:rPr lang="en-IN" altLang="en-US" sz="2400"/>
              <a:t> the Others class by randomly deleting images.</a:t>
            </a:r>
            <a:endParaRPr lang="en-IN" altLang="en-US" sz="2400"/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617585" y="235585"/>
            <a:ext cx="2830830" cy="341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8212455" y="3353435"/>
            <a:ext cx="2786380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7010" y="235585"/>
            <a:ext cx="3002915" cy="2954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536315" y="235585"/>
            <a:ext cx="2132965" cy="2955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995670" y="234315"/>
            <a:ext cx="2277745" cy="295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8599805" y="234315"/>
            <a:ext cx="2452370" cy="2955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207010" y="3484245"/>
            <a:ext cx="3002280" cy="2589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6"/>
          <a:stretch>
            <a:fillRect/>
          </a:stretch>
        </p:blipFill>
        <p:spPr>
          <a:xfrm>
            <a:off x="3536315" y="3484245"/>
            <a:ext cx="2132965" cy="3005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365" cy="1325880"/>
          </a:xfrm>
        </p:spPr>
        <p:txBody>
          <a:bodyPr>
            <a:normAutofit/>
          </a:bodyPr>
          <a:p>
            <a:r>
              <a:rPr lang="en-IN" altLang="en-US" sz="3600">
                <a:sym typeface="+mn-ea"/>
              </a:rPr>
              <a:t>Changing Learning Rate (0.05 (Increased 50 times))</a:t>
            </a:r>
            <a:endParaRPr lang="en-IN" altLang="en-US" sz="3600"/>
          </a:p>
        </p:txBody>
      </p:sp>
      <p:pic>
        <p:nvPicPr>
          <p:cNvPr id="107" name="Content Placeholder 10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48410" y="1825625"/>
            <a:ext cx="4360545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3130" y="2398395"/>
            <a:ext cx="5181600" cy="3205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600"/>
              <a:t>Changing Learning Rate (0.002 (Increased 2 times))</a:t>
            </a:r>
            <a:endParaRPr lang="en-IN" altLang="en-US" sz="3600"/>
          </a:p>
        </p:txBody>
      </p:sp>
      <p:pic>
        <p:nvPicPr>
          <p:cNvPr id="108" name="Content Placeholder 10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1825625"/>
            <a:ext cx="442341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1420" y="2462530"/>
            <a:ext cx="49625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600"/>
              <a:t>Changing Learning Rate (0.0005 (Decreased 2 times))</a:t>
            </a:r>
            <a:endParaRPr lang="en-IN" altLang="en-US" sz="3600"/>
          </a:p>
        </p:txBody>
      </p:sp>
      <p:pic>
        <p:nvPicPr>
          <p:cNvPr id="109" name="Content Placeholder 10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48410" y="1825625"/>
            <a:ext cx="4360545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0945" y="2467610"/>
            <a:ext cx="494347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600"/>
              <a:t>Changing Learning Rate (0.0001 (Decreased 10 times))</a:t>
            </a:r>
            <a:endParaRPr lang="en-I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Before Resampling</vt:lpstr>
      <vt:lpstr>Before Resampling</vt:lpstr>
      <vt:lpstr>Before Resampling</vt:lpstr>
      <vt:lpstr>Changing Learning Rate (0.05)</vt:lpstr>
      <vt:lpstr>Changing Learning Rate (0.002 (Increased 2 times))</vt:lpstr>
      <vt:lpstr>Changing Learning Rate (0.0005 (Decreased 2 times))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36</cp:revision>
  <dcterms:created xsi:type="dcterms:W3CDTF">2022-06-07T08:35:00Z</dcterms:created>
  <dcterms:modified xsi:type="dcterms:W3CDTF">2022-06-13T06:49:59Z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1033-11.2.0.11156</vt:lpwstr>
  </property>
</Properties>
</file>